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804" y="-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55" y="1183320"/>
            <a:ext cx="8748947" cy="5440983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zh-TW" altLang="en-US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7906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89349" y="1191411"/>
            <a:ext cx="5071431" cy="5403597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7452" y="1278383"/>
            <a:ext cx="3531897" cy="53027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706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6186" y="1191411"/>
            <a:ext cx="4084594" cy="5403597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7452" y="1278383"/>
            <a:ext cx="4421080" cy="53027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7842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2416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9970" y="1198637"/>
            <a:ext cx="5076202" cy="5313557"/>
          </a:xfrm>
          <a:effectLst/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85556" y="1277537"/>
            <a:ext cx="3579490" cy="2794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1825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7070" y="1187637"/>
            <a:ext cx="5203190" cy="271802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409488" y="1275429"/>
            <a:ext cx="3478138" cy="28713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4"/>
          </p:nvPr>
        </p:nvSpPr>
        <p:spPr>
          <a:xfrm>
            <a:off x="146476" y="4176860"/>
            <a:ext cx="8741149" cy="244613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671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82302" y="1195728"/>
            <a:ext cx="5203190" cy="285838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30585" y="1243060"/>
            <a:ext cx="3478138" cy="28713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4"/>
          </p:nvPr>
        </p:nvSpPr>
        <p:spPr>
          <a:xfrm>
            <a:off x="146476" y="4176860"/>
            <a:ext cx="8741149" cy="244613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753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409488" y="3808240"/>
            <a:ext cx="3478138" cy="28713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4"/>
          </p:nvPr>
        </p:nvSpPr>
        <p:spPr>
          <a:xfrm>
            <a:off x="152873" y="1174716"/>
            <a:ext cx="8741149" cy="1908350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5"/>
          </p:nvPr>
        </p:nvSpPr>
        <p:spPr>
          <a:xfrm>
            <a:off x="146477" y="3242208"/>
            <a:ext cx="5213783" cy="325066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977133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4083728" y="3083066"/>
            <a:ext cx="4803898" cy="35965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4"/>
          </p:nvPr>
        </p:nvSpPr>
        <p:spPr>
          <a:xfrm>
            <a:off x="152873" y="1174716"/>
            <a:ext cx="8741149" cy="1908350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5"/>
          </p:nvPr>
        </p:nvSpPr>
        <p:spPr>
          <a:xfrm>
            <a:off x="146478" y="3242208"/>
            <a:ext cx="3866229" cy="325066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43314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89759"/>
            <a:ext cx="8748947" cy="256871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61019" y="3811424"/>
            <a:ext cx="4174247" cy="29552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4696285" y="3811424"/>
            <a:ext cx="4174247" cy="29552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801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89759"/>
            <a:ext cx="8748947" cy="174619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61019" y="2935951"/>
            <a:ext cx="4174247" cy="38307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4696285" y="2935951"/>
            <a:ext cx="4174247" cy="38307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477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96198"/>
            <a:ext cx="5134824" cy="551026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6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358212" y="1264778"/>
            <a:ext cx="352086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5358212" y="4032946"/>
            <a:ext cx="352086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04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6374" y="1181437"/>
            <a:ext cx="8639050" cy="54159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8296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96198"/>
            <a:ext cx="4001834" cy="551026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6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4225772" y="1264778"/>
            <a:ext cx="4653308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225772" y="4032946"/>
            <a:ext cx="465330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596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59241" y="1180730"/>
            <a:ext cx="5134824" cy="5525730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20" y="1264778"/>
            <a:ext cx="352086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47820" y="4032946"/>
            <a:ext cx="3520867" cy="26735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192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00473" y="1180730"/>
            <a:ext cx="3993591" cy="5525730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1264778"/>
            <a:ext cx="456387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47820" y="4032946"/>
            <a:ext cx="4563876" cy="26735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419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59241" y="1196198"/>
            <a:ext cx="5134824" cy="260705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20" y="1264778"/>
            <a:ext cx="3520867" cy="26680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5353895" y="3932808"/>
            <a:ext cx="3520867" cy="26962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165029" y="4027062"/>
            <a:ext cx="5134824" cy="260705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11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51149" y="3912044"/>
            <a:ext cx="5134824" cy="260705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39728" y="3980624"/>
            <a:ext cx="352086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5321527" y="1216917"/>
            <a:ext cx="352086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132661" y="1178665"/>
            <a:ext cx="5134824" cy="260705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9106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36736" y="1169564"/>
            <a:ext cx="4257328" cy="2768899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3971840"/>
            <a:ext cx="4162340" cy="26969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636737" y="3971840"/>
            <a:ext cx="4255062" cy="26956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160492" y="1178443"/>
            <a:ext cx="4257328" cy="277564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1034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36736" y="1169565"/>
            <a:ext cx="4257328" cy="192874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3131684"/>
            <a:ext cx="4162340" cy="35371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636737" y="3132104"/>
            <a:ext cx="4255062" cy="35353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151614" y="1176308"/>
            <a:ext cx="4257328" cy="192874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1884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4105082"/>
            <a:ext cx="4162340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636737" y="1229989"/>
            <a:ext cx="4255062" cy="54374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151613" y="1176307"/>
            <a:ext cx="4485123" cy="2928775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3131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4580877" y="1276799"/>
            <a:ext cx="4314547" cy="27084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169933" y="4103733"/>
            <a:ext cx="8577557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142736" y="1167429"/>
            <a:ext cx="4411508" cy="290079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324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74346" y="1178442"/>
            <a:ext cx="4419718" cy="292529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1269507"/>
            <a:ext cx="4162340" cy="53993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572000" y="4103733"/>
            <a:ext cx="4319799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4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83320"/>
            <a:ext cx="8748947" cy="2568712"/>
          </a:xfrm>
        </p:spPr>
        <p:txBody>
          <a:bodyPr>
            <a:normAutofit/>
          </a:bodyPr>
          <a:lstStyle>
            <a:lvl1pPr marL="266700" indent="-266700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6374" y="3733307"/>
            <a:ext cx="8639050" cy="28640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087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10" y="4102662"/>
            <a:ext cx="4521327" cy="258945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1278384"/>
            <a:ext cx="8637236" cy="26759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636737" y="4103733"/>
            <a:ext cx="4255062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9450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81640" y="4047036"/>
            <a:ext cx="4420516" cy="2589451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7819" y="1269507"/>
            <a:ext cx="8637236" cy="26601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26578" y="4145871"/>
            <a:ext cx="4255062" cy="25296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584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8442" y="1281375"/>
            <a:ext cx="4162340" cy="27084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58442" y="4103733"/>
            <a:ext cx="8600482" cy="25637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4447416" y="1176307"/>
            <a:ext cx="4411508" cy="290079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125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038" y="1169563"/>
            <a:ext cx="8748947" cy="2616223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7575" y="3794333"/>
            <a:ext cx="2793276" cy="28713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6"/>
          </p:nvPr>
        </p:nvSpPr>
        <p:spPr>
          <a:xfrm>
            <a:off x="3179861" y="3785787"/>
            <a:ext cx="2793276" cy="28713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4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6102148" y="3794333"/>
            <a:ext cx="2793276" cy="28713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3161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038" y="1169564"/>
            <a:ext cx="8748947" cy="1973132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7575" y="3151241"/>
            <a:ext cx="2793276" cy="35144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6"/>
          </p:nvPr>
        </p:nvSpPr>
        <p:spPr>
          <a:xfrm>
            <a:off x="3179861" y="3142695"/>
            <a:ext cx="2793276" cy="35144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4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6102148" y="3151241"/>
            <a:ext cx="2793276" cy="35144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6442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7" y="1167126"/>
            <a:ext cx="5382651" cy="3091295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圖片版面配置區 6"/>
          <p:cNvSpPr>
            <a:spLocks noGrp="1"/>
          </p:cNvSpPr>
          <p:nvPr>
            <p:ph type="pic" sz="quarter" idx="19"/>
          </p:nvPr>
        </p:nvSpPr>
        <p:spPr>
          <a:xfrm>
            <a:off x="5535568" y="1280823"/>
            <a:ext cx="3364751" cy="2974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20"/>
          </p:nvPr>
        </p:nvSpPr>
        <p:spPr>
          <a:xfrm>
            <a:off x="259098" y="4356218"/>
            <a:ext cx="4270173" cy="2410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21"/>
          </p:nvPr>
        </p:nvSpPr>
        <p:spPr>
          <a:xfrm>
            <a:off x="4630146" y="4356214"/>
            <a:ext cx="4270173" cy="24104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7678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67143" y="1167147"/>
            <a:ext cx="4428620" cy="2611834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31483" y="1192821"/>
            <a:ext cx="3693154" cy="2586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231483" y="3876085"/>
            <a:ext cx="3701246" cy="25135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191420" y="3908992"/>
            <a:ext cx="4418506" cy="24269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6654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477" y="1180881"/>
            <a:ext cx="4913795" cy="5544446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137220" y="1275101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5137219" y="3086140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5146264" y="4923076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7948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477" y="1183320"/>
            <a:ext cx="4904087" cy="5544446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137221" y="1275101"/>
            <a:ext cx="3519670" cy="1801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5364758" y="3035533"/>
            <a:ext cx="3519670" cy="1801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5278101" y="4764205"/>
            <a:ext cx="3519670" cy="1801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671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00638" y="1169564"/>
            <a:ext cx="4904087" cy="5544446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541338" indent="-363538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9022" y="1275101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249021" y="3086140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258066" y="4923076"/>
            <a:ext cx="3758203" cy="1733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5957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83320"/>
            <a:ext cx="8748947" cy="2021519"/>
          </a:xfrm>
        </p:spPr>
        <p:txBody>
          <a:bodyPr>
            <a:normAutofit/>
          </a:bodyPr>
          <a:lstStyle>
            <a:lvl1pPr marL="266700" indent="-266700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6374" y="3204839"/>
            <a:ext cx="8639050" cy="33925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2219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00638" y="1169564"/>
            <a:ext cx="4904087" cy="5544446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9022" y="1275101"/>
            <a:ext cx="3203479" cy="18444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404060" y="3050276"/>
            <a:ext cx="3203479" cy="18444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600609" y="4825451"/>
            <a:ext cx="3203479" cy="18444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8920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477" y="1183320"/>
            <a:ext cx="4726277" cy="5544446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4918737" y="1275101"/>
            <a:ext cx="1943310" cy="1801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4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4938235" y="3210534"/>
            <a:ext cx="3938727" cy="33844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6"/>
          </p:nvPr>
        </p:nvSpPr>
        <p:spPr>
          <a:xfrm>
            <a:off x="6908029" y="1281845"/>
            <a:ext cx="1943310" cy="18013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540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48575" y="4369698"/>
            <a:ext cx="4258688" cy="2396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4" name="內容版面配置區 2"/>
          <p:cNvSpPr>
            <a:spLocks noGrp="1"/>
          </p:cNvSpPr>
          <p:nvPr>
            <p:ph idx="15"/>
          </p:nvPr>
        </p:nvSpPr>
        <p:spPr>
          <a:xfrm>
            <a:off x="151613" y="1176307"/>
            <a:ext cx="8724563" cy="721614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1" name="圖片版面配置區 6"/>
          <p:cNvSpPr>
            <a:spLocks noGrp="1"/>
          </p:cNvSpPr>
          <p:nvPr>
            <p:ph type="pic" sz="quarter" idx="16"/>
          </p:nvPr>
        </p:nvSpPr>
        <p:spPr>
          <a:xfrm>
            <a:off x="248575" y="1924555"/>
            <a:ext cx="4257167" cy="2396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6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4636736" y="4376442"/>
            <a:ext cx="4230785" cy="2396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7" name="圖片版面配置區 6"/>
          <p:cNvSpPr>
            <a:spLocks noGrp="1"/>
          </p:cNvSpPr>
          <p:nvPr>
            <p:ph type="pic" sz="quarter" idx="18"/>
          </p:nvPr>
        </p:nvSpPr>
        <p:spPr>
          <a:xfrm>
            <a:off x="4630928" y="1931299"/>
            <a:ext cx="4235245" cy="23962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32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92512" y="1990637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5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3188112" y="1997381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8" name="圖片版面配置區 6"/>
          <p:cNvSpPr>
            <a:spLocks noGrp="1"/>
          </p:cNvSpPr>
          <p:nvPr>
            <p:ph type="pic" sz="quarter" idx="15"/>
          </p:nvPr>
        </p:nvSpPr>
        <p:spPr>
          <a:xfrm>
            <a:off x="6059436" y="1996033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9" name="圖片版面配置區 6"/>
          <p:cNvSpPr>
            <a:spLocks noGrp="1"/>
          </p:cNvSpPr>
          <p:nvPr>
            <p:ph type="pic" sz="quarter" idx="16"/>
          </p:nvPr>
        </p:nvSpPr>
        <p:spPr>
          <a:xfrm>
            <a:off x="309445" y="4408808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20" name="圖片版面配置區 6"/>
          <p:cNvSpPr>
            <a:spLocks noGrp="1"/>
          </p:cNvSpPr>
          <p:nvPr>
            <p:ph type="pic" sz="quarter" idx="17"/>
          </p:nvPr>
        </p:nvSpPr>
        <p:spPr>
          <a:xfrm>
            <a:off x="3205045" y="4415552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21" name="圖片版面配置區 6"/>
          <p:cNvSpPr>
            <a:spLocks noGrp="1"/>
          </p:cNvSpPr>
          <p:nvPr>
            <p:ph type="pic" sz="quarter" idx="18"/>
          </p:nvPr>
        </p:nvSpPr>
        <p:spPr>
          <a:xfrm>
            <a:off x="6076369" y="4414204"/>
            <a:ext cx="2733909" cy="22913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22" name="內容版面配置區 2"/>
          <p:cNvSpPr>
            <a:spLocks noGrp="1"/>
          </p:cNvSpPr>
          <p:nvPr>
            <p:ph idx="19"/>
          </p:nvPr>
        </p:nvSpPr>
        <p:spPr>
          <a:xfrm>
            <a:off x="160491" y="1170573"/>
            <a:ext cx="8724563" cy="820064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24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82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6732" y="4080269"/>
            <a:ext cx="8748947" cy="2568712"/>
          </a:xfrm>
        </p:spPr>
        <p:txBody>
          <a:bodyPr>
            <a:normAutofit/>
          </a:bodyPr>
          <a:lstStyle>
            <a:lvl1pPr marL="266700" indent="-266700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8500" y="1071027"/>
            <a:ext cx="8627179" cy="30092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10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6732" y="4744345"/>
            <a:ext cx="8748947" cy="1904635"/>
          </a:xfrm>
        </p:spPr>
        <p:txBody>
          <a:bodyPr>
            <a:normAutofit/>
          </a:bodyPr>
          <a:lstStyle>
            <a:lvl1pPr marL="266700" indent="-266700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258500" y="1071027"/>
            <a:ext cx="8627179" cy="36733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2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6" y="1183319"/>
            <a:ext cx="5123089" cy="5403597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276006" y="1278383"/>
            <a:ext cx="3619417" cy="5318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8701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39"/>
            <a:ext cx="9144000" cy="6330461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918" y="1183319"/>
            <a:ext cx="4072854" cy="5403597"/>
          </a:xfrm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541338" indent="-1857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4296793" y="1278383"/>
            <a:ext cx="4598632" cy="5318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3244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  南山人壽170117-17 上午11.33.4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642"/>
            <a:ext cx="9144000" cy="633046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542" y="6492877"/>
            <a:ext cx="692458" cy="365125"/>
          </a:xfrm>
        </p:spPr>
        <p:txBody>
          <a:bodyPr/>
          <a:lstStyle/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186" y="1173178"/>
            <a:ext cx="5076202" cy="5313557"/>
          </a:xfrm>
          <a:effectLst/>
        </p:spPr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p"/>
              <a:defRPr sz="1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44500" indent="-266700">
              <a:buFont typeface="Wingdings" panose="05000000000000000000" pitchFamily="2" charset="2"/>
              <a:buChar char="Ø"/>
              <a:defRPr sz="1600" b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630238" indent="-274638">
              <a:defRPr sz="1400" b="1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200150" indent="-171450">
              <a:buFont typeface="Wingdings" panose="05000000000000000000" pitchFamily="2" charset="2"/>
              <a:buChar char="ü"/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0" name="圖片版面配置區 6"/>
          <p:cNvSpPr>
            <a:spLocks noGrp="1"/>
          </p:cNvSpPr>
          <p:nvPr>
            <p:ph type="pic" sz="quarter" idx="13"/>
          </p:nvPr>
        </p:nvSpPr>
        <p:spPr>
          <a:xfrm>
            <a:off x="5318802" y="1237076"/>
            <a:ext cx="3579490" cy="2794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79511" y="188639"/>
            <a:ext cx="7606205" cy="72779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658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012"/>
            <a:ext cx="9144000" cy="6328729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CD22-8E00-400A-AAC3-FED048FCB529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8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7" r:id="rId2"/>
    <p:sldLayoutId id="2147483682" r:id="rId3"/>
    <p:sldLayoutId id="2147483708" r:id="rId4"/>
    <p:sldLayoutId id="2147483706" r:id="rId5"/>
    <p:sldLayoutId id="2147483709" r:id="rId6"/>
    <p:sldLayoutId id="2147483696" r:id="rId7"/>
    <p:sldLayoutId id="2147483716" r:id="rId8"/>
    <p:sldLayoutId id="2147483712" r:id="rId9"/>
    <p:sldLayoutId id="2147483705" r:id="rId10"/>
    <p:sldLayoutId id="2147483717" r:id="rId11"/>
    <p:sldLayoutId id="2147483711" r:id="rId12"/>
    <p:sldLayoutId id="2147483683" r:id="rId13"/>
    <p:sldLayoutId id="2147483693" r:id="rId14"/>
    <p:sldLayoutId id="2147483692" r:id="rId15"/>
    <p:sldLayoutId id="2147483710" r:id="rId16"/>
    <p:sldLayoutId id="2147483676" r:id="rId17"/>
    <p:sldLayoutId id="2147483713" r:id="rId18"/>
    <p:sldLayoutId id="2147483677" r:id="rId19"/>
    <p:sldLayoutId id="2147483718" r:id="rId20"/>
    <p:sldLayoutId id="2147483686" r:id="rId21"/>
    <p:sldLayoutId id="2147483719" r:id="rId22"/>
    <p:sldLayoutId id="2147483690" r:id="rId23"/>
    <p:sldLayoutId id="2147483695" r:id="rId24"/>
    <p:sldLayoutId id="2147483691" r:id="rId25"/>
    <p:sldLayoutId id="2147483714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20" r:id="rId32"/>
    <p:sldLayoutId id="2147483669" r:id="rId33"/>
    <p:sldLayoutId id="2147483715" r:id="rId34"/>
    <p:sldLayoutId id="2147483681" r:id="rId35"/>
    <p:sldLayoutId id="2147483680" r:id="rId36"/>
    <p:sldLayoutId id="2147483670" r:id="rId37"/>
    <p:sldLayoutId id="2147483688" r:id="rId38"/>
    <p:sldLayoutId id="2147483687" r:id="rId39"/>
    <p:sldLayoutId id="2147483689" r:id="rId40"/>
    <p:sldLayoutId id="2147483697" r:id="rId41"/>
    <p:sldLayoutId id="2147483698" r:id="rId42"/>
    <p:sldLayoutId id="2147483699" r:id="rId4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0</Words>
  <Application>Microsoft Office PowerPoint</Application>
  <PresentationFormat>如螢幕大小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0</vt:i4>
      </vt:variant>
    </vt:vector>
  </HeadingPairs>
  <TitlesOfParts>
    <vt:vector size="6" baseType="lpstr">
      <vt:lpstr>微軟正黑體</vt:lpstr>
      <vt:lpstr>新細明體</vt:lpstr>
      <vt:lpstr>Arial</vt:lpstr>
      <vt:lpstr>Times New Roman</vt:lpstr>
      <vt:lpstr>Wingdings</vt:lpstr>
      <vt:lpstr>1_Office 佈景主題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子軒 陳</dc:creator>
  <cp:lastModifiedBy>Andrew Chen</cp:lastModifiedBy>
  <cp:revision>112</cp:revision>
  <dcterms:created xsi:type="dcterms:W3CDTF">2018-07-09T09:37:13Z</dcterms:created>
  <dcterms:modified xsi:type="dcterms:W3CDTF">2018-10-17T08:30:46Z</dcterms:modified>
</cp:coreProperties>
</file>