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9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09723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109723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109723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109723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109723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109723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109723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109723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109723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en, Eva-HF" initials="NE" lastIdx="42" clrIdx="0"/>
  <p:cmAuthor id="2" name="Max Ling" initials="ML" lastIdx="4" clrIdx="1">
    <p:extLst>
      <p:ext uri="{19B8F6BF-5375-455C-9EA6-DF929625EA0E}">
        <p15:presenceInfo xmlns:p15="http://schemas.microsoft.com/office/powerpoint/2012/main" userId="0177fd46f7c6655b" providerId="Windows Live"/>
      </p:ext>
    </p:extLst>
  </p:cmAuthor>
  <p:cmAuthor id="3" name="Microsoft Office User" initials="MOU" lastIdx="5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00FF"/>
    <a:srgbClr val="606060"/>
    <a:srgbClr val="FFFFFF"/>
    <a:srgbClr val="B4BAE8"/>
    <a:srgbClr val="7AB7C9"/>
    <a:srgbClr val="89BAE8"/>
    <a:srgbClr val="64BAB5"/>
    <a:srgbClr val="64BAFF"/>
    <a:srgbClr val="2AB7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50" autoAdjust="0"/>
    <p:restoredTop sz="93556" autoAdjust="0"/>
  </p:normalViewPr>
  <p:slideViewPr>
    <p:cSldViewPr snapToGrid="0" snapToObjects="1">
      <p:cViewPr varScale="1">
        <p:scale>
          <a:sx n="74" d="100"/>
          <a:sy n="74" d="100"/>
        </p:scale>
        <p:origin x="133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70"/>
    </p:cViewPr>
  </p:sorterViewPr>
  <p:notesViewPr>
    <p:cSldViewPr snapToGrid="0" snapToObjects="1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xmlns="" id="{C6DB62E9-6640-464B-8ADB-5299B86CF0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F4D7FED1-A318-2F44-A5D7-ABA7520AF62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715D4-8E63-A044-B874-63C23BB55EFD}" type="datetimeFigureOut">
              <a:rPr kumimoji="1" lang="zh-TW" altLang="en-US" smtClean="0"/>
              <a:t>2020/6/20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E04CD7EB-7A31-A245-9326-42966EDD32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64E65B5A-15D6-C341-9798-1AE763CBB9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3B31CA-3F74-FA49-9AB7-BC503C5ED90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138499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49455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097236" latinLnBrk="0">
      <a:defRPr sz="1400">
        <a:latin typeface="+mn-lt"/>
        <a:ea typeface="+mn-ea"/>
        <a:cs typeface="+mn-cs"/>
        <a:sym typeface="Calibri"/>
      </a:defRPr>
    </a:lvl1pPr>
    <a:lvl2pPr indent="228600" defTabSz="1097236" latinLnBrk="0">
      <a:defRPr sz="1400">
        <a:latin typeface="+mn-lt"/>
        <a:ea typeface="+mn-ea"/>
        <a:cs typeface="+mn-cs"/>
        <a:sym typeface="Calibri"/>
      </a:defRPr>
    </a:lvl2pPr>
    <a:lvl3pPr indent="457200" defTabSz="1097236" latinLnBrk="0">
      <a:defRPr sz="1400">
        <a:latin typeface="+mn-lt"/>
        <a:ea typeface="+mn-ea"/>
        <a:cs typeface="+mn-cs"/>
        <a:sym typeface="Calibri"/>
      </a:defRPr>
    </a:lvl3pPr>
    <a:lvl4pPr indent="685800" defTabSz="1097236" latinLnBrk="0">
      <a:defRPr sz="1400">
        <a:latin typeface="+mn-lt"/>
        <a:ea typeface="+mn-ea"/>
        <a:cs typeface="+mn-cs"/>
        <a:sym typeface="Calibri"/>
      </a:defRPr>
    </a:lvl4pPr>
    <a:lvl5pPr indent="914400" defTabSz="1097236" latinLnBrk="0">
      <a:defRPr sz="1400">
        <a:latin typeface="+mn-lt"/>
        <a:ea typeface="+mn-ea"/>
        <a:cs typeface="+mn-cs"/>
        <a:sym typeface="Calibri"/>
      </a:defRPr>
    </a:lvl5pPr>
    <a:lvl6pPr indent="1143000" defTabSz="1097236" latinLnBrk="0">
      <a:defRPr sz="1400">
        <a:latin typeface="+mn-lt"/>
        <a:ea typeface="+mn-ea"/>
        <a:cs typeface="+mn-cs"/>
        <a:sym typeface="Calibri"/>
      </a:defRPr>
    </a:lvl6pPr>
    <a:lvl7pPr indent="1371600" defTabSz="1097236" latinLnBrk="0">
      <a:defRPr sz="1400">
        <a:latin typeface="+mn-lt"/>
        <a:ea typeface="+mn-ea"/>
        <a:cs typeface="+mn-cs"/>
        <a:sym typeface="Calibri"/>
      </a:defRPr>
    </a:lvl7pPr>
    <a:lvl8pPr indent="1600200" defTabSz="1097236" latinLnBrk="0">
      <a:defRPr sz="1400">
        <a:latin typeface="+mn-lt"/>
        <a:ea typeface="+mn-ea"/>
        <a:cs typeface="+mn-cs"/>
        <a:sym typeface="Calibri"/>
      </a:defRPr>
    </a:lvl8pPr>
    <a:lvl9pPr indent="1828800" defTabSz="1097236" latinLnBrk="0">
      <a:defRPr sz="14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E87B7-3498-4C46-AC2A-2ED0F815BC91}" type="datetime1">
              <a:rPr lang="zh-TW" altLang="en-US" smtClean="0"/>
              <a:pPr/>
              <a:t>2020/6/20</a:t>
            </a:fld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6A95-2CE2-4055-AD5A-A0921D347A1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6" name="圖片 12" descr="圖片 12">
            <a:extLst>
              <a:ext uri="{FF2B5EF4-FFF2-40B4-BE49-F238E27FC236}">
                <a16:creationId xmlns:a16="http://schemas.microsoft.com/office/drawing/2014/main" xmlns="" id="{D99E009B-D0A6-E748-8D53-C38F9DCE70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55" y="710910"/>
            <a:ext cx="3130392" cy="601826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矩形">
            <a:extLst>
              <a:ext uri="{FF2B5EF4-FFF2-40B4-BE49-F238E27FC236}">
                <a16:creationId xmlns:a16="http://schemas.microsoft.com/office/drawing/2014/main" xmlns="" id="{A2E4E39F-E2ED-5C42-A2FC-E4B1AF99CB79}"/>
              </a:ext>
            </a:extLst>
          </p:cNvPr>
          <p:cNvSpPr/>
          <p:nvPr userDrawn="1"/>
        </p:nvSpPr>
        <p:spPr>
          <a:xfrm>
            <a:off x="892155" y="2875826"/>
            <a:ext cx="34290" cy="1440162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  <a:miter lim="400000"/>
          </a:ln>
        </p:spPr>
        <p:txBody>
          <a:bodyPr lIns="34289" tIns="34289" rIns="34289" bIns="34289" anchor="ctr"/>
          <a:lstStyle/>
          <a:p>
            <a:pPr>
              <a:defRPr>
                <a:solidFill>
                  <a:srgbClr val="0070C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 sz="1650"/>
          </a:p>
        </p:txBody>
      </p:sp>
      <p:sp>
        <p:nvSpPr>
          <p:cNvPr id="8" name="文字版面配置區 14">
            <a:extLst>
              <a:ext uri="{FF2B5EF4-FFF2-40B4-BE49-F238E27FC236}">
                <a16:creationId xmlns:a16="http://schemas.microsoft.com/office/drawing/2014/main" xmlns="" id="{2B4B7B6C-65CB-E64F-B411-60DBB65EDA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6421" y="2531534"/>
            <a:ext cx="7267630" cy="100191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 i="0" spc="225">
                <a:solidFill>
                  <a:srgbClr val="606060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en-US" altLang="zh-TW" dirty="0" smtClean="0"/>
              <a:t>000_00</a:t>
            </a:r>
            <a:r>
              <a:rPr kumimoji="1" lang="zh-TW" altLang="en-US" dirty="0" smtClean="0"/>
              <a:t>按一下</a:t>
            </a:r>
            <a:r>
              <a:rPr kumimoji="1" lang="zh-TW" altLang="en-US" dirty="0"/>
              <a:t>以新增標題</a:t>
            </a:r>
          </a:p>
        </p:txBody>
      </p:sp>
      <p:sp>
        <p:nvSpPr>
          <p:cNvPr id="9" name="文字版面配置區 14">
            <a:extLst>
              <a:ext uri="{FF2B5EF4-FFF2-40B4-BE49-F238E27FC236}">
                <a16:creationId xmlns:a16="http://schemas.microsoft.com/office/drawing/2014/main" xmlns="" id="{07440638-F3AA-A941-80B1-A0C3B6DAFA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06421" y="3598385"/>
            <a:ext cx="7267630" cy="46166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 b="1" i="0">
                <a:solidFill>
                  <a:srgbClr val="0070C0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zh-TW" altLang="en-US" dirty="0"/>
              <a:t>按一下以新增單位名稱</a:t>
            </a:r>
          </a:p>
        </p:txBody>
      </p:sp>
      <p:sp>
        <p:nvSpPr>
          <p:cNvPr id="10" name="文字版面配置區 14">
            <a:extLst>
              <a:ext uri="{FF2B5EF4-FFF2-40B4-BE49-F238E27FC236}">
                <a16:creationId xmlns:a16="http://schemas.microsoft.com/office/drawing/2014/main" xmlns="" id="{07440638-F3AA-A941-80B1-A0C3B6DAFAF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6420" y="4124988"/>
            <a:ext cx="7267630" cy="46166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 b="1" i="0">
                <a:solidFill>
                  <a:srgbClr val="0070C0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zh-TW" altLang="en-US" dirty="0"/>
              <a:t>按一下以新增製作日期</a:t>
            </a:r>
          </a:p>
        </p:txBody>
      </p:sp>
    </p:spTree>
    <p:extLst>
      <p:ext uri="{BB962C8B-B14F-4D97-AF65-F5344CB8AC3E}">
        <p14:creationId xmlns:p14="http://schemas.microsoft.com/office/powerpoint/2010/main" val="42227813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左三圖右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xmlns="" id="{A17F0115-7852-214F-9AF0-66D925E9B4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185" y="6152557"/>
            <a:ext cx="4339261" cy="723372"/>
          </a:xfrm>
          <a:prstGeom prst="rect">
            <a:avLst/>
          </a:prstGeom>
        </p:spPr>
      </p:pic>
      <p:sp>
        <p:nvSpPr>
          <p:cNvPr id="23" name="直線接點 14">
            <a:extLst>
              <a:ext uri="{FF2B5EF4-FFF2-40B4-BE49-F238E27FC236}">
                <a16:creationId xmlns:a16="http://schemas.microsoft.com/office/drawing/2014/main" xmlns="" id="{DB869952-2826-214A-87EB-42327D080B3D}"/>
              </a:ext>
            </a:extLst>
          </p:cNvPr>
          <p:cNvSpPr/>
          <p:nvPr userDrawn="1"/>
        </p:nvSpPr>
        <p:spPr>
          <a:xfrm flipV="1">
            <a:off x="319201" y="750960"/>
            <a:ext cx="8441889" cy="1"/>
          </a:xfrm>
          <a:prstGeom prst="line">
            <a:avLst/>
          </a:prstGeom>
          <a:ln w="57150">
            <a:solidFill>
              <a:srgbClr val="0070C0"/>
            </a:solidFill>
          </a:ln>
        </p:spPr>
        <p:txBody>
          <a:bodyPr lIns="34289" tIns="34289" rIns="34289" bIns="34289"/>
          <a:lstStyle/>
          <a:p>
            <a:endParaRPr sz="1650"/>
          </a:p>
        </p:txBody>
      </p:sp>
      <p:sp>
        <p:nvSpPr>
          <p:cNvPr id="24" name="矩形 11">
            <a:extLst>
              <a:ext uri="{FF2B5EF4-FFF2-40B4-BE49-F238E27FC236}">
                <a16:creationId xmlns:a16="http://schemas.microsoft.com/office/drawing/2014/main" xmlns="" id="{904C9CCE-9A97-C044-94A5-C7EE14A47D81}"/>
              </a:ext>
            </a:extLst>
          </p:cNvPr>
          <p:cNvSpPr/>
          <p:nvPr userDrawn="1"/>
        </p:nvSpPr>
        <p:spPr>
          <a:xfrm>
            <a:off x="319201" y="206623"/>
            <a:ext cx="81584" cy="471577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650"/>
          </a:p>
        </p:txBody>
      </p:sp>
      <p:sp>
        <p:nvSpPr>
          <p:cNvPr id="21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" y="6502420"/>
            <a:ext cx="2405903" cy="365125"/>
          </a:xfrm>
          <a:prstGeom prst="rect">
            <a:avLst/>
          </a:prstGeom>
        </p:spPr>
        <p:txBody>
          <a:bodyPr anchor="b"/>
          <a:lstStyle>
            <a:lvl1pPr algn="l"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fld id="{2F3772C8-27CB-4B29-B1B6-3913F64A2D71}" type="datetime1">
              <a:rPr lang="zh-TW" altLang="en-US" smtClean="0"/>
              <a:pPr/>
              <a:t>2020/6/20</a:t>
            </a:fld>
            <a:endParaRPr lang="zh-TW" altLang="en-US" dirty="0"/>
          </a:p>
        </p:txBody>
      </p:sp>
      <p:sp>
        <p:nvSpPr>
          <p:cNvPr id="22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470149" y="6502420"/>
            <a:ext cx="4249918" cy="365125"/>
          </a:xfrm>
          <a:prstGeom prst="rect">
            <a:avLst/>
          </a:prstGeom>
        </p:spPr>
        <p:txBody>
          <a:bodyPr anchor="b"/>
          <a:lstStyle>
            <a:lvl1pPr algn="ctr"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endParaRPr lang="zh-TW" altLang="en-US" dirty="0"/>
          </a:p>
        </p:txBody>
      </p:sp>
      <p:sp>
        <p:nvSpPr>
          <p:cNvPr id="2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784313" y="6502420"/>
            <a:ext cx="2359687" cy="365125"/>
          </a:xfrm>
          <a:prstGeom prst="rect">
            <a:avLst/>
          </a:prstGeom>
        </p:spPr>
        <p:txBody>
          <a:bodyPr anchor="b"/>
          <a:lstStyle>
            <a:lvl1pPr algn="r">
              <a:tabLst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CBE36A95-2CE2-4055-AD5A-A0921D347A1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6" name="標題 1"/>
          <p:cNvSpPr>
            <a:spLocks noGrp="1"/>
          </p:cNvSpPr>
          <p:nvPr>
            <p:ph type="title" hasCustomPrompt="1"/>
          </p:nvPr>
        </p:nvSpPr>
        <p:spPr>
          <a:xfrm>
            <a:off x="445382" y="162311"/>
            <a:ext cx="8315708" cy="487362"/>
          </a:xfrm>
        </p:spPr>
        <p:txBody>
          <a:bodyPr/>
          <a:lstStyle>
            <a:lvl1pPr marL="0" marR="0" indent="0" algn="l" defTabSz="411480" rtl="0" latinLnBrk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kumimoji="1" lang="zh-TW" altLang="en-US" sz="3200" b="1" i="0" u="none" strike="noStrike" cap="none" spc="0" baseline="0" dirty="0">
                <a:ln>
                  <a:noFill/>
                </a:ln>
                <a:solidFill>
                  <a:srgbClr val="1E70C0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1pPr>
          </a:lstStyle>
          <a:p>
            <a:r>
              <a:rPr kumimoji="1" lang="en-US" altLang="zh-TW" dirty="0" smtClean="0"/>
              <a:t>031_00</a:t>
            </a:r>
            <a:r>
              <a:rPr kumimoji="1" lang="zh-TW" altLang="en-US" dirty="0" smtClean="0"/>
              <a:t>按一下以新增標題</a:t>
            </a:r>
            <a:endParaRPr kumimoji="1" lang="zh-TW" altLang="en-US" dirty="0"/>
          </a:p>
        </p:txBody>
      </p:sp>
      <p:sp>
        <p:nvSpPr>
          <p:cNvPr id="13" name="圖片版面配置區 4"/>
          <p:cNvSpPr>
            <a:spLocks noGrp="1"/>
          </p:cNvSpPr>
          <p:nvPr>
            <p:ph type="pic" sz="quarter" idx="25"/>
          </p:nvPr>
        </p:nvSpPr>
        <p:spPr>
          <a:xfrm>
            <a:off x="352011" y="998881"/>
            <a:ext cx="1679990" cy="173025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18" name="圖片版面配置區 4"/>
          <p:cNvSpPr>
            <a:spLocks noGrp="1"/>
          </p:cNvSpPr>
          <p:nvPr>
            <p:ph type="pic" sz="quarter" idx="26"/>
          </p:nvPr>
        </p:nvSpPr>
        <p:spPr>
          <a:xfrm>
            <a:off x="352010" y="4513917"/>
            <a:ext cx="1679990" cy="173025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19" name="圖片版面配置區 4"/>
          <p:cNvSpPr>
            <a:spLocks noGrp="1"/>
          </p:cNvSpPr>
          <p:nvPr>
            <p:ph type="pic" sz="quarter" idx="27"/>
          </p:nvPr>
        </p:nvSpPr>
        <p:spPr>
          <a:xfrm>
            <a:off x="2062984" y="2754765"/>
            <a:ext cx="1679990" cy="173025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20" name="文字版面配置區 12"/>
          <p:cNvSpPr>
            <a:spLocks noGrp="1"/>
          </p:cNvSpPr>
          <p:nvPr>
            <p:ph type="body" sz="quarter" idx="28"/>
          </p:nvPr>
        </p:nvSpPr>
        <p:spPr>
          <a:xfrm>
            <a:off x="4267200" y="995613"/>
            <a:ext cx="4483100" cy="5248554"/>
          </a:xfrm>
          <a:prstGeom prst="rect">
            <a:avLst/>
          </a:prstGeom>
        </p:spPr>
        <p:txBody>
          <a:bodyPr/>
          <a:lstStyle>
            <a:lvl1pPr marL="257175" marR="0" indent="-257175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Tx/>
              <a:buBlip>
                <a:blip r:embed="rId3"/>
              </a:buBlip>
              <a:tabLst/>
              <a:defRPr lang="zh-TW" altLang="en-US" sz="2400" b="1" i="0" u="none" strike="noStrike" cap="none" spc="0" baseline="0" dirty="0" smtClean="0">
                <a:ln>
                  <a:noFill/>
                </a:ln>
                <a:solidFill>
                  <a:srgbClr val="0033CC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1pPr>
            <a:lvl2pPr marL="698911" marR="0" indent="-28743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  <a:tabLst/>
              <a:defRPr lang="zh-TW" altLang="en-US" sz="2000" b="1" i="0" u="none" strike="noStrike" cap="none" spc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2pPr>
            <a:lvl3pPr marL="1092549" marR="0" indent="-26959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ü"/>
              <a:tabLst/>
              <a:defRPr lang="zh-TW" altLang="en-US" sz="1800" b="1" i="0" u="none" strike="noStrike" cap="none" spc="0" baseline="0" dirty="0" smtClean="0">
                <a:ln>
                  <a:noFill/>
                </a:ln>
                <a:solidFill>
                  <a:srgbClr val="000000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3pPr>
            <a:lvl4pPr marL="1560195" marR="0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sz="1600"/>
            </a:lvl4pPr>
            <a:lvl5pPr marL="1971675" marR="0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微軟正黑體" panose="020B0604030504040204" pitchFamily="34" charset="-120"/>
              <a:buChar char="‐"/>
              <a:tabLst/>
              <a:defRPr sz="1400"/>
            </a:lvl5pPr>
          </a:lstStyle>
          <a:p>
            <a:pPr marL="257175" marR="0" lvl="0" indent="-257175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Tx/>
              <a:buBlip>
                <a:blip r:embed="rId3"/>
              </a:buBlip>
              <a:tabLst/>
            </a:pPr>
            <a:r>
              <a:rPr lang="zh-TW" altLang="en-US" dirty="0" smtClean="0"/>
              <a:t>按一下以編輯母片文字樣式</a:t>
            </a:r>
          </a:p>
          <a:p>
            <a:pPr marL="698911" marR="0" lvl="1" indent="-28743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  <a:tabLst/>
            </a:pPr>
            <a:r>
              <a:rPr lang="zh-TW" altLang="en-US" dirty="0" smtClean="0"/>
              <a:t>第二層</a:t>
            </a:r>
          </a:p>
          <a:p>
            <a:pPr marL="1092549" marR="0" lvl="2" indent="-26959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ü"/>
              <a:tabLst/>
            </a:pPr>
            <a:r>
              <a:rPr lang="zh-TW" altLang="en-US" dirty="0" smtClean="0"/>
              <a:t>第三層</a:t>
            </a:r>
          </a:p>
          <a:p>
            <a:pPr marL="1560195" marR="0" lvl="3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zh-TW" altLang="en-US" dirty="0" smtClean="0"/>
              <a:t>第四層</a:t>
            </a:r>
          </a:p>
          <a:p>
            <a:pPr marL="1971675" marR="0" lvl="4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微軟正黑體" panose="020B0604030504040204" pitchFamily="34" charset="-120"/>
              <a:buChar char="‐"/>
              <a:tabLst/>
            </a:pPr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51064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663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四圖四字交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extLst>
              <a:ext uri="{FF2B5EF4-FFF2-40B4-BE49-F238E27FC236}">
                <a16:creationId xmlns:a16="http://schemas.microsoft.com/office/drawing/2014/main" xmlns="" id="{12BAF42B-62A3-DD45-BFE7-27BEC9CC9C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185" y="6152557"/>
            <a:ext cx="4339261" cy="723372"/>
          </a:xfrm>
          <a:prstGeom prst="rect">
            <a:avLst/>
          </a:prstGeom>
        </p:spPr>
      </p:pic>
      <p:sp>
        <p:nvSpPr>
          <p:cNvPr id="29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" y="6502420"/>
            <a:ext cx="2405903" cy="365125"/>
          </a:xfrm>
          <a:prstGeom prst="rect">
            <a:avLst/>
          </a:prstGeom>
        </p:spPr>
        <p:txBody>
          <a:bodyPr anchor="b"/>
          <a:lstStyle>
            <a:lvl1pPr algn="l"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fld id="{763148E0-D83E-4A68-A357-78DB98C8C5C0}" type="datetime1">
              <a:rPr lang="zh-TW" altLang="en-US" smtClean="0"/>
              <a:pPr/>
              <a:t>2020/6/20</a:t>
            </a:fld>
            <a:endParaRPr lang="zh-TW" altLang="en-US" dirty="0"/>
          </a:p>
        </p:txBody>
      </p:sp>
      <p:sp>
        <p:nvSpPr>
          <p:cNvPr id="30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470149" y="6502420"/>
            <a:ext cx="4249918" cy="365125"/>
          </a:xfrm>
          <a:prstGeom prst="rect">
            <a:avLst/>
          </a:prstGeom>
        </p:spPr>
        <p:txBody>
          <a:bodyPr anchor="b"/>
          <a:lstStyle>
            <a:lvl1pPr algn="ctr"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endParaRPr lang="zh-TW" altLang="en-US" dirty="0"/>
          </a:p>
        </p:txBody>
      </p:sp>
      <p:sp>
        <p:nvSpPr>
          <p:cNvPr id="31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784313" y="6502420"/>
            <a:ext cx="2359687" cy="365125"/>
          </a:xfrm>
          <a:prstGeom prst="rect">
            <a:avLst/>
          </a:prstGeom>
        </p:spPr>
        <p:txBody>
          <a:bodyPr anchor="b"/>
          <a:lstStyle>
            <a:lvl1pPr algn="r">
              <a:tabLst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CBE36A95-2CE2-4055-AD5A-A0921D347A1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9" name="標題 1"/>
          <p:cNvSpPr>
            <a:spLocks noGrp="1"/>
          </p:cNvSpPr>
          <p:nvPr>
            <p:ph type="title" hasCustomPrompt="1"/>
          </p:nvPr>
        </p:nvSpPr>
        <p:spPr>
          <a:xfrm>
            <a:off x="445382" y="162311"/>
            <a:ext cx="8315708" cy="487362"/>
          </a:xfrm>
        </p:spPr>
        <p:txBody>
          <a:bodyPr/>
          <a:lstStyle>
            <a:lvl1pPr marL="0" marR="0" indent="0" algn="l" defTabSz="411480" rtl="0" latinLnBrk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kumimoji="1" lang="zh-TW" altLang="en-US" sz="3200" b="1" i="0" u="none" strike="noStrike" cap="none" spc="0" baseline="0" dirty="0">
                <a:ln>
                  <a:noFill/>
                </a:ln>
                <a:solidFill>
                  <a:srgbClr val="1E70C0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1pPr>
          </a:lstStyle>
          <a:p>
            <a:r>
              <a:rPr kumimoji="1" lang="en-US" altLang="zh-TW" dirty="0" smtClean="0"/>
              <a:t>044_00</a:t>
            </a:r>
            <a:r>
              <a:rPr kumimoji="1" lang="zh-TW" altLang="en-US" dirty="0" smtClean="0"/>
              <a:t>按一下以新增標題</a:t>
            </a:r>
            <a:endParaRPr kumimoji="1" lang="zh-TW" altLang="en-US" dirty="0"/>
          </a:p>
        </p:txBody>
      </p:sp>
      <p:sp>
        <p:nvSpPr>
          <p:cNvPr id="20" name="圖片版面配置區 4"/>
          <p:cNvSpPr>
            <a:spLocks noGrp="1"/>
          </p:cNvSpPr>
          <p:nvPr>
            <p:ph type="pic" sz="quarter" idx="23"/>
          </p:nvPr>
        </p:nvSpPr>
        <p:spPr>
          <a:xfrm>
            <a:off x="792146" y="3414369"/>
            <a:ext cx="1875614" cy="253498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26" name="圖片版面配置區 4"/>
          <p:cNvSpPr>
            <a:spLocks noGrp="1"/>
          </p:cNvSpPr>
          <p:nvPr>
            <p:ph type="pic" sz="quarter" idx="24"/>
          </p:nvPr>
        </p:nvSpPr>
        <p:spPr>
          <a:xfrm>
            <a:off x="2687116" y="861071"/>
            <a:ext cx="1875614" cy="253498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27" name="圖片版面配置區 4"/>
          <p:cNvSpPr>
            <a:spLocks noGrp="1"/>
          </p:cNvSpPr>
          <p:nvPr>
            <p:ph type="pic" sz="quarter" idx="25"/>
          </p:nvPr>
        </p:nvSpPr>
        <p:spPr>
          <a:xfrm>
            <a:off x="4584009" y="3427069"/>
            <a:ext cx="1875614" cy="2534988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  <p:sp>
        <p:nvSpPr>
          <p:cNvPr id="28" name="圖片版面配置區 4"/>
          <p:cNvSpPr>
            <a:spLocks noGrp="1"/>
          </p:cNvSpPr>
          <p:nvPr>
            <p:ph type="pic" sz="quarter" idx="26"/>
          </p:nvPr>
        </p:nvSpPr>
        <p:spPr>
          <a:xfrm>
            <a:off x="6482850" y="876022"/>
            <a:ext cx="1875614" cy="253498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21" name="文字版面配置區 12"/>
          <p:cNvSpPr>
            <a:spLocks noGrp="1"/>
          </p:cNvSpPr>
          <p:nvPr>
            <p:ph type="body" sz="quarter" idx="30"/>
          </p:nvPr>
        </p:nvSpPr>
        <p:spPr>
          <a:xfrm>
            <a:off x="792146" y="861071"/>
            <a:ext cx="1862592" cy="2534988"/>
          </a:xfrm>
          <a:prstGeom prst="rect">
            <a:avLst/>
          </a:prstGeom>
        </p:spPr>
        <p:txBody>
          <a:bodyPr/>
          <a:lstStyle>
            <a:lvl1pPr marL="257175" marR="0" indent="-257175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Tx/>
              <a:buBlip>
                <a:blip r:embed="rId3"/>
              </a:buBlip>
              <a:tabLst/>
              <a:defRPr lang="zh-TW" altLang="en-US" sz="2400" b="1" i="0" u="none" strike="noStrike" cap="none" spc="0" baseline="0" dirty="0" smtClean="0">
                <a:ln>
                  <a:noFill/>
                </a:ln>
                <a:solidFill>
                  <a:srgbClr val="0033CC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1pPr>
            <a:lvl2pPr marL="698911" marR="0" indent="-28743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  <a:tabLst/>
              <a:defRPr lang="zh-TW" altLang="en-US" sz="2000" b="1" i="0" u="none" strike="noStrike" cap="none" spc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2pPr>
            <a:lvl3pPr marL="1092549" marR="0" indent="-26959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ü"/>
              <a:tabLst/>
              <a:defRPr lang="zh-TW" altLang="en-US" sz="1800" b="1" i="0" u="none" strike="noStrike" cap="none" spc="0" baseline="0" dirty="0" smtClean="0">
                <a:ln>
                  <a:noFill/>
                </a:ln>
                <a:solidFill>
                  <a:srgbClr val="000000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3pPr>
            <a:lvl4pPr marL="1560195" marR="0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sz="1600"/>
            </a:lvl4pPr>
            <a:lvl5pPr marL="1971675" marR="0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微軟正黑體" panose="020B0604030504040204" pitchFamily="34" charset="-120"/>
              <a:buChar char="‐"/>
              <a:tabLst/>
              <a:defRPr sz="1400"/>
            </a:lvl5pPr>
          </a:lstStyle>
          <a:p>
            <a:pPr marL="257175" marR="0" lvl="0" indent="-257175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Tx/>
              <a:buBlip>
                <a:blip r:embed="rId3"/>
              </a:buBlip>
              <a:tabLst/>
            </a:pPr>
            <a:r>
              <a:rPr lang="zh-TW" altLang="en-US" dirty="0" smtClean="0"/>
              <a:t>按一下以編輯母片文字樣式</a:t>
            </a:r>
          </a:p>
          <a:p>
            <a:pPr marL="698911" marR="0" lvl="1" indent="-28743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  <a:tabLst/>
            </a:pPr>
            <a:r>
              <a:rPr lang="zh-TW" altLang="en-US" dirty="0" smtClean="0"/>
              <a:t>第二層</a:t>
            </a:r>
          </a:p>
          <a:p>
            <a:pPr marL="1092549" marR="0" lvl="2" indent="-26959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ü"/>
              <a:tabLst/>
            </a:pPr>
            <a:r>
              <a:rPr lang="zh-TW" altLang="en-US" dirty="0" smtClean="0"/>
              <a:t>第三層</a:t>
            </a:r>
          </a:p>
          <a:p>
            <a:pPr marL="1560195" marR="0" lvl="3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zh-TW" altLang="en-US" dirty="0" smtClean="0"/>
              <a:t>第四層</a:t>
            </a:r>
          </a:p>
          <a:p>
            <a:pPr marL="1971675" marR="0" lvl="4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微軟正黑體" panose="020B0604030504040204" pitchFamily="34" charset="-120"/>
              <a:buChar char="‐"/>
              <a:tabLst/>
            </a:pPr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22" name="文字版面配置區 12"/>
          <p:cNvSpPr>
            <a:spLocks noGrp="1"/>
          </p:cNvSpPr>
          <p:nvPr>
            <p:ph type="body" sz="quarter" idx="31"/>
          </p:nvPr>
        </p:nvSpPr>
        <p:spPr>
          <a:xfrm>
            <a:off x="2694588" y="3427069"/>
            <a:ext cx="1862592" cy="2534988"/>
          </a:xfrm>
          <a:prstGeom prst="rect">
            <a:avLst/>
          </a:prstGeom>
        </p:spPr>
        <p:txBody>
          <a:bodyPr/>
          <a:lstStyle>
            <a:lvl1pPr marL="257175" marR="0" indent="-257175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Tx/>
              <a:buBlip>
                <a:blip r:embed="rId3"/>
              </a:buBlip>
              <a:tabLst/>
              <a:defRPr lang="zh-TW" altLang="en-US" sz="2400" b="1" i="0" u="none" strike="noStrike" cap="none" spc="0" baseline="0" dirty="0" smtClean="0">
                <a:ln>
                  <a:noFill/>
                </a:ln>
                <a:solidFill>
                  <a:srgbClr val="0033CC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1pPr>
            <a:lvl2pPr marL="698911" marR="0" indent="-28743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  <a:tabLst/>
              <a:defRPr lang="zh-TW" altLang="en-US" sz="2000" b="1" i="0" u="none" strike="noStrike" cap="none" spc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2pPr>
            <a:lvl3pPr marL="1092549" marR="0" indent="-26959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ü"/>
              <a:tabLst/>
              <a:defRPr lang="zh-TW" altLang="en-US" sz="1800" b="1" i="0" u="none" strike="noStrike" cap="none" spc="0" baseline="0" dirty="0" smtClean="0">
                <a:ln>
                  <a:noFill/>
                </a:ln>
                <a:solidFill>
                  <a:srgbClr val="000000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3pPr>
            <a:lvl4pPr marL="1560195" marR="0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sz="1600"/>
            </a:lvl4pPr>
            <a:lvl5pPr marL="1971675" marR="0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微軟正黑體" panose="020B0604030504040204" pitchFamily="34" charset="-120"/>
              <a:buChar char="‐"/>
              <a:tabLst/>
              <a:defRPr sz="1400"/>
            </a:lvl5pPr>
          </a:lstStyle>
          <a:p>
            <a:pPr marL="257175" marR="0" lvl="0" indent="-257175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Tx/>
              <a:buBlip>
                <a:blip r:embed="rId3"/>
              </a:buBlip>
              <a:tabLst/>
            </a:pPr>
            <a:r>
              <a:rPr lang="zh-TW" altLang="en-US" dirty="0" smtClean="0"/>
              <a:t>按一下以編輯母片文字樣式</a:t>
            </a:r>
          </a:p>
          <a:p>
            <a:pPr marL="698911" marR="0" lvl="1" indent="-28743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  <a:tabLst/>
            </a:pPr>
            <a:r>
              <a:rPr lang="zh-TW" altLang="en-US" dirty="0" smtClean="0"/>
              <a:t>第二層</a:t>
            </a:r>
          </a:p>
          <a:p>
            <a:pPr marL="1092549" marR="0" lvl="2" indent="-26959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ü"/>
              <a:tabLst/>
            </a:pPr>
            <a:r>
              <a:rPr lang="zh-TW" altLang="en-US" dirty="0" smtClean="0"/>
              <a:t>第三層</a:t>
            </a:r>
          </a:p>
          <a:p>
            <a:pPr marL="1560195" marR="0" lvl="3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zh-TW" altLang="en-US" dirty="0" smtClean="0"/>
              <a:t>第四層</a:t>
            </a:r>
          </a:p>
          <a:p>
            <a:pPr marL="1971675" marR="0" lvl="4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微軟正黑體" panose="020B0604030504040204" pitchFamily="34" charset="-120"/>
              <a:buChar char="‐"/>
              <a:tabLst/>
            </a:pPr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23" name="文字版面配置區 12"/>
          <p:cNvSpPr>
            <a:spLocks noGrp="1"/>
          </p:cNvSpPr>
          <p:nvPr>
            <p:ph type="body" sz="quarter" idx="32"/>
          </p:nvPr>
        </p:nvSpPr>
        <p:spPr>
          <a:xfrm>
            <a:off x="4607236" y="873771"/>
            <a:ext cx="1862592" cy="2534988"/>
          </a:xfrm>
          <a:prstGeom prst="rect">
            <a:avLst/>
          </a:prstGeom>
        </p:spPr>
        <p:txBody>
          <a:bodyPr/>
          <a:lstStyle>
            <a:lvl1pPr marL="257175" marR="0" indent="-257175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Tx/>
              <a:buBlip>
                <a:blip r:embed="rId3"/>
              </a:buBlip>
              <a:tabLst/>
              <a:defRPr lang="zh-TW" altLang="en-US" sz="2400" b="1" i="0" u="none" strike="noStrike" cap="none" spc="0" baseline="0" dirty="0" smtClean="0">
                <a:ln>
                  <a:noFill/>
                </a:ln>
                <a:solidFill>
                  <a:srgbClr val="0033CC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1pPr>
            <a:lvl2pPr marL="698911" marR="0" indent="-28743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  <a:tabLst/>
              <a:defRPr lang="zh-TW" altLang="en-US" sz="2000" b="1" i="0" u="none" strike="noStrike" cap="none" spc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2pPr>
            <a:lvl3pPr marL="1092549" marR="0" indent="-26959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ü"/>
              <a:tabLst/>
              <a:defRPr lang="zh-TW" altLang="en-US" sz="1800" b="1" i="0" u="none" strike="noStrike" cap="none" spc="0" baseline="0" dirty="0" smtClean="0">
                <a:ln>
                  <a:noFill/>
                </a:ln>
                <a:solidFill>
                  <a:srgbClr val="000000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3pPr>
            <a:lvl4pPr marL="1560195" marR="0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sz="1600"/>
            </a:lvl4pPr>
            <a:lvl5pPr marL="1971675" marR="0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微軟正黑體" panose="020B0604030504040204" pitchFamily="34" charset="-120"/>
              <a:buChar char="‐"/>
              <a:tabLst/>
              <a:defRPr sz="1400"/>
            </a:lvl5pPr>
          </a:lstStyle>
          <a:p>
            <a:pPr marL="257175" marR="0" lvl="0" indent="-257175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Tx/>
              <a:buBlip>
                <a:blip r:embed="rId3"/>
              </a:buBlip>
              <a:tabLst/>
            </a:pPr>
            <a:r>
              <a:rPr lang="zh-TW" altLang="en-US" dirty="0" smtClean="0"/>
              <a:t>按一下以編輯母片文字樣式</a:t>
            </a:r>
          </a:p>
          <a:p>
            <a:pPr marL="698911" marR="0" lvl="1" indent="-28743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  <a:tabLst/>
            </a:pPr>
            <a:r>
              <a:rPr lang="zh-TW" altLang="en-US" dirty="0" smtClean="0"/>
              <a:t>第二層</a:t>
            </a:r>
          </a:p>
          <a:p>
            <a:pPr marL="1092549" marR="0" lvl="2" indent="-26959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ü"/>
              <a:tabLst/>
            </a:pPr>
            <a:r>
              <a:rPr lang="zh-TW" altLang="en-US" dirty="0" smtClean="0"/>
              <a:t>第三層</a:t>
            </a:r>
          </a:p>
          <a:p>
            <a:pPr marL="1560195" marR="0" lvl="3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zh-TW" altLang="en-US" dirty="0" smtClean="0"/>
              <a:t>第四層</a:t>
            </a:r>
          </a:p>
          <a:p>
            <a:pPr marL="1971675" marR="0" lvl="4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微軟正黑體" panose="020B0604030504040204" pitchFamily="34" charset="-120"/>
              <a:buChar char="‐"/>
              <a:tabLst/>
            </a:pPr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25" name="文字版面配置區 12"/>
          <p:cNvSpPr>
            <a:spLocks noGrp="1"/>
          </p:cNvSpPr>
          <p:nvPr>
            <p:ph type="body" sz="quarter" idx="33"/>
          </p:nvPr>
        </p:nvSpPr>
        <p:spPr>
          <a:xfrm>
            <a:off x="6508572" y="3449940"/>
            <a:ext cx="1862592" cy="2534988"/>
          </a:xfrm>
          <a:prstGeom prst="rect">
            <a:avLst/>
          </a:prstGeom>
        </p:spPr>
        <p:txBody>
          <a:bodyPr/>
          <a:lstStyle>
            <a:lvl1pPr marL="257175" marR="0" indent="-257175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Tx/>
              <a:buBlip>
                <a:blip r:embed="rId3"/>
              </a:buBlip>
              <a:tabLst/>
              <a:defRPr lang="zh-TW" altLang="en-US" sz="2400" b="1" i="0" u="none" strike="noStrike" cap="none" spc="0" baseline="0" dirty="0" smtClean="0">
                <a:ln>
                  <a:noFill/>
                </a:ln>
                <a:solidFill>
                  <a:srgbClr val="0033CC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1pPr>
            <a:lvl2pPr marL="698911" marR="0" indent="-28743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  <a:tabLst/>
              <a:defRPr lang="zh-TW" altLang="en-US" sz="2000" b="1" i="0" u="none" strike="noStrike" cap="none" spc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2pPr>
            <a:lvl3pPr marL="1092549" marR="0" indent="-26959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ü"/>
              <a:tabLst/>
              <a:defRPr lang="zh-TW" altLang="en-US" sz="1800" b="1" i="0" u="none" strike="noStrike" cap="none" spc="0" baseline="0" dirty="0" smtClean="0">
                <a:ln>
                  <a:noFill/>
                </a:ln>
                <a:solidFill>
                  <a:srgbClr val="000000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3pPr>
            <a:lvl4pPr marL="1560195" marR="0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sz="1600"/>
            </a:lvl4pPr>
            <a:lvl5pPr marL="1971675" marR="0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微軟正黑體" panose="020B0604030504040204" pitchFamily="34" charset="-120"/>
              <a:buChar char="‐"/>
              <a:tabLst/>
              <a:defRPr sz="1400"/>
            </a:lvl5pPr>
          </a:lstStyle>
          <a:p>
            <a:pPr marL="257175" marR="0" lvl="0" indent="-257175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Tx/>
              <a:buBlip>
                <a:blip r:embed="rId3"/>
              </a:buBlip>
              <a:tabLst/>
            </a:pPr>
            <a:r>
              <a:rPr lang="zh-TW" altLang="en-US" dirty="0" smtClean="0"/>
              <a:t>按一下以編輯母片文字樣式</a:t>
            </a:r>
          </a:p>
          <a:p>
            <a:pPr marL="698911" marR="0" lvl="1" indent="-28743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  <a:tabLst/>
            </a:pPr>
            <a:r>
              <a:rPr lang="zh-TW" altLang="en-US" dirty="0" smtClean="0"/>
              <a:t>第二層</a:t>
            </a:r>
          </a:p>
          <a:p>
            <a:pPr marL="1092549" marR="0" lvl="2" indent="-26959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ü"/>
              <a:tabLst/>
            </a:pPr>
            <a:r>
              <a:rPr lang="zh-TW" altLang="en-US" dirty="0" smtClean="0"/>
              <a:t>第三層</a:t>
            </a:r>
          </a:p>
          <a:p>
            <a:pPr marL="1560195" marR="0" lvl="3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zh-TW" altLang="en-US" dirty="0" smtClean="0"/>
              <a:t>第四層</a:t>
            </a:r>
          </a:p>
          <a:p>
            <a:pPr marL="1971675" marR="0" lvl="4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微軟正黑體" panose="020B0604030504040204" pitchFamily="34" charset="-120"/>
              <a:buChar char="‐"/>
              <a:tabLst/>
            </a:pPr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34" name="直線接點 14">
            <a:extLst>
              <a:ext uri="{FF2B5EF4-FFF2-40B4-BE49-F238E27FC236}">
                <a16:creationId xmlns:a16="http://schemas.microsoft.com/office/drawing/2014/main" xmlns="" id="{DB869952-2826-214A-87EB-42327D080B3D}"/>
              </a:ext>
            </a:extLst>
          </p:cNvPr>
          <p:cNvSpPr/>
          <p:nvPr userDrawn="1"/>
        </p:nvSpPr>
        <p:spPr>
          <a:xfrm flipV="1">
            <a:off x="319201" y="750960"/>
            <a:ext cx="8441889" cy="1"/>
          </a:xfrm>
          <a:prstGeom prst="line">
            <a:avLst/>
          </a:prstGeom>
          <a:ln w="57150">
            <a:solidFill>
              <a:srgbClr val="0070C0"/>
            </a:solidFill>
          </a:ln>
        </p:spPr>
        <p:txBody>
          <a:bodyPr lIns="34289" tIns="34289" rIns="34289" bIns="34289"/>
          <a:lstStyle/>
          <a:p>
            <a:endParaRPr sz="1650"/>
          </a:p>
        </p:txBody>
      </p:sp>
      <p:sp>
        <p:nvSpPr>
          <p:cNvPr id="35" name="矩形 11">
            <a:extLst>
              <a:ext uri="{FF2B5EF4-FFF2-40B4-BE49-F238E27FC236}">
                <a16:creationId xmlns:a16="http://schemas.microsoft.com/office/drawing/2014/main" xmlns="" id="{904C9CCE-9A97-C044-94A5-C7EE14A47D81}"/>
              </a:ext>
            </a:extLst>
          </p:cNvPr>
          <p:cNvSpPr/>
          <p:nvPr userDrawn="1"/>
        </p:nvSpPr>
        <p:spPr>
          <a:xfrm>
            <a:off x="319201" y="206623"/>
            <a:ext cx="81584" cy="471577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650"/>
          </a:p>
        </p:txBody>
      </p:sp>
    </p:spTree>
    <p:extLst>
      <p:ext uri="{BB962C8B-B14F-4D97-AF65-F5344CB8AC3E}">
        <p14:creationId xmlns:p14="http://schemas.microsoft.com/office/powerpoint/2010/main" val="19306266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E87B7-3498-4C46-AC2A-2ED0F815BC91}" type="datetime1">
              <a:rPr lang="zh-TW" altLang="en-US" smtClean="0"/>
              <a:pPr/>
              <a:t>2020/6/20</a:t>
            </a:fld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6A95-2CE2-4055-AD5A-A0921D347A1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6" name="文字方塊 5"/>
          <p:cNvSpPr txBox="1"/>
          <p:nvPr userDrawn="1"/>
        </p:nvSpPr>
        <p:spPr>
          <a:xfrm>
            <a:off x="892155" y="3086599"/>
            <a:ext cx="5450067" cy="13003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t">
            <a:spAutoFit/>
          </a:bodyPr>
          <a:lstStyle/>
          <a:p>
            <a:pPr marL="0" marR="0" indent="0" algn="l" defTabSz="82292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en-US" altLang="zh-TW" sz="4000" b="1" cap="all" dirty="0" smtClean="0">
                <a:solidFill>
                  <a:srgbClr val="0070C0"/>
                </a:solidFill>
                <a:cs typeface="華康黑體 Std W5"/>
              </a:rPr>
              <a:t>000_04</a:t>
            </a:r>
            <a:r>
              <a:rPr kumimoji="1" lang="zh-TW" altLang="en-US" sz="4000" b="1" cap="all" dirty="0" smtClean="0">
                <a:solidFill>
                  <a:srgbClr val="0070C0"/>
                </a:solidFill>
                <a:cs typeface="華康黑體 Std W5"/>
              </a:rPr>
              <a:t>謝謝</a:t>
            </a:r>
            <a:r>
              <a:rPr kumimoji="1" lang="zh-TW" altLang="en-US" sz="4000" b="1" cap="all" dirty="0">
                <a:solidFill>
                  <a:srgbClr val="0070C0"/>
                </a:solidFill>
                <a:cs typeface="華康黑體 Std W5"/>
              </a:rPr>
              <a:t>聆聽，敬請指教！</a:t>
            </a:r>
            <a:endParaRPr kumimoji="0" lang="zh-TW" altLang="en-US" sz="4000" b="1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pic>
        <p:nvPicPr>
          <p:cNvPr id="7" name="圖片 12" descr="圖片 12">
            <a:extLst>
              <a:ext uri="{FF2B5EF4-FFF2-40B4-BE49-F238E27FC236}">
                <a16:creationId xmlns:a16="http://schemas.microsoft.com/office/drawing/2014/main" xmlns="" id="{22F0CA8B-6B3B-324E-A110-1D394ED835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55" y="710910"/>
            <a:ext cx="3130392" cy="60182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26925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左三圖右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xmlns="" id="{A17F0115-7852-214F-9AF0-66D925E9B4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185" y="6152557"/>
            <a:ext cx="4339261" cy="723372"/>
          </a:xfrm>
          <a:prstGeom prst="rect">
            <a:avLst/>
          </a:prstGeom>
        </p:spPr>
      </p:pic>
      <p:sp>
        <p:nvSpPr>
          <p:cNvPr id="23" name="直線接點 14">
            <a:extLst>
              <a:ext uri="{FF2B5EF4-FFF2-40B4-BE49-F238E27FC236}">
                <a16:creationId xmlns:a16="http://schemas.microsoft.com/office/drawing/2014/main" xmlns="" id="{DB869952-2826-214A-87EB-42327D080B3D}"/>
              </a:ext>
            </a:extLst>
          </p:cNvPr>
          <p:cNvSpPr/>
          <p:nvPr userDrawn="1"/>
        </p:nvSpPr>
        <p:spPr>
          <a:xfrm flipV="1">
            <a:off x="319201" y="750960"/>
            <a:ext cx="8441889" cy="1"/>
          </a:xfrm>
          <a:prstGeom prst="line">
            <a:avLst/>
          </a:prstGeom>
          <a:ln w="57150">
            <a:solidFill>
              <a:srgbClr val="0070C0"/>
            </a:solidFill>
          </a:ln>
        </p:spPr>
        <p:txBody>
          <a:bodyPr lIns="34289" tIns="34289" rIns="34289" bIns="34289"/>
          <a:lstStyle/>
          <a:p>
            <a:endParaRPr sz="1650"/>
          </a:p>
        </p:txBody>
      </p:sp>
      <p:sp>
        <p:nvSpPr>
          <p:cNvPr id="24" name="矩形 11">
            <a:extLst>
              <a:ext uri="{FF2B5EF4-FFF2-40B4-BE49-F238E27FC236}">
                <a16:creationId xmlns:a16="http://schemas.microsoft.com/office/drawing/2014/main" xmlns="" id="{904C9CCE-9A97-C044-94A5-C7EE14A47D81}"/>
              </a:ext>
            </a:extLst>
          </p:cNvPr>
          <p:cNvSpPr/>
          <p:nvPr userDrawn="1"/>
        </p:nvSpPr>
        <p:spPr>
          <a:xfrm>
            <a:off x="319201" y="206623"/>
            <a:ext cx="81584" cy="471577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650"/>
          </a:p>
        </p:txBody>
      </p:sp>
      <p:sp>
        <p:nvSpPr>
          <p:cNvPr id="21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" y="6502420"/>
            <a:ext cx="2405903" cy="365125"/>
          </a:xfrm>
          <a:prstGeom prst="rect">
            <a:avLst/>
          </a:prstGeom>
        </p:spPr>
        <p:txBody>
          <a:bodyPr anchor="b"/>
          <a:lstStyle>
            <a:lvl1pPr algn="l"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fld id="{2F3772C8-27CB-4B29-B1B6-3913F64A2D71}" type="datetime1">
              <a:rPr lang="zh-TW" altLang="en-US" smtClean="0"/>
              <a:pPr/>
              <a:t>2020/6/20</a:t>
            </a:fld>
            <a:endParaRPr lang="zh-TW" altLang="en-US" dirty="0"/>
          </a:p>
        </p:txBody>
      </p:sp>
      <p:sp>
        <p:nvSpPr>
          <p:cNvPr id="22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470149" y="6502420"/>
            <a:ext cx="4249918" cy="365125"/>
          </a:xfrm>
          <a:prstGeom prst="rect">
            <a:avLst/>
          </a:prstGeom>
        </p:spPr>
        <p:txBody>
          <a:bodyPr anchor="b"/>
          <a:lstStyle>
            <a:lvl1pPr algn="ctr"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endParaRPr lang="zh-TW" altLang="en-US" dirty="0"/>
          </a:p>
        </p:txBody>
      </p:sp>
      <p:sp>
        <p:nvSpPr>
          <p:cNvPr id="2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784313" y="6502420"/>
            <a:ext cx="2359687" cy="365125"/>
          </a:xfrm>
          <a:prstGeom prst="rect">
            <a:avLst/>
          </a:prstGeom>
        </p:spPr>
        <p:txBody>
          <a:bodyPr anchor="b"/>
          <a:lstStyle>
            <a:lvl1pPr algn="r">
              <a:tabLst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CBE36A95-2CE2-4055-AD5A-A0921D347A1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5" name="圖片版面配置區 4"/>
          <p:cNvSpPr>
            <a:spLocks noGrp="1"/>
          </p:cNvSpPr>
          <p:nvPr>
            <p:ph type="pic" sz="quarter" idx="22"/>
          </p:nvPr>
        </p:nvSpPr>
        <p:spPr>
          <a:xfrm>
            <a:off x="432682" y="995613"/>
            <a:ext cx="3580518" cy="253498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18" name="圖片版面配置區 4"/>
          <p:cNvSpPr>
            <a:spLocks noGrp="1"/>
          </p:cNvSpPr>
          <p:nvPr>
            <p:ph type="pic" sz="quarter" idx="23"/>
          </p:nvPr>
        </p:nvSpPr>
        <p:spPr>
          <a:xfrm>
            <a:off x="445382" y="3717266"/>
            <a:ext cx="3580518" cy="2526901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45382" y="162311"/>
            <a:ext cx="8315708" cy="487362"/>
          </a:xfrm>
        </p:spPr>
        <p:txBody>
          <a:bodyPr/>
          <a:lstStyle>
            <a:lvl1pPr marL="0" marR="0" indent="0" algn="l" defTabSz="411480" rtl="0" latinLnBrk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kumimoji="1" lang="zh-TW" altLang="en-US" sz="3200" b="1" i="0" u="none" strike="noStrike" cap="none" spc="0" baseline="0" dirty="0">
                <a:ln>
                  <a:noFill/>
                </a:ln>
                <a:solidFill>
                  <a:srgbClr val="1E70C0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1pPr>
          </a:lstStyle>
          <a:p>
            <a:r>
              <a:rPr kumimoji="1" lang="en-US" altLang="zh-TW" dirty="0" smtClean="0"/>
              <a:t>021_00</a:t>
            </a:r>
            <a:r>
              <a:rPr kumimoji="1" lang="zh-TW" altLang="en-US" dirty="0" smtClean="0"/>
              <a:t>按一下以新增標題</a:t>
            </a:r>
            <a:endParaRPr kumimoji="1" lang="zh-TW" altLang="en-US" dirty="0"/>
          </a:p>
        </p:txBody>
      </p:sp>
      <p:sp>
        <p:nvSpPr>
          <p:cNvPr id="12" name="文字版面配置區 12"/>
          <p:cNvSpPr>
            <a:spLocks noGrp="1"/>
          </p:cNvSpPr>
          <p:nvPr>
            <p:ph type="body" sz="quarter" idx="25"/>
          </p:nvPr>
        </p:nvSpPr>
        <p:spPr>
          <a:xfrm>
            <a:off x="4267200" y="995613"/>
            <a:ext cx="4483100" cy="5248554"/>
          </a:xfrm>
          <a:prstGeom prst="rect">
            <a:avLst/>
          </a:prstGeom>
        </p:spPr>
        <p:txBody>
          <a:bodyPr/>
          <a:lstStyle>
            <a:lvl1pPr marL="257175" marR="0" indent="-257175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Tx/>
              <a:buBlip>
                <a:blip r:embed="rId3"/>
              </a:buBlip>
              <a:tabLst/>
              <a:defRPr lang="zh-TW" altLang="en-US" sz="2400" b="1" i="0" u="none" strike="noStrike" cap="none" spc="0" baseline="0" dirty="0" smtClean="0">
                <a:ln>
                  <a:noFill/>
                </a:ln>
                <a:solidFill>
                  <a:srgbClr val="0033CC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1pPr>
            <a:lvl2pPr marL="698911" marR="0" indent="-28743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  <a:tabLst/>
              <a:defRPr lang="zh-TW" altLang="en-US" sz="2000" b="1" i="0" u="none" strike="noStrike" cap="none" spc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2pPr>
            <a:lvl3pPr marL="1092549" marR="0" indent="-26959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ü"/>
              <a:tabLst/>
              <a:defRPr lang="zh-TW" altLang="en-US" sz="1800" b="1" i="0" u="none" strike="noStrike" cap="none" spc="0" baseline="0" dirty="0" smtClean="0">
                <a:ln>
                  <a:noFill/>
                </a:ln>
                <a:solidFill>
                  <a:srgbClr val="000000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3pPr>
            <a:lvl4pPr marL="1560195" marR="0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sz="1600"/>
            </a:lvl4pPr>
            <a:lvl5pPr marL="1971675" marR="0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微軟正黑體" panose="020B0604030504040204" pitchFamily="34" charset="-120"/>
              <a:buChar char="‐"/>
              <a:tabLst/>
              <a:defRPr sz="1400"/>
            </a:lvl5pPr>
          </a:lstStyle>
          <a:p>
            <a:pPr marL="257175" marR="0" lvl="0" indent="-257175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Tx/>
              <a:buBlip>
                <a:blip r:embed="rId3"/>
              </a:buBlip>
              <a:tabLst/>
            </a:pPr>
            <a:r>
              <a:rPr lang="zh-TW" altLang="en-US" dirty="0" smtClean="0"/>
              <a:t>按一下以編輯母片文字樣式</a:t>
            </a:r>
          </a:p>
          <a:p>
            <a:pPr marL="698911" marR="0" lvl="1" indent="-28743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  <a:tabLst/>
            </a:pPr>
            <a:r>
              <a:rPr lang="zh-TW" altLang="en-US" dirty="0" smtClean="0"/>
              <a:t>第二層</a:t>
            </a:r>
          </a:p>
          <a:p>
            <a:pPr marL="1092549" marR="0" lvl="2" indent="-26959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ü"/>
              <a:tabLst/>
            </a:pPr>
            <a:r>
              <a:rPr lang="zh-TW" altLang="en-US" dirty="0" smtClean="0"/>
              <a:t>第三層</a:t>
            </a:r>
          </a:p>
          <a:p>
            <a:pPr marL="1560195" marR="0" lvl="3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zh-TW" altLang="en-US" dirty="0" smtClean="0"/>
              <a:t>第四層</a:t>
            </a:r>
          </a:p>
          <a:p>
            <a:pPr marL="1971675" marR="0" lvl="4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微軟正黑體" panose="020B0604030504040204" pitchFamily="34" charset="-120"/>
              <a:buChar char="‐"/>
              <a:tabLst/>
            </a:pPr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0349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663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E87B7-3498-4C46-AC2A-2ED0F815BC91}" type="datetime1">
              <a:rPr lang="zh-TW" altLang="en-US" smtClean="0"/>
              <a:pPr/>
              <a:t>2020/6/20</a:t>
            </a:fld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6A95-2CE2-4055-AD5A-A0921D347A1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6" name="直線接點 14">
            <a:extLst>
              <a:ext uri="{FF2B5EF4-FFF2-40B4-BE49-F238E27FC236}">
                <a16:creationId xmlns:a16="http://schemas.microsoft.com/office/drawing/2014/main" xmlns="" id="{DB869952-2826-214A-87EB-42327D080B3D}"/>
              </a:ext>
            </a:extLst>
          </p:cNvPr>
          <p:cNvSpPr/>
          <p:nvPr userDrawn="1"/>
        </p:nvSpPr>
        <p:spPr>
          <a:xfrm flipV="1">
            <a:off x="319201" y="750960"/>
            <a:ext cx="8441889" cy="1"/>
          </a:xfrm>
          <a:prstGeom prst="line">
            <a:avLst/>
          </a:prstGeom>
          <a:ln w="57150">
            <a:solidFill>
              <a:srgbClr val="0070C0"/>
            </a:solidFill>
          </a:ln>
        </p:spPr>
        <p:txBody>
          <a:bodyPr lIns="34289" tIns="34289" rIns="34289" bIns="34289"/>
          <a:lstStyle/>
          <a:p>
            <a:endParaRPr sz="1650"/>
          </a:p>
        </p:txBody>
      </p:sp>
      <p:sp>
        <p:nvSpPr>
          <p:cNvPr id="7" name="矩形 11">
            <a:extLst>
              <a:ext uri="{FF2B5EF4-FFF2-40B4-BE49-F238E27FC236}">
                <a16:creationId xmlns:a16="http://schemas.microsoft.com/office/drawing/2014/main" xmlns="" id="{904C9CCE-9A97-C044-94A5-C7EE14A47D81}"/>
              </a:ext>
            </a:extLst>
          </p:cNvPr>
          <p:cNvSpPr/>
          <p:nvPr userDrawn="1"/>
        </p:nvSpPr>
        <p:spPr>
          <a:xfrm>
            <a:off x="319201" y="206623"/>
            <a:ext cx="81584" cy="471577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650"/>
          </a:p>
        </p:txBody>
      </p:sp>
      <p:sp>
        <p:nvSpPr>
          <p:cNvPr id="9" name="圖片版面配置區 4"/>
          <p:cNvSpPr>
            <a:spLocks noGrp="1"/>
          </p:cNvSpPr>
          <p:nvPr>
            <p:ph type="pic" sz="quarter" idx="22"/>
          </p:nvPr>
        </p:nvSpPr>
        <p:spPr>
          <a:xfrm>
            <a:off x="331082" y="995613"/>
            <a:ext cx="4106334" cy="253498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10" name="圖片版面配置區 4"/>
          <p:cNvSpPr>
            <a:spLocks noGrp="1"/>
          </p:cNvSpPr>
          <p:nvPr>
            <p:ph type="pic" sz="quarter" idx="23"/>
          </p:nvPr>
        </p:nvSpPr>
        <p:spPr>
          <a:xfrm>
            <a:off x="4643966" y="3717266"/>
            <a:ext cx="4106334" cy="2526901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11" name="標題 1"/>
          <p:cNvSpPr>
            <a:spLocks noGrp="1"/>
          </p:cNvSpPr>
          <p:nvPr>
            <p:ph type="title" hasCustomPrompt="1"/>
          </p:nvPr>
        </p:nvSpPr>
        <p:spPr>
          <a:xfrm>
            <a:off x="445382" y="162311"/>
            <a:ext cx="8315708" cy="487362"/>
          </a:xfrm>
        </p:spPr>
        <p:txBody>
          <a:bodyPr/>
          <a:lstStyle>
            <a:lvl1pPr marL="0" marR="0" indent="0" algn="l" defTabSz="411480" rtl="0" latinLnBrk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kumimoji="1" lang="zh-TW" altLang="en-US" sz="3200" b="1" i="0" u="none" strike="noStrike" cap="none" spc="0" baseline="0" dirty="0">
                <a:ln>
                  <a:noFill/>
                </a:ln>
                <a:solidFill>
                  <a:srgbClr val="1E70C0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1pPr>
          </a:lstStyle>
          <a:p>
            <a:r>
              <a:rPr kumimoji="1" lang="en-US" altLang="zh-TW" dirty="0" smtClean="0"/>
              <a:t>022_00</a:t>
            </a:r>
            <a:r>
              <a:rPr kumimoji="1" lang="zh-TW" altLang="en-US" dirty="0" smtClean="0"/>
              <a:t>按一下以新增標題</a:t>
            </a:r>
            <a:endParaRPr kumimoji="1" lang="zh-TW" alt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sz="quarter" idx="25"/>
          </p:nvPr>
        </p:nvSpPr>
        <p:spPr>
          <a:xfrm>
            <a:off x="4643966" y="995613"/>
            <a:ext cx="4106334" cy="2526900"/>
          </a:xfrm>
          <a:prstGeom prst="rect">
            <a:avLst/>
          </a:prstGeom>
        </p:spPr>
        <p:txBody>
          <a:bodyPr/>
          <a:lstStyle>
            <a:lvl1pPr marL="257175" marR="0" indent="-257175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Tx/>
              <a:buBlip>
                <a:blip r:embed="rId2"/>
              </a:buBlip>
              <a:tabLst/>
              <a:defRPr sz="2400" b="1">
                <a:solidFill>
                  <a:srgbClr val="0033CC"/>
                </a:solidFill>
              </a:defRPr>
            </a:lvl1pPr>
            <a:lvl2pPr marL="698911" marR="0" indent="-28743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  <a:tabLst/>
              <a:defRPr sz="2000" b="1">
                <a:solidFill>
                  <a:schemeClr val="accent6">
                    <a:lumMod val="75000"/>
                  </a:schemeClr>
                </a:solidFill>
              </a:defRPr>
            </a:lvl2pPr>
            <a:lvl3pPr marL="1092549" marR="0" indent="-26959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ü"/>
              <a:tabLst/>
              <a:defRPr sz="1800" b="1"/>
            </a:lvl3pPr>
            <a:lvl4pPr marL="1560195" marR="0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sz="1600"/>
            </a:lvl4pPr>
            <a:lvl5pPr marL="1971675" marR="0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微軟正黑體" panose="020B0604030504040204" pitchFamily="34" charset="-120"/>
              <a:buChar char="‐"/>
              <a:tabLst/>
              <a:defRPr sz="1400"/>
            </a:lvl5pPr>
          </a:lstStyle>
          <a:p>
            <a:pPr marL="257175" marR="0" lvl="0" indent="-257175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Tx/>
              <a:buBlip>
                <a:blip r:embed="rId2"/>
              </a:buBlip>
              <a:tabLst/>
            </a:pPr>
            <a:r>
              <a:rPr lang="zh-TW" altLang="en-US" dirty="0" smtClean="0"/>
              <a:t>按一下以編輯母片文字樣式</a:t>
            </a:r>
          </a:p>
          <a:p>
            <a:pPr marL="698911" marR="0" lvl="1" indent="-28743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  <a:tabLst/>
            </a:pPr>
            <a:r>
              <a:rPr lang="zh-TW" altLang="en-US" dirty="0" smtClean="0"/>
              <a:t>第二層</a:t>
            </a:r>
          </a:p>
          <a:p>
            <a:pPr marL="1092549" marR="0" lvl="2" indent="-26959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ü"/>
              <a:tabLst/>
            </a:pPr>
            <a:r>
              <a:rPr lang="zh-TW" altLang="en-US" dirty="0" smtClean="0"/>
              <a:t>第三層</a:t>
            </a:r>
          </a:p>
          <a:p>
            <a:pPr marL="1560195" marR="0" lvl="3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zh-TW" altLang="en-US" dirty="0" smtClean="0"/>
              <a:t>第四層</a:t>
            </a:r>
          </a:p>
          <a:p>
            <a:pPr marL="1971675" marR="0" lvl="4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微軟正黑體" panose="020B0604030504040204" pitchFamily="34" charset="-120"/>
              <a:buChar char="‐"/>
              <a:tabLst/>
            </a:pPr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26"/>
          </p:nvPr>
        </p:nvSpPr>
        <p:spPr>
          <a:xfrm>
            <a:off x="331082" y="3838753"/>
            <a:ext cx="4106334" cy="2526900"/>
          </a:xfrm>
          <a:prstGeom prst="rect">
            <a:avLst/>
          </a:prstGeom>
        </p:spPr>
        <p:txBody>
          <a:bodyPr/>
          <a:lstStyle>
            <a:lvl1pPr marL="257175" marR="0" indent="-257175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Tx/>
              <a:buBlip>
                <a:blip r:embed="rId2"/>
              </a:buBlip>
              <a:tabLst/>
              <a:defRPr lang="zh-TW" altLang="en-US" sz="2400" b="1" i="0" u="none" strike="noStrike" cap="none" spc="0" baseline="0" dirty="0" smtClean="0">
                <a:ln>
                  <a:noFill/>
                </a:ln>
                <a:solidFill>
                  <a:srgbClr val="0033CC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1pPr>
            <a:lvl2pPr marL="698911" marR="0" indent="-28743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  <a:tabLst/>
              <a:defRPr lang="zh-TW" altLang="en-US" sz="2000" b="1" i="0" u="none" strike="noStrike" cap="none" spc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2pPr>
            <a:lvl3pPr marL="1092549" marR="0" indent="-26959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ü"/>
              <a:tabLst/>
              <a:defRPr lang="zh-TW" altLang="en-US" sz="1800" b="1" i="0" u="none" strike="noStrike" cap="none" spc="0" baseline="0" dirty="0" smtClean="0">
                <a:ln>
                  <a:noFill/>
                </a:ln>
                <a:solidFill>
                  <a:srgbClr val="000000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3pPr>
            <a:lvl4pPr marL="1560195" marR="0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sz="1600"/>
            </a:lvl4pPr>
            <a:lvl5pPr marL="1971675" marR="0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微軟正黑體" panose="020B0604030504040204" pitchFamily="34" charset="-120"/>
              <a:buChar char="‐"/>
              <a:tabLst/>
              <a:defRPr sz="1400"/>
            </a:lvl5pPr>
          </a:lstStyle>
          <a:p>
            <a:pPr marL="257175" marR="0" lvl="0" indent="-257175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Tx/>
              <a:buBlip>
                <a:blip r:embed="rId2"/>
              </a:buBlip>
              <a:tabLst/>
            </a:pPr>
            <a:r>
              <a:rPr lang="zh-TW" altLang="en-US" dirty="0" smtClean="0"/>
              <a:t>按一下以編輯母片文字樣式</a:t>
            </a:r>
          </a:p>
          <a:p>
            <a:pPr marL="698911" marR="0" lvl="1" indent="-28743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  <a:tabLst/>
            </a:pPr>
            <a:r>
              <a:rPr lang="zh-TW" altLang="en-US" dirty="0" smtClean="0"/>
              <a:t>第二層</a:t>
            </a:r>
          </a:p>
          <a:p>
            <a:pPr marL="1092549" marR="0" lvl="2" indent="-26959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ü"/>
              <a:tabLst/>
            </a:pPr>
            <a:r>
              <a:rPr lang="zh-TW" altLang="en-US" dirty="0" smtClean="0"/>
              <a:t>第三層</a:t>
            </a:r>
          </a:p>
          <a:p>
            <a:pPr marL="1560195" marR="0" lvl="3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zh-TW" altLang="en-US" dirty="0" smtClean="0"/>
              <a:t>第四層</a:t>
            </a:r>
          </a:p>
          <a:p>
            <a:pPr marL="1971675" marR="0" lvl="4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微軟正黑體" panose="020B0604030504040204" pitchFamily="34" charset="-120"/>
              <a:buChar char="‐"/>
              <a:tabLst/>
            </a:pPr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38369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E87B7-3498-4C46-AC2A-2ED0F815BC91}" type="datetime1">
              <a:rPr lang="zh-TW" altLang="en-US" smtClean="0"/>
              <a:pPr/>
              <a:t>2020/6/20</a:t>
            </a:fld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6A95-2CE2-4055-AD5A-A0921D347A1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6" name="文字版面配置區 4"/>
          <p:cNvSpPr>
            <a:spLocks noGrp="1"/>
          </p:cNvSpPr>
          <p:nvPr>
            <p:ph type="body" sz="quarter" idx="21" hasCustomPrompt="1"/>
          </p:nvPr>
        </p:nvSpPr>
        <p:spPr>
          <a:xfrm>
            <a:off x="432684" y="2027183"/>
            <a:ext cx="5993516" cy="597711"/>
          </a:xfrm>
          <a:prstGeom prst="rect">
            <a:avLst/>
          </a:prstGeom>
        </p:spPr>
        <p:txBody>
          <a:bodyPr anchor="ctr"/>
          <a:lstStyle>
            <a:lvl1pPr>
              <a:defRPr lang="zh-TW" altLang="en-US" sz="4000" b="1" dirty="0">
                <a:solidFill>
                  <a:srgbClr val="1E70C0"/>
                </a:solidFill>
              </a:defRPr>
            </a:lvl1pPr>
          </a:lstStyle>
          <a:p>
            <a:pPr lvl="0"/>
            <a:r>
              <a:rPr lang="en-US" altLang="zh-TW" dirty="0" smtClean="0"/>
              <a:t>000_01</a:t>
            </a:r>
            <a:r>
              <a:rPr lang="zh-TW" altLang="en-US" dirty="0" smtClean="0"/>
              <a:t>目錄標題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0579374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單元頁(藍底白字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43218C3D-9718-1E4E-8C3A-A9C9B801F6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86344" y="-107949"/>
            <a:ext cx="9316688" cy="6965949"/>
          </a:xfrm>
          <a:prstGeom prst="rect">
            <a:avLst/>
          </a:prstGeom>
        </p:spPr>
      </p:pic>
      <p:sp>
        <p:nvSpPr>
          <p:cNvPr id="8" name="日期版面配置區 3">
            <a:extLst>
              <a:ext uri="{FF2B5EF4-FFF2-40B4-BE49-F238E27FC236}">
                <a16:creationId xmlns:a16="http://schemas.microsoft.com/office/drawing/2014/main" xmlns="" id="{485D6E5D-632D-8B43-B928-6F3439329B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" y="6502420"/>
            <a:ext cx="2405903" cy="365125"/>
          </a:xfrm>
          <a:prstGeom prst="rect">
            <a:avLst/>
          </a:prstGeom>
        </p:spPr>
        <p:txBody>
          <a:bodyPr anchor="b"/>
          <a:lstStyle>
            <a:lvl1pPr algn="l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BD4E87B7-3498-4C46-AC2A-2ED0F815BC91}" type="datetime1">
              <a:rPr lang="zh-TW" altLang="en-US" smtClean="0"/>
              <a:pPr/>
              <a:t>2020/6/20</a:t>
            </a:fld>
            <a:endParaRPr lang="zh-TW" altLang="en-US" dirty="0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xmlns="" id="{02E575F9-04F0-C243-9E5A-9042518E66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70149" y="6502420"/>
            <a:ext cx="4249918" cy="365125"/>
          </a:xfrm>
          <a:prstGeom prst="rect">
            <a:avLst/>
          </a:prstGeom>
        </p:spPr>
        <p:txBody>
          <a:bodyPr anchor="b"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endParaRPr lang="zh-TW" altLang="en-US" dirty="0"/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xmlns="" id="{D5D4C82D-60CA-9349-B57C-075012E8EB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84313" y="6502420"/>
            <a:ext cx="2359687" cy="365125"/>
          </a:xfrm>
          <a:prstGeom prst="rect">
            <a:avLst/>
          </a:prstGeom>
        </p:spPr>
        <p:txBody>
          <a:bodyPr anchor="b"/>
          <a:lstStyle>
            <a:lvl1pPr algn="r">
              <a:tabLst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CBE36A95-2CE2-4055-AD5A-A0921D347A1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1" name="標題 1"/>
          <p:cNvSpPr>
            <a:spLocks noGrp="1"/>
          </p:cNvSpPr>
          <p:nvPr>
            <p:ph type="title" hasCustomPrompt="1"/>
          </p:nvPr>
        </p:nvSpPr>
        <p:spPr>
          <a:xfrm>
            <a:off x="414146" y="2627321"/>
            <a:ext cx="8315708" cy="882115"/>
          </a:xfrm>
        </p:spPr>
        <p:txBody>
          <a:bodyPr/>
          <a:lstStyle>
            <a:lvl1pPr marL="0" marR="0" indent="0" algn="l" defTabSz="411480" rtl="0" latinLnBrk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kumimoji="1" lang="zh-TW" altLang="en-US" sz="4400" b="1" i="0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1pPr>
          </a:lstStyle>
          <a:p>
            <a:pPr marL="0" marR="0" lvl="0" indent="0" algn="l" defTabSz="411480" rtl="0" latinLnBrk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</a:pPr>
            <a:r>
              <a:rPr kumimoji="1" lang="en-US" altLang="zh-TW" dirty="0" smtClean="0"/>
              <a:t>000_02</a:t>
            </a:r>
            <a:r>
              <a:rPr kumimoji="1" lang="zh-TW" altLang="en-US" dirty="0" smtClean="0"/>
              <a:t>按一下以新增標題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40876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單元頁(白底藍字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版面配置區 3">
            <a:extLst>
              <a:ext uri="{FF2B5EF4-FFF2-40B4-BE49-F238E27FC236}">
                <a16:creationId xmlns:a16="http://schemas.microsoft.com/office/drawing/2014/main" xmlns="" id="{9B0A0442-32FF-0844-92E1-E791615C8E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" y="6502420"/>
            <a:ext cx="2405903" cy="365125"/>
          </a:xfrm>
          <a:prstGeom prst="rect">
            <a:avLst/>
          </a:prstGeom>
        </p:spPr>
        <p:txBody>
          <a:bodyPr anchor="b"/>
          <a:lstStyle>
            <a:lvl1pPr algn="l"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fld id="{BD4E87B7-3498-4C46-AC2A-2ED0F815BC91}" type="datetime1">
              <a:rPr lang="zh-TW" altLang="en-US" smtClean="0"/>
              <a:pPr/>
              <a:t>2020/6/20</a:t>
            </a:fld>
            <a:endParaRPr lang="zh-TW" altLang="en-US" dirty="0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xmlns="" id="{E532940A-FF93-4946-8267-FB8E150F6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70149" y="6502420"/>
            <a:ext cx="4249918" cy="365125"/>
          </a:xfrm>
          <a:prstGeom prst="rect">
            <a:avLst/>
          </a:prstGeom>
        </p:spPr>
        <p:txBody>
          <a:bodyPr anchor="b"/>
          <a:lstStyle>
            <a:lvl1pPr algn="ctr"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endParaRPr lang="zh-TW" altLang="en-US" dirty="0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xmlns="" id="{43841184-0FA6-164D-A781-6BE4B855C5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84313" y="6502420"/>
            <a:ext cx="2359687" cy="365125"/>
          </a:xfrm>
          <a:prstGeom prst="rect">
            <a:avLst/>
          </a:prstGeom>
        </p:spPr>
        <p:txBody>
          <a:bodyPr anchor="b"/>
          <a:lstStyle>
            <a:lvl1pPr algn="r">
              <a:tabLst/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fld id="{CBE36A95-2CE2-4055-AD5A-A0921D347A1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0" name="標題 1"/>
          <p:cNvSpPr>
            <a:spLocks noGrp="1"/>
          </p:cNvSpPr>
          <p:nvPr>
            <p:ph type="title" hasCustomPrompt="1"/>
          </p:nvPr>
        </p:nvSpPr>
        <p:spPr>
          <a:xfrm>
            <a:off x="437254" y="2471757"/>
            <a:ext cx="8315708" cy="882115"/>
          </a:xfrm>
        </p:spPr>
        <p:txBody>
          <a:bodyPr/>
          <a:lstStyle>
            <a:lvl1pPr marL="0" marR="0" indent="0" algn="l" defTabSz="411480" rtl="0" latinLnBrk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kumimoji="1" lang="zh-TW" altLang="en-US" sz="4400" b="1" i="0" u="none" strike="noStrike" cap="none" spc="0" baseline="0" dirty="0">
                <a:ln>
                  <a:noFill/>
                </a:ln>
                <a:solidFill>
                  <a:srgbClr val="0070C0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1pPr>
          </a:lstStyle>
          <a:p>
            <a:pPr marL="0" marR="0" lvl="0" indent="0" algn="l" defTabSz="411480" rtl="0" latinLnBrk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</a:pPr>
            <a:r>
              <a:rPr kumimoji="1" lang="en-US" altLang="zh-TW" dirty="0" smtClean="0"/>
              <a:t>000_03</a:t>
            </a:r>
            <a:r>
              <a:rPr kumimoji="1" lang="zh-TW" altLang="en-US" dirty="0" smtClean="0"/>
              <a:t>按一下以新增標題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96259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E87B7-3498-4C46-AC2A-2ED0F815BC91}" type="datetime1">
              <a:rPr lang="zh-TW" altLang="en-US" smtClean="0"/>
              <a:pPr/>
              <a:t>2020/6/20</a:t>
            </a:fld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6A95-2CE2-4055-AD5A-A0921D347A1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6" name="直線接點 14">
            <a:extLst>
              <a:ext uri="{FF2B5EF4-FFF2-40B4-BE49-F238E27FC236}">
                <a16:creationId xmlns:a16="http://schemas.microsoft.com/office/drawing/2014/main" xmlns="" id="{A330F768-6149-924A-A6C1-C67622648341}"/>
              </a:ext>
            </a:extLst>
          </p:cNvPr>
          <p:cNvSpPr/>
          <p:nvPr userDrawn="1"/>
        </p:nvSpPr>
        <p:spPr>
          <a:xfrm flipV="1">
            <a:off x="319201" y="750960"/>
            <a:ext cx="8441889" cy="1"/>
          </a:xfrm>
          <a:prstGeom prst="line">
            <a:avLst/>
          </a:prstGeom>
          <a:ln w="57150">
            <a:solidFill>
              <a:srgbClr val="0070C0"/>
            </a:solidFill>
          </a:ln>
        </p:spPr>
        <p:txBody>
          <a:bodyPr lIns="34289" tIns="34289" rIns="34289" bIns="34289"/>
          <a:lstStyle/>
          <a:p>
            <a:endParaRPr sz="1650"/>
          </a:p>
        </p:txBody>
      </p:sp>
      <p:sp>
        <p:nvSpPr>
          <p:cNvPr id="7" name="矩形 11">
            <a:extLst>
              <a:ext uri="{FF2B5EF4-FFF2-40B4-BE49-F238E27FC236}">
                <a16:creationId xmlns:a16="http://schemas.microsoft.com/office/drawing/2014/main" xmlns="" id="{5C8C796F-2CF9-A545-B362-62B5FE55C56E}"/>
              </a:ext>
            </a:extLst>
          </p:cNvPr>
          <p:cNvSpPr/>
          <p:nvPr userDrawn="1"/>
        </p:nvSpPr>
        <p:spPr>
          <a:xfrm>
            <a:off x="319201" y="206623"/>
            <a:ext cx="81584" cy="471577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650"/>
          </a:p>
        </p:txBody>
      </p:sp>
      <p:sp>
        <p:nvSpPr>
          <p:cNvPr id="10" name="標題 1"/>
          <p:cNvSpPr>
            <a:spLocks noGrp="1"/>
          </p:cNvSpPr>
          <p:nvPr>
            <p:ph type="title" hasCustomPrompt="1"/>
          </p:nvPr>
        </p:nvSpPr>
        <p:spPr>
          <a:xfrm>
            <a:off x="445382" y="162311"/>
            <a:ext cx="8315708" cy="487362"/>
          </a:xfrm>
        </p:spPr>
        <p:txBody>
          <a:bodyPr/>
          <a:lstStyle>
            <a:lvl1pPr marL="0" marR="0" indent="0" algn="l" defTabSz="411480" rtl="0" latinLnBrk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kumimoji="1" lang="zh-TW" altLang="en-US" sz="3200" b="1" i="0" u="none" strike="noStrike" cap="none" spc="0" baseline="0" dirty="0">
                <a:ln>
                  <a:noFill/>
                </a:ln>
                <a:solidFill>
                  <a:srgbClr val="1E70C0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1pPr>
          </a:lstStyle>
          <a:p>
            <a:r>
              <a:rPr kumimoji="1" lang="en-US" altLang="zh-TW" dirty="0" smtClean="0"/>
              <a:t>001_00</a:t>
            </a:r>
            <a:r>
              <a:rPr kumimoji="1" lang="zh-TW" altLang="en-US" dirty="0" smtClean="0"/>
              <a:t>按一下</a:t>
            </a:r>
            <a:r>
              <a:rPr kumimoji="1" lang="zh-TW" altLang="en-US" dirty="0" smtClean="0"/>
              <a:t>以新增標題</a:t>
            </a:r>
            <a:endParaRPr kumimoji="1" lang="zh-TW" altLang="en-US" dirty="0"/>
          </a:p>
        </p:txBody>
      </p:sp>
      <p:sp>
        <p:nvSpPr>
          <p:cNvPr id="9" name="文字版面配置區 12"/>
          <p:cNvSpPr>
            <a:spLocks noGrp="1"/>
          </p:cNvSpPr>
          <p:nvPr>
            <p:ph type="body" sz="quarter" idx="26"/>
          </p:nvPr>
        </p:nvSpPr>
        <p:spPr>
          <a:xfrm>
            <a:off x="628650" y="1018528"/>
            <a:ext cx="7886700" cy="5293372"/>
          </a:xfrm>
          <a:prstGeom prst="rect">
            <a:avLst/>
          </a:prstGeom>
        </p:spPr>
        <p:txBody>
          <a:bodyPr/>
          <a:lstStyle>
            <a:lvl1pPr marL="257175" marR="0" indent="-257175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Tx/>
              <a:buBlip>
                <a:blip r:embed="rId2"/>
              </a:buBlip>
              <a:tabLst/>
              <a:defRPr lang="zh-TW" altLang="en-US" sz="2400" b="1" i="0" u="none" strike="noStrike" cap="none" spc="0" baseline="0" dirty="0" smtClean="0">
                <a:ln>
                  <a:noFill/>
                </a:ln>
                <a:solidFill>
                  <a:srgbClr val="0033CC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1pPr>
            <a:lvl2pPr marL="698911" marR="0" indent="-28743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  <a:tabLst/>
              <a:defRPr lang="zh-TW" altLang="en-US" sz="2000" b="1" i="0" u="none" strike="noStrike" cap="none" spc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2pPr>
            <a:lvl3pPr marL="1092549" marR="0" indent="-26959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ü"/>
              <a:tabLst/>
              <a:defRPr lang="zh-TW" altLang="en-US" sz="2000" b="1" i="0" u="none" strike="noStrike" cap="none" spc="0" baseline="0" dirty="0" smtClean="0">
                <a:ln>
                  <a:noFill/>
                </a:ln>
                <a:solidFill>
                  <a:srgbClr val="000000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3pPr>
            <a:lvl4pPr marL="1560195" marR="0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sz="1600"/>
            </a:lvl4pPr>
            <a:lvl5pPr marL="1971675" marR="0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微軟正黑體" panose="020B0604030504040204" pitchFamily="34" charset="-120"/>
              <a:buChar char="‐"/>
              <a:tabLst/>
              <a:defRPr sz="1400"/>
            </a:lvl5pPr>
          </a:lstStyle>
          <a:p>
            <a:pPr marL="257175" marR="0" lvl="0" indent="-257175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Tx/>
              <a:buBlip>
                <a:blip r:embed="rId2"/>
              </a:buBlip>
              <a:tabLst/>
            </a:pPr>
            <a:r>
              <a:rPr lang="zh-TW" altLang="en-US" dirty="0" smtClean="0"/>
              <a:t>按一下以編輯母片文字樣式</a:t>
            </a:r>
          </a:p>
          <a:p>
            <a:pPr marL="698911" marR="0" lvl="1" indent="-28743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  <a:tabLst/>
            </a:pPr>
            <a:r>
              <a:rPr lang="zh-TW" altLang="en-US" dirty="0" smtClean="0"/>
              <a:t>第二層</a:t>
            </a:r>
          </a:p>
          <a:p>
            <a:pPr marL="1092549" marR="0" lvl="2" indent="-269590" algn="l" defTabSz="41148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  <a:tabLst/>
            </a:pPr>
            <a:r>
              <a:rPr lang="zh-TW" altLang="en-US" dirty="0" smtClean="0"/>
              <a:t>第三層</a:t>
            </a:r>
          </a:p>
          <a:p>
            <a:pPr marL="1560195" marR="0" lvl="3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zh-TW" altLang="en-US" dirty="0" smtClean="0"/>
              <a:t>第四層</a:t>
            </a:r>
          </a:p>
          <a:p>
            <a:pPr marL="1971675" marR="0" lvl="4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微軟正黑體" panose="020B0604030504040204" pitchFamily="34" charset="-120"/>
              <a:buChar char="‐"/>
              <a:tabLst/>
            </a:pPr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76278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一大圖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extLst>
              <a:ext uri="{FF2B5EF4-FFF2-40B4-BE49-F238E27FC236}">
                <a16:creationId xmlns:a16="http://schemas.microsoft.com/office/drawing/2014/main" xmlns="" id="{C2E57A18-A50E-6A4D-BA0E-CE19277171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185" y="6152557"/>
            <a:ext cx="4339261" cy="723372"/>
          </a:xfrm>
          <a:prstGeom prst="rect">
            <a:avLst/>
          </a:prstGeom>
        </p:spPr>
      </p:pic>
      <p:sp>
        <p:nvSpPr>
          <p:cNvPr id="7" name="直線接點 14">
            <a:extLst>
              <a:ext uri="{FF2B5EF4-FFF2-40B4-BE49-F238E27FC236}">
                <a16:creationId xmlns:a16="http://schemas.microsoft.com/office/drawing/2014/main" xmlns="" id="{A330F768-6149-924A-A6C1-C67622648341}"/>
              </a:ext>
            </a:extLst>
          </p:cNvPr>
          <p:cNvSpPr/>
          <p:nvPr userDrawn="1"/>
        </p:nvSpPr>
        <p:spPr>
          <a:xfrm flipV="1">
            <a:off x="319201" y="750960"/>
            <a:ext cx="8441889" cy="1"/>
          </a:xfrm>
          <a:prstGeom prst="line">
            <a:avLst/>
          </a:prstGeom>
          <a:ln w="57150">
            <a:solidFill>
              <a:srgbClr val="0070C0"/>
            </a:solidFill>
          </a:ln>
        </p:spPr>
        <p:txBody>
          <a:bodyPr lIns="34289" tIns="34289" rIns="34289" bIns="34289"/>
          <a:lstStyle/>
          <a:p>
            <a:endParaRPr sz="1650"/>
          </a:p>
        </p:txBody>
      </p:sp>
      <p:sp>
        <p:nvSpPr>
          <p:cNvPr id="9" name="矩形 11">
            <a:extLst>
              <a:ext uri="{FF2B5EF4-FFF2-40B4-BE49-F238E27FC236}">
                <a16:creationId xmlns:a16="http://schemas.microsoft.com/office/drawing/2014/main" xmlns="" id="{5C8C796F-2CF9-A545-B362-62B5FE55C56E}"/>
              </a:ext>
            </a:extLst>
          </p:cNvPr>
          <p:cNvSpPr/>
          <p:nvPr userDrawn="1"/>
        </p:nvSpPr>
        <p:spPr>
          <a:xfrm>
            <a:off x="319201" y="206623"/>
            <a:ext cx="81584" cy="471577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650"/>
          </a:p>
        </p:txBody>
      </p:sp>
      <p:sp>
        <p:nvSpPr>
          <p:cNvPr id="12" name="日期版面配置區 3">
            <a:extLst>
              <a:ext uri="{FF2B5EF4-FFF2-40B4-BE49-F238E27FC236}">
                <a16:creationId xmlns:a16="http://schemas.microsoft.com/office/drawing/2014/main" xmlns="" id="{D0FB407B-44DC-D94A-8155-05657F878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" y="6502420"/>
            <a:ext cx="2405903" cy="365125"/>
          </a:xfrm>
          <a:prstGeom prst="rect">
            <a:avLst/>
          </a:prstGeom>
        </p:spPr>
        <p:txBody>
          <a:bodyPr anchor="b"/>
          <a:lstStyle>
            <a:lvl1pPr algn="l"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fld id="{BD4E87B7-3498-4C46-AC2A-2ED0F815BC91}" type="datetime1">
              <a:rPr lang="zh-TW" altLang="en-US" smtClean="0"/>
              <a:pPr/>
              <a:t>2020/6/20</a:t>
            </a:fld>
            <a:endParaRPr lang="zh-TW" altLang="en-US" dirty="0"/>
          </a:p>
        </p:txBody>
      </p:sp>
      <p:sp>
        <p:nvSpPr>
          <p:cNvPr id="13" name="頁尾版面配置區 4">
            <a:extLst>
              <a:ext uri="{FF2B5EF4-FFF2-40B4-BE49-F238E27FC236}">
                <a16:creationId xmlns:a16="http://schemas.microsoft.com/office/drawing/2014/main" xmlns="" id="{1F154FEB-9567-2E46-9414-D4A5F3503E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70149" y="6502420"/>
            <a:ext cx="4249918" cy="365125"/>
          </a:xfrm>
          <a:prstGeom prst="rect">
            <a:avLst/>
          </a:prstGeom>
        </p:spPr>
        <p:txBody>
          <a:bodyPr anchor="b"/>
          <a:lstStyle>
            <a:lvl1pPr algn="ctr"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endParaRPr lang="zh-TW" altLang="en-US" dirty="0"/>
          </a:p>
        </p:txBody>
      </p:sp>
      <p:sp>
        <p:nvSpPr>
          <p:cNvPr id="14" name="投影片編號版面配置區 5">
            <a:extLst>
              <a:ext uri="{FF2B5EF4-FFF2-40B4-BE49-F238E27FC236}">
                <a16:creationId xmlns:a16="http://schemas.microsoft.com/office/drawing/2014/main" xmlns="" id="{91C56652-F612-AB47-A425-08597F0264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84313" y="6502420"/>
            <a:ext cx="2359687" cy="365125"/>
          </a:xfrm>
          <a:prstGeom prst="rect">
            <a:avLst/>
          </a:prstGeom>
        </p:spPr>
        <p:txBody>
          <a:bodyPr anchor="b"/>
          <a:lstStyle>
            <a:lvl1pPr algn="r">
              <a:tabLst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CBE36A95-2CE2-4055-AD5A-A0921D347A1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7" name="標題 1"/>
          <p:cNvSpPr>
            <a:spLocks noGrp="1"/>
          </p:cNvSpPr>
          <p:nvPr>
            <p:ph type="title" hasCustomPrompt="1"/>
          </p:nvPr>
        </p:nvSpPr>
        <p:spPr>
          <a:xfrm>
            <a:off x="445382" y="162311"/>
            <a:ext cx="8315708" cy="487362"/>
          </a:xfrm>
        </p:spPr>
        <p:txBody>
          <a:bodyPr/>
          <a:lstStyle>
            <a:lvl1pPr marL="0" marR="0" indent="0" algn="l" defTabSz="411480" rtl="0" latinLnBrk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kumimoji="1" lang="zh-TW" altLang="en-US" sz="3200" b="1" i="0" u="none" strike="noStrike" cap="none" spc="0" baseline="0" dirty="0">
                <a:ln>
                  <a:noFill/>
                </a:ln>
                <a:solidFill>
                  <a:srgbClr val="1E70C0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1pPr>
          </a:lstStyle>
          <a:p>
            <a:r>
              <a:rPr kumimoji="1" lang="en-US" altLang="zh-TW" dirty="0" smtClean="0"/>
              <a:t>010_00</a:t>
            </a:r>
            <a:r>
              <a:rPr kumimoji="1" lang="zh-TW" altLang="en-US" dirty="0" smtClean="0"/>
              <a:t>按一下以新增標題</a:t>
            </a:r>
            <a:endParaRPr kumimoji="1" lang="zh-TW" altLang="en-US" dirty="0"/>
          </a:p>
        </p:txBody>
      </p:sp>
      <p:sp>
        <p:nvSpPr>
          <p:cNvPr id="11" name="圖片版面配置區 4"/>
          <p:cNvSpPr>
            <a:spLocks noGrp="1"/>
          </p:cNvSpPr>
          <p:nvPr>
            <p:ph type="pic" sz="quarter" idx="25"/>
          </p:nvPr>
        </p:nvSpPr>
        <p:spPr>
          <a:xfrm>
            <a:off x="698500" y="999536"/>
            <a:ext cx="7747000" cy="5254309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98692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上下二列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>
            <a:extLst>
              <a:ext uri="{FF2B5EF4-FFF2-40B4-BE49-F238E27FC236}">
                <a16:creationId xmlns:a16="http://schemas.microsoft.com/office/drawing/2014/main" xmlns="" id="{116232D0-91D1-7F41-8918-288A272C25D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185" y="6152557"/>
            <a:ext cx="4339261" cy="723372"/>
          </a:xfrm>
          <a:prstGeom prst="rect">
            <a:avLst/>
          </a:prstGeom>
        </p:spPr>
      </p:pic>
      <p:sp>
        <p:nvSpPr>
          <p:cNvPr id="7" name="直線接點 14">
            <a:extLst>
              <a:ext uri="{FF2B5EF4-FFF2-40B4-BE49-F238E27FC236}">
                <a16:creationId xmlns:a16="http://schemas.microsoft.com/office/drawing/2014/main" xmlns="" id="{A330F768-6149-924A-A6C1-C67622648341}"/>
              </a:ext>
            </a:extLst>
          </p:cNvPr>
          <p:cNvSpPr/>
          <p:nvPr userDrawn="1"/>
        </p:nvSpPr>
        <p:spPr>
          <a:xfrm flipV="1">
            <a:off x="319201" y="750960"/>
            <a:ext cx="8441889" cy="1"/>
          </a:xfrm>
          <a:prstGeom prst="line">
            <a:avLst/>
          </a:prstGeom>
          <a:ln w="57150">
            <a:solidFill>
              <a:srgbClr val="0070C0"/>
            </a:solidFill>
          </a:ln>
        </p:spPr>
        <p:txBody>
          <a:bodyPr lIns="34289" tIns="34289" rIns="34289" bIns="34289"/>
          <a:lstStyle/>
          <a:p>
            <a:endParaRPr sz="1650"/>
          </a:p>
        </p:txBody>
      </p:sp>
      <p:sp>
        <p:nvSpPr>
          <p:cNvPr id="9" name="矩形 11">
            <a:extLst>
              <a:ext uri="{FF2B5EF4-FFF2-40B4-BE49-F238E27FC236}">
                <a16:creationId xmlns:a16="http://schemas.microsoft.com/office/drawing/2014/main" xmlns="" id="{5C8C796F-2CF9-A545-B362-62B5FE55C56E}"/>
              </a:ext>
            </a:extLst>
          </p:cNvPr>
          <p:cNvSpPr/>
          <p:nvPr userDrawn="1"/>
        </p:nvSpPr>
        <p:spPr>
          <a:xfrm>
            <a:off x="319201" y="206623"/>
            <a:ext cx="81584" cy="471577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650"/>
          </a:p>
        </p:txBody>
      </p:sp>
      <p:sp>
        <p:nvSpPr>
          <p:cNvPr id="12" name="日期版面配置區 3">
            <a:extLst>
              <a:ext uri="{FF2B5EF4-FFF2-40B4-BE49-F238E27FC236}">
                <a16:creationId xmlns:a16="http://schemas.microsoft.com/office/drawing/2014/main" xmlns="" id="{1FF71881-0138-BB4F-81DF-85243E3A12F6}"/>
              </a:ext>
            </a:extLst>
          </p:cNvPr>
          <p:cNvSpPr>
            <a:spLocks noGrp="1"/>
          </p:cNvSpPr>
          <p:nvPr>
            <p:ph type="dt" sz="half" idx="22"/>
          </p:nvPr>
        </p:nvSpPr>
        <p:spPr>
          <a:xfrm>
            <a:off x="1" y="6502420"/>
            <a:ext cx="2405903" cy="365125"/>
          </a:xfrm>
          <a:prstGeom prst="rect">
            <a:avLst/>
          </a:prstGeom>
        </p:spPr>
        <p:txBody>
          <a:bodyPr anchor="b"/>
          <a:lstStyle>
            <a:lvl1pPr algn="l"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fld id="{BD4E87B7-3498-4C46-AC2A-2ED0F815BC91}" type="datetime1">
              <a:rPr lang="zh-TW" altLang="en-US" smtClean="0"/>
              <a:pPr/>
              <a:t>2020/6/20</a:t>
            </a:fld>
            <a:endParaRPr lang="zh-TW" altLang="en-US" dirty="0"/>
          </a:p>
        </p:txBody>
      </p:sp>
      <p:sp>
        <p:nvSpPr>
          <p:cNvPr id="13" name="頁尾版面配置區 4">
            <a:extLst>
              <a:ext uri="{FF2B5EF4-FFF2-40B4-BE49-F238E27FC236}">
                <a16:creationId xmlns:a16="http://schemas.microsoft.com/office/drawing/2014/main" xmlns="" id="{8AC44A92-EFD3-0F42-B642-DCE623358B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70149" y="6502420"/>
            <a:ext cx="4249918" cy="365125"/>
          </a:xfrm>
          <a:prstGeom prst="rect">
            <a:avLst/>
          </a:prstGeom>
        </p:spPr>
        <p:txBody>
          <a:bodyPr anchor="b"/>
          <a:lstStyle>
            <a:lvl1pPr algn="ctr"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endParaRPr lang="zh-TW" altLang="en-US" dirty="0"/>
          </a:p>
        </p:txBody>
      </p:sp>
      <p:sp>
        <p:nvSpPr>
          <p:cNvPr id="17" name="投影片編號版面配置區 5">
            <a:extLst>
              <a:ext uri="{FF2B5EF4-FFF2-40B4-BE49-F238E27FC236}">
                <a16:creationId xmlns:a16="http://schemas.microsoft.com/office/drawing/2014/main" xmlns="" id="{74645775-D19B-CD49-8E08-A6B54563D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84313" y="6502420"/>
            <a:ext cx="2359687" cy="365125"/>
          </a:xfrm>
          <a:prstGeom prst="rect">
            <a:avLst/>
          </a:prstGeom>
        </p:spPr>
        <p:txBody>
          <a:bodyPr anchor="b"/>
          <a:lstStyle>
            <a:lvl1pPr algn="r">
              <a:tabLst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CBE36A95-2CE2-4055-AD5A-A0921D347A1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9" name="標題 1"/>
          <p:cNvSpPr>
            <a:spLocks noGrp="1"/>
          </p:cNvSpPr>
          <p:nvPr>
            <p:ph type="title" hasCustomPrompt="1"/>
          </p:nvPr>
        </p:nvSpPr>
        <p:spPr>
          <a:xfrm>
            <a:off x="445382" y="162311"/>
            <a:ext cx="8315708" cy="487362"/>
          </a:xfrm>
        </p:spPr>
        <p:txBody>
          <a:bodyPr/>
          <a:lstStyle>
            <a:lvl1pPr marL="0" marR="0" indent="0" algn="l" defTabSz="411480" rtl="0" latinLnBrk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kumimoji="1" lang="zh-TW" altLang="en-US" sz="3200" b="1" i="0" u="none" strike="noStrike" cap="none" spc="0" baseline="0" dirty="0">
                <a:ln>
                  <a:noFill/>
                </a:ln>
                <a:solidFill>
                  <a:srgbClr val="1E70C0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1pPr>
          </a:lstStyle>
          <a:p>
            <a:r>
              <a:rPr kumimoji="1" lang="en-US" altLang="zh-TW" dirty="0" smtClean="0"/>
              <a:t>002_00</a:t>
            </a:r>
            <a:r>
              <a:rPr kumimoji="1" lang="zh-TW" altLang="en-US" dirty="0" smtClean="0"/>
              <a:t>按一下以新增標題</a:t>
            </a:r>
            <a:endParaRPr kumimoji="1" lang="zh-TW" altLang="en-US" dirty="0"/>
          </a:p>
        </p:txBody>
      </p:sp>
      <p:sp>
        <p:nvSpPr>
          <p:cNvPr id="11" name="文字版面配置區 12"/>
          <p:cNvSpPr>
            <a:spLocks noGrp="1"/>
          </p:cNvSpPr>
          <p:nvPr>
            <p:ph type="body" sz="quarter" idx="26"/>
          </p:nvPr>
        </p:nvSpPr>
        <p:spPr>
          <a:xfrm>
            <a:off x="628650" y="993128"/>
            <a:ext cx="7886700" cy="2382587"/>
          </a:xfrm>
          <a:prstGeom prst="rect">
            <a:avLst/>
          </a:prstGeom>
        </p:spPr>
        <p:txBody>
          <a:bodyPr/>
          <a:lstStyle>
            <a:lvl1pPr marL="257175" marR="0" indent="-257175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Tx/>
              <a:buBlip>
                <a:blip r:embed="rId3"/>
              </a:buBlip>
              <a:tabLst/>
              <a:defRPr lang="zh-TW" altLang="en-US" sz="2400" b="1" i="0" u="none" strike="noStrike" cap="none" spc="0" baseline="0" dirty="0" smtClean="0">
                <a:ln>
                  <a:noFill/>
                </a:ln>
                <a:solidFill>
                  <a:srgbClr val="0033CC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1pPr>
            <a:lvl2pPr marL="698911" marR="0" indent="-28743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  <a:tabLst/>
              <a:defRPr lang="zh-TW" altLang="en-US" sz="2000" b="1" i="0" u="none" strike="noStrike" cap="none" spc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2pPr>
            <a:lvl3pPr marL="1092549" marR="0" indent="-26959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ü"/>
              <a:tabLst/>
              <a:defRPr lang="zh-TW" altLang="en-US" sz="1800" b="1" i="0" u="none" strike="noStrike" cap="none" spc="0" baseline="0" dirty="0" smtClean="0">
                <a:ln>
                  <a:noFill/>
                </a:ln>
                <a:solidFill>
                  <a:srgbClr val="000000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3pPr>
            <a:lvl4pPr marL="1560195" marR="0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sz="1600"/>
            </a:lvl4pPr>
            <a:lvl5pPr marL="1971675" marR="0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微軟正黑體" panose="020B0604030504040204" pitchFamily="34" charset="-120"/>
              <a:buChar char="‐"/>
              <a:tabLst/>
              <a:defRPr sz="1400"/>
            </a:lvl5pPr>
          </a:lstStyle>
          <a:p>
            <a:pPr marL="257175" marR="0" lvl="0" indent="-257175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Tx/>
              <a:buBlip>
                <a:blip r:embed="rId3"/>
              </a:buBlip>
              <a:tabLst/>
            </a:pPr>
            <a:r>
              <a:rPr lang="zh-TW" altLang="en-US" dirty="0" smtClean="0"/>
              <a:t>按一下以編輯母片文字樣式</a:t>
            </a:r>
          </a:p>
          <a:p>
            <a:pPr marL="698911" marR="0" lvl="1" indent="-28743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  <a:tabLst/>
            </a:pPr>
            <a:r>
              <a:rPr lang="zh-TW" altLang="en-US" dirty="0" smtClean="0"/>
              <a:t>第二層</a:t>
            </a:r>
          </a:p>
          <a:p>
            <a:pPr marL="1092549" marR="0" lvl="2" indent="-26959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ü"/>
              <a:tabLst/>
            </a:pPr>
            <a:r>
              <a:rPr lang="zh-TW" altLang="en-US" dirty="0" smtClean="0"/>
              <a:t>第三層</a:t>
            </a:r>
          </a:p>
          <a:p>
            <a:pPr marL="1560195" marR="0" lvl="3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zh-TW" altLang="en-US" dirty="0" smtClean="0"/>
              <a:t>第四層</a:t>
            </a:r>
          </a:p>
          <a:p>
            <a:pPr marL="1971675" marR="0" lvl="4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微軟正黑體" panose="020B0604030504040204" pitchFamily="34" charset="-120"/>
              <a:buChar char="‐"/>
              <a:tabLst/>
            </a:pPr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5" name="文字版面配置區 12"/>
          <p:cNvSpPr>
            <a:spLocks noGrp="1"/>
          </p:cNvSpPr>
          <p:nvPr>
            <p:ph type="body" sz="quarter" idx="27"/>
          </p:nvPr>
        </p:nvSpPr>
        <p:spPr>
          <a:xfrm>
            <a:off x="628650" y="3826866"/>
            <a:ext cx="7886700" cy="2382587"/>
          </a:xfrm>
          <a:prstGeom prst="rect">
            <a:avLst/>
          </a:prstGeom>
        </p:spPr>
        <p:txBody>
          <a:bodyPr/>
          <a:lstStyle>
            <a:lvl1pPr marL="257175" marR="0" indent="-257175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Tx/>
              <a:buBlip>
                <a:blip r:embed="rId3"/>
              </a:buBlip>
              <a:tabLst/>
              <a:defRPr lang="zh-TW" altLang="en-US" sz="2400" b="1" i="0" u="none" strike="noStrike" cap="none" spc="0" baseline="0" dirty="0" smtClean="0">
                <a:ln>
                  <a:noFill/>
                </a:ln>
                <a:solidFill>
                  <a:srgbClr val="0033CC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1pPr>
            <a:lvl2pPr marL="698911" marR="0" indent="-28743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  <a:tabLst/>
              <a:defRPr lang="zh-TW" altLang="en-US" sz="2000" b="1" i="0" u="none" strike="noStrike" cap="none" spc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2pPr>
            <a:lvl3pPr marL="1092549" marR="0" indent="-26959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ü"/>
              <a:tabLst/>
              <a:defRPr lang="zh-TW" altLang="en-US" sz="1800" b="1" i="0" u="none" strike="noStrike" cap="none" spc="0" baseline="0" dirty="0" smtClean="0">
                <a:ln>
                  <a:noFill/>
                </a:ln>
                <a:solidFill>
                  <a:srgbClr val="000000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3pPr>
            <a:lvl4pPr marL="1560195" marR="0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sz="1600"/>
            </a:lvl4pPr>
            <a:lvl5pPr marL="1971675" marR="0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微軟正黑體" panose="020B0604030504040204" pitchFamily="34" charset="-120"/>
              <a:buChar char="‐"/>
              <a:tabLst/>
              <a:defRPr sz="1400"/>
            </a:lvl5pPr>
          </a:lstStyle>
          <a:p>
            <a:pPr marL="257175" marR="0" lvl="0" indent="-257175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Tx/>
              <a:buBlip>
                <a:blip r:embed="rId3"/>
              </a:buBlip>
              <a:tabLst/>
            </a:pPr>
            <a:r>
              <a:rPr lang="zh-TW" altLang="en-US" dirty="0" smtClean="0"/>
              <a:t>按一下以編輯母片文字樣式</a:t>
            </a:r>
          </a:p>
          <a:p>
            <a:pPr marL="698911" marR="0" lvl="1" indent="-28743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  <a:tabLst/>
            </a:pPr>
            <a:r>
              <a:rPr lang="zh-TW" altLang="en-US" dirty="0" smtClean="0"/>
              <a:t>第二層</a:t>
            </a:r>
          </a:p>
          <a:p>
            <a:pPr marL="1092549" marR="0" lvl="2" indent="-26959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ü"/>
              <a:tabLst/>
            </a:pPr>
            <a:r>
              <a:rPr lang="zh-TW" altLang="en-US" dirty="0" smtClean="0"/>
              <a:t>第三層</a:t>
            </a:r>
          </a:p>
          <a:p>
            <a:pPr marL="1560195" marR="0" lvl="3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zh-TW" altLang="en-US" dirty="0" smtClean="0"/>
              <a:t>第四層</a:t>
            </a:r>
          </a:p>
          <a:p>
            <a:pPr marL="1971675" marR="0" lvl="4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微軟正黑體" panose="020B0604030504040204" pitchFamily="34" charset="-120"/>
              <a:buChar char="‐"/>
              <a:tabLst/>
            </a:pPr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20" name="直線接點 14">
            <a:extLst>
              <a:ext uri="{FF2B5EF4-FFF2-40B4-BE49-F238E27FC236}">
                <a16:creationId xmlns:a16="http://schemas.microsoft.com/office/drawing/2014/main" xmlns="" id="{A330F768-6149-924A-A6C1-C67622648341}"/>
              </a:ext>
            </a:extLst>
          </p:cNvPr>
          <p:cNvSpPr/>
          <p:nvPr userDrawn="1"/>
        </p:nvSpPr>
        <p:spPr>
          <a:xfrm flipV="1">
            <a:off x="319201" y="3608460"/>
            <a:ext cx="8441889" cy="1"/>
          </a:xfrm>
          <a:prstGeom prst="line">
            <a:avLst/>
          </a:prstGeom>
          <a:ln w="19050">
            <a:solidFill>
              <a:srgbClr val="0070C0"/>
            </a:solidFill>
          </a:ln>
        </p:spPr>
        <p:txBody>
          <a:bodyPr lIns="34289" tIns="34289" rIns="34289" bIns="34289"/>
          <a:lstStyle/>
          <a:p>
            <a:endParaRPr sz="1650"/>
          </a:p>
        </p:txBody>
      </p:sp>
    </p:spTree>
    <p:extLst>
      <p:ext uri="{BB962C8B-B14F-4D97-AF65-F5344CB8AC3E}">
        <p14:creationId xmlns:p14="http://schemas.microsoft.com/office/powerpoint/2010/main" val="8385205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左右二欄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>
            <a:extLst>
              <a:ext uri="{FF2B5EF4-FFF2-40B4-BE49-F238E27FC236}">
                <a16:creationId xmlns:a16="http://schemas.microsoft.com/office/drawing/2014/main" xmlns="" id="{E9EA618F-9FCC-BE4D-ACD1-9823326DD00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185" y="6152557"/>
            <a:ext cx="4339261" cy="723372"/>
          </a:xfrm>
          <a:prstGeom prst="rect">
            <a:avLst/>
          </a:prstGeom>
        </p:spPr>
      </p:pic>
      <p:sp>
        <p:nvSpPr>
          <p:cNvPr id="7" name="直線接點 14">
            <a:extLst>
              <a:ext uri="{FF2B5EF4-FFF2-40B4-BE49-F238E27FC236}">
                <a16:creationId xmlns:a16="http://schemas.microsoft.com/office/drawing/2014/main" xmlns="" id="{A330F768-6149-924A-A6C1-C67622648341}"/>
              </a:ext>
            </a:extLst>
          </p:cNvPr>
          <p:cNvSpPr/>
          <p:nvPr userDrawn="1"/>
        </p:nvSpPr>
        <p:spPr>
          <a:xfrm flipV="1">
            <a:off x="319201" y="750960"/>
            <a:ext cx="8441889" cy="1"/>
          </a:xfrm>
          <a:prstGeom prst="line">
            <a:avLst/>
          </a:prstGeom>
          <a:ln w="57150">
            <a:solidFill>
              <a:srgbClr val="0070C0"/>
            </a:solidFill>
          </a:ln>
        </p:spPr>
        <p:txBody>
          <a:bodyPr lIns="34289" tIns="34289" rIns="34289" bIns="34289"/>
          <a:lstStyle/>
          <a:p>
            <a:endParaRPr sz="1650"/>
          </a:p>
        </p:txBody>
      </p:sp>
      <p:sp>
        <p:nvSpPr>
          <p:cNvPr id="9" name="矩形 11">
            <a:extLst>
              <a:ext uri="{FF2B5EF4-FFF2-40B4-BE49-F238E27FC236}">
                <a16:creationId xmlns:a16="http://schemas.microsoft.com/office/drawing/2014/main" xmlns="" id="{5C8C796F-2CF9-A545-B362-62B5FE55C56E}"/>
              </a:ext>
            </a:extLst>
          </p:cNvPr>
          <p:cNvSpPr/>
          <p:nvPr userDrawn="1"/>
        </p:nvSpPr>
        <p:spPr>
          <a:xfrm>
            <a:off x="319201" y="206623"/>
            <a:ext cx="81584" cy="471577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650"/>
          </a:p>
        </p:txBody>
      </p:sp>
      <p:sp>
        <p:nvSpPr>
          <p:cNvPr id="17" name="直線接點 14">
            <a:extLst>
              <a:ext uri="{FF2B5EF4-FFF2-40B4-BE49-F238E27FC236}">
                <a16:creationId xmlns:a16="http://schemas.microsoft.com/office/drawing/2014/main" xmlns="" id="{C322ED6B-6D58-F94B-9F6B-9AA2A6E5BA88}"/>
              </a:ext>
            </a:extLst>
          </p:cNvPr>
          <p:cNvSpPr/>
          <p:nvPr userDrawn="1"/>
        </p:nvSpPr>
        <p:spPr>
          <a:xfrm>
            <a:off x="4572000" y="1448120"/>
            <a:ext cx="0" cy="4398976"/>
          </a:xfrm>
          <a:prstGeom prst="line">
            <a:avLst/>
          </a:prstGeom>
          <a:ln w="57150">
            <a:solidFill>
              <a:srgbClr val="0070C0"/>
            </a:solidFill>
          </a:ln>
        </p:spPr>
        <p:txBody>
          <a:bodyPr lIns="34289" tIns="34289" rIns="34289" bIns="34289"/>
          <a:lstStyle/>
          <a:p>
            <a:endParaRPr sz="1650"/>
          </a:p>
        </p:txBody>
      </p:sp>
      <p:sp>
        <p:nvSpPr>
          <p:cNvPr id="23" name="日期版面配置區 3"/>
          <p:cNvSpPr>
            <a:spLocks noGrp="1"/>
          </p:cNvSpPr>
          <p:nvPr>
            <p:ph type="dt" sz="half" idx="22"/>
          </p:nvPr>
        </p:nvSpPr>
        <p:spPr>
          <a:xfrm>
            <a:off x="1" y="6502420"/>
            <a:ext cx="2405903" cy="365125"/>
          </a:xfrm>
          <a:prstGeom prst="rect">
            <a:avLst/>
          </a:prstGeom>
        </p:spPr>
        <p:txBody>
          <a:bodyPr anchor="b"/>
          <a:lstStyle>
            <a:lvl1pPr algn="l"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fld id="{6EE6BEA6-2132-493E-8E24-60BAB5BAA7F6}" type="datetime1">
              <a:rPr lang="zh-TW" altLang="en-US" smtClean="0"/>
              <a:pPr/>
              <a:t>2020/6/20</a:t>
            </a:fld>
            <a:endParaRPr lang="zh-TW" altLang="en-US" dirty="0"/>
          </a:p>
        </p:txBody>
      </p:sp>
      <p:sp>
        <p:nvSpPr>
          <p:cNvPr id="24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470149" y="6502420"/>
            <a:ext cx="4249918" cy="365125"/>
          </a:xfrm>
          <a:prstGeom prst="rect">
            <a:avLst/>
          </a:prstGeom>
        </p:spPr>
        <p:txBody>
          <a:bodyPr anchor="b"/>
          <a:lstStyle>
            <a:lvl1pPr algn="ctr"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endParaRPr lang="zh-TW" altLang="en-US" dirty="0"/>
          </a:p>
        </p:txBody>
      </p:sp>
      <p:sp>
        <p:nvSpPr>
          <p:cNvPr id="25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784313" y="6502420"/>
            <a:ext cx="2359687" cy="365125"/>
          </a:xfrm>
          <a:prstGeom prst="rect">
            <a:avLst/>
          </a:prstGeom>
        </p:spPr>
        <p:txBody>
          <a:bodyPr anchor="b"/>
          <a:lstStyle>
            <a:lvl1pPr algn="r">
              <a:tabLst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CBE36A95-2CE2-4055-AD5A-A0921D347A1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3" name="標題 1"/>
          <p:cNvSpPr>
            <a:spLocks noGrp="1"/>
          </p:cNvSpPr>
          <p:nvPr>
            <p:ph type="title" hasCustomPrompt="1"/>
          </p:nvPr>
        </p:nvSpPr>
        <p:spPr>
          <a:xfrm>
            <a:off x="445382" y="162311"/>
            <a:ext cx="8315708" cy="487362"/>
          </a:xfrm>
        </p:spPr>
        <p:txBody>
          <a:bodyPr/>
          <a:lstStyle>
            <a:lvl1pPr marL="0" marR="0" indent="0" algn="l" defTabSz="411480" rtl="0" latinLnBrk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kumimoji="1" lang="zh-TW" altLang="en-US" sz="3200" b="1" i="0" u="none" strike="noStrike" cap="none" spc="0" baseline="0" dirty="0">
                <a:ln>
                  <a:noFill/>
                </a:ln>
                <a:solidFill>
                  <a:srgbClr val="1E70C0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1pPr>
          </a:lstStyle>
          <a:p>
            <a:r>
              <a:rPr kumimoji="1" lang="en-US" altLang="zh-TW" dirty="0" smtClean="0"/>
              <a:t>002_01</a:t>
            </a:r>
            <a:r>
              <a:rPr kumimoji="1" lang="zh-TW" altLang="en-US" dirty="0" smtClean="0"/>
              <a:t>按一下以新增標題</a:t>
            </a:r>
            <a:endParaRPr kumimoji="1" lang="zh-TW" altLang="en-US" dirty="0"/>
          </a:p>
        </p:txBody>
      </p:sp>
      <p:sp>
        <p:nvSpPr>
          <p:cNvPr id="15" name="文字版面配置區 12"/>
          <p:cNvSpPr>
            <a:spLocks noGrp="1"/>
          </p:cNvSpPr>
          <p:nvPr>
            <p:ph type="body" sz="quarter" idx="26"/>
          </p:nvPr>
        </p:nvSpPr>
        <p:spPr>
          <a:xfrm>
            <a:off x="4686300" y="994976"/>
            <a:ext cx="4074790" cy="5248554"/>
          </a:xfrm>
          <a:prstGeom prst="rect">
            <a:avLst/>
          </a:prstGeom>
        </p:spPr>
        <p:txBody>
          <a:bodyPr/>
          <a:lstStyle>
            <a:lvl1pPr marL="257175" marR="0" indent="-257175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Tx/>
              <a:buBlip>
                <a:blip r:embed="rId3"/>
              </a:buBlip>
              <a:tabLst/>
              <a:defRPr lang="zh-TW" altLang="en-US" sz="2400" b="1" i="0" u="none" strike="noStrike" cap="none" spc="0" baseline="0" dirty="0" smtClean="0">
                <a:ln>
                  <a:noFill/>
                </a:ln>
                <a:solidFill>
                  <a:srgbClr val="0033CC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1pPr>
            <a:lvl2pPr marL="698911" marR="0" indent="-28743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  <a:tabLst/>
              <a:defRPr lang="zh-TW" altLang="en-US" sz="2000" b="1" i="0" u="none" strike="noStrike" cap="none" spc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2pPr>
            <a:lvl3pPr marL="1092549" marR="0" indent="-26959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ü"/>
              <a:tabLst/>
              <a:defRPr lang="zh-TW" altLang="en-US" sz="1800" b="1" i="0" u="none" strike="noStrike" cap="none" spc="0" baseline="0" dirty="0" smtClean="0">
                <a:ln>
                  <a:noFill/>
                </a:ln>
                <a:solidFill>
                  <a:srgbClr val="000000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3pPr>
            <a:lvl4pPr marL="1560195" marR="0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sz="1600"/>
            </a:lvl4pPr>
            <a:lvl5pPr marL="1971675" marR="0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微軟正黑體" panose="020B0604030504040204" pitchFamily="34" charset="-120"/>
              <a:buChar char="‐"/>
              <a:tabLst/>
              <a:defRPr sz="1400"/>
            </a:lvl5pPr>
          </a:lstStyle>
          <a:p>
            <a:pPr marL="257175" marR="0" lvl="0" indent="-257175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Tx/>
              <a:buBlip>
                <a:blip r:embed="rId3"/>
              </a:buBlip>
              <a:tabLst/>
            </a:pPr>
            <a:r>
              <a:rPr lang="zh-TW" altLang="en-US" dirty="0" smtClean="0"/>
              <a:t>按一下以編輯母片文字樣式</a:t>
            </a:r>
          </a:p>
          <a:p>
            <a:pPr marL="698911" marR="0" lvl="1" indent="-28743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  <a:tabLst/>
            </a:pPr>
            <a:r>
              <a:rPr lang="zh-TW" altLang="en-US" dirty="0" smtClean="0"/>
              <a:t>第二層</a:t>
            </a:r>
          </a:p>
          <a:p>
            <a:pPr marL="1092549" marR="0" lvl="2" indent="-26959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ü"/>
              <a:tabLst/>
            </a:pPr>
            <a:r>
              <a:rPr lang="zh-TW" altLang="en-US" dirty="0" smtClean="0"/>
              <a:t>第三層</a:t>
            </a:r>
          </a:p>
          <a:p>
            <a:pPr marL="1560195" marR="0" lvl="3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zh-TW" altLang="en-US" dirty="0" smtClean="0"/>
              <a:t>第四層</a:t>
            </a:r>
          </a:p>
          <a:p>
            <a:pPr marL="1971675" marR="0" lvl="4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微軟正黑體" panose="020B0604030504040204" pitchFamily="34" charset="-120"/>
              <a:buChar char="‐"/>
              <a:tabLst/>
            </a:pPr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8" name="文字版面配置區 12"/>
          <p:cNvSpPr>
            <a:spLocks noGrp="1"/>
          </p:cNvSpPr>
          <p:nvPr>
            <p:ph type="body" sz="quarter" idx="27"/>
          </p:nvPr>
        </p:nvSpPr>
        <p:spPr>
          <a:xfrm>
            <a:off x="317500" y="994976"/>
            <a:ext cx="4074790" cy="5273954"/>
          </a:xfrm>
          <a:prstGeom prst="rect">
            <a:avLst/>
          </a:prstGeom>
        </p:spPr>
        <p:txBody>
          <a:bodyPr/>
          <a:lstStyle>
            <a:lvl1pPr marL="257175" marR="0" indent="-257175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Tx/>
              <a:buBlip>
                <a:blip r:embed="rId3"/>
              </a:buBlip>
              <a:tabLst/>
              <a:defRPr lang="zh-TW" altLang="en-US" sz="2400" b="1" i="0" u="none" strike="noStrike" cap="none" spc="0" baseline="0" dirty="0" smtClean="0">
                <a:ln>
                  <a:noFill/>
                </a:ln>
                <a:solidFill>
                  <a:srgbClr val="0033CC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1pPr>
            <a:lvl2pPr marL="698911" marR="0" indent="-28743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  <a:tabLst/>
              <a:defRPr lang="zh-TW" altLang="en-US" sz="2000" b="1" i="0" u="none" strike="noStrike" cap="none" spc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2pPr>
            <a:lvl3pPr marL="1092549" marR="0" indent="-26959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ü"/>
              <a:tabLst/>
              <a:defRPr lang="zh-TW" altLang="en-US" sz="1800" b="1" i="0" u="none" strike="noStrike" cap="none" spc="0" baseline="0" dirty="0" smtClean="0">
                <a:ln>
                  <a:noFill/>
                </a:ln>
                <a:solidFill>
                  <a:srgbClr val="000000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3pPr>
            <a:lvl4pPr marL="1560195" marR="0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sz="1600"/>
            </a:lvl4pPr>
            <a:lvl5pPr marL="1971675" marR="0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微軟正黑體" panose="020B0604030504040204" pitchFamily="34" charset="-120"/>
              <a:buChar char="‐"/>
              <a:tabLst/>
              <a:defRPr sz="1400"/>
            </a:lvl5pPr>
          </a:lstStyle>
          <a:p>
            <a:pPr marL="257175" marR="0" lvl="0" indent="-257175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Tx/>
              <a:buBlip>
                <a:blip r:embed="rId3"/>
              </a:buBlip>
              <a:tabLst/>
            </a:pPr>
            <a:r>
              <a:rPr lang="zh-TW" altLang="en-US" dirty="0" smtClean="0"/>
              <a:t>按一下以編輯母片文字樣式</a:t>
            </a:r>
          </a:p>
          <a:p>
            <a:pPr marL="698911" marR="0" lvl="1" indent="-28743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  <a:tabLst/>
            </a:pPr>
            <a:r>
              <a:rPr lang="zh-TW" altLang="en-US" dirty="0" smtClean="0"/>
              <a:t>第二層</a:t>
            </a:r>
          </a:p>
          <a:p>
            <a:pPr marL="1092549" marR="0" lvl="2" indent="-26959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ü"/>
              <a:tabLst/>
            </a:pPr>
            <a:r>
              <a:rPr lang="zh-TW" altLang="en-US" dirty="0" smtClean="0"/>
              <a:t>第三層</a:t>
            </a:r>
          </a:p>
          <a:p>
            <a:pPr marL="1560195" marR="0" lvl="3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zh-TW" altLang="en-US" dirty="0" smtClean="0"/>
              <a:t>第四層</a:t>
            </a:r>
          </a:p>
          <a:p>
            <a:pPr marL="1971675" marR="0" lvl="4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微軟正黑體" panose="020B0604030504040204" pitchFamily="34" charset="-120"/>
              <a:buChar char="‐"/>
              <a:tabLst/>
            </a:pPr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96282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左圖右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xmlns="" id="{BD161E56-102D-B04D-AE1D-9B2C1DEAD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185" y="6152557"/>
            <a:ext cx="4339261" cy="723372"/>
          </a:xfrm>
          <a:prstGeom prst="rect">
            <a:avLst/>
          </a:prstGeom>
        </p:spPr>
      </p:pic>
      <p:sp>
        <p:nvSpPr>
          <p:cNvPr id="19" name="直線接點 14">
            <a:extLst>
              <a:ext uri="{FF2B5EF4-FFF2-40B4-BE49-F238E27FC236}">
                <a16:creationId xmlns:a16="http://schemas.microsoft.com/office/drawing/2014/main" xmlns="" id="{F2F1C9D7-B14F-BF44-A3D8-5D47EC083EA5}"/>
              </a:ext>
            </a:extLst>
          </p:cNvPr>
          <p:cNvSpPr/>
          <p:nvPr userDrawn="1"/>
        </p:nvSpPr>
        <p:spPr>
          <a:xfrm flipV="1">
            <a:off x="319201" y="750960"/>
            <a:ext cx="8441889" cy="1"/>
          </a:xfrm>
          <a:prstGeom prst="line">
            <a:avLst/>
          </a:prstGeom>
          <a:ln w="57150">
            <a:solidFill>
              <a:srgbClr val="0070C0"/>
            </a:solidFill>
          </a:ln>
        </p:spPr>
        <p:txBody>
          <a:bodyPr lIns="34289" tIns="34289" rIns="34289" bIns="34289"/>
          <a:lstStyle/>
          <a:p>
            <a:endParaRPr sz="1650"/>
          </a:p>
        </p:txBody>
      </p:sp>
      <p:sp>
        <p:nvSpPr>
          <p:cNvPr id="20" name="矩形 11">
            <a:extLst>
              <a:ext uri="{FF2B5EF4-FFF2-40B4-BE49-F238E27FC236}">
                <a16:creationId xmlns:a16="http://schemas.microsoft.com/office/drawing/2014/main" xmlns="" id="{91411F00-9741-7A4E-AB31-166F620DF2B5}"/>
              </a:ext>
            </a:extLst>
          </p:cNvPr>
          <p:cNvSpPr/>
          <p:nvPr userDrawn="1"/>
        </p:nvSpPr>
        <p:spPr>
          <a:xfrm>
            <a:off x="319201" y="206623"/>
            <a:ext cx="81584" cy="471577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650"/>
          </a:p>
        </p:txBody>
      </p:sp>
      <p:sp>
        <p:nvSpPr>
          <p:cNvPr id="23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" y="6502420"/>
            <a:ext cx="2405903" cy="365125"/>
          </a:xfrm>
          <a:prstGeom prst="rect">
            <a:avLst/>
          </a:prstGeom>
        </p:spPr>
        <p:txBody>
          <a:bodyPr anchor="b"/>
          <a:lstStyle>
            <a:lvl1pPr algn="l"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fld id="{3F2DB263-811F-4EB9-8788-812849A24E5B}" type="datetime1">
              <a:rPr lang="zh-TW" altLang="en-US" smtClean="0"/>
              <a:pPr/>
              <a:t>2020/6/20</a:t>
            </a:fld>
            <a:endParaRPr lang="zh-TW" altLang="en-US" dirty="0"/>
          </a:p>
        </p:txBody>
      </p:sp>
      <p:sp>
        <p:nvSpPr>
          <p:cNvPr id="24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470149" y="6502420"/>
            <a:ext cx="4249918" cy="365125"/>
          </a:xfrm>
          <a:prstGeom prst="rect">
            <a:avLst/>
          </a:prstGeom>
        </p:spPr>
        <p:txBody>
          <a:bodyPr anchor="b"/>
          <a:lstStyle>
            <a:lvl1pPr algn="ctr"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endParaRPr lang="zh-TW" altLang="en-US" dirty="0"/>
          </a:p>
        </p:txBody>
      </p:sp>
      <p:sp>
        <p:nvSpPr>
          <p:cNvPr id="25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784313" y="6502420"/>
            <a:ext cx="2359687" cy="365125"/>
          </a:xfrm>
          <a:prstGeom prst="rect">
            <a:avLst/>
          </a:prstGeom>
        </p:spPr>
        <p:txBody>
          <a:bodyPr anchor="b"/>
          <a:lstStyle>
            <a:lvl1pPr algn="r">
              <a:tabLst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CBE36A95-2CE2-4055-AD5A-A0921D347A1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5" name="標題 1"/>
          <p:cNvSpPr>
            <a:spLocks noGrp="1"/>
          </p:cNvSpPr>
          <p:nvPr>
            <p:ph type="title" hasCustomPrompt="1"/>
          </p:nvPr>
        </p:nvSpPr>
        <p:spPr>
          <a:xfrm>
            <a:off x="445382" y="162311"/>
            <a:ext cx="8315708" cy="487362"/>
          </a:xfrm>
        </p:spPr>
        <p:txBody>
          <a:bodyPr/>
          <a:lstStyle>
            <a:lvl1pPr marL="0" marR="0" indent="0" algn="l" defTabSz="411480" rtl="0" latinLnBrk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kumimoji="1" lang="zh-TW" altLang="en-US" sz="3200" b="1" i="0" u="none" strike="noStrike" cap="none" spc="0" baseline="0" dirty="0">
                <a:ln>
                  <a:noFill/>
                </a:ln>
                <a:solidFill>
                  <a:srgbClr val="1E70C0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1pPr>
          </a:lstStyle>
          <a:p>
            <a:r>
              <a:rPr kumimoji="1" lang="en-US" altLang="zh-TW" dirty="0" smtClean="0"/>
              <a:t>011_00</a:t>
            </a:r>
            <a:r>
              <a:rPr kumimoji="1" lang="zh-TW" altLang="en-US" dirty="0" smtClean="0"/>
              <a:t>按一下以新增標題</a:t>
            </a:r>
            <a:endParaRPr kumimoji="1" lang="zh-TW" altLang="en-US" dirty="0"/>
          </a:p>
        </p:txBody>
      </p:sp>
      <p:sp>
        <p:nvSpPr>
          <p:cNvPr id="12" name="圖片版面配置區 4"/>
          <p:cNvSpPr>
            <a:spLocks noGrp="1"/>
          </p:cNvSpPr>
          <p:nvPr>
            <p:ph type="pic" sz="quarter" idx="25"/>
          </p:nvPr>
        </p:nvSpPr>
        <p:spPr>
          <a:xfrm>
            <a:off x="319201" y="995613"/>
            <a:ext cx="3778250" cy="5263229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16" name="文字版面配置區 12"/>
          <p:cNvSpPr>
            <a:spLocks noGrp="1"/>
          </p:cNvSpPr>
          <p:nvPr>
            <p:ph type="body" sz="quarter" idx="26"/>
          </p:nvPr>
        </p:nvSpPr>
        <p:spPr>
          <a:xfrm>
            <a:off x="4267200" y="995613"/>
            <a:ext cx="4483100" cy="5248554"/>
          </a:xfrm>
          <a:prstGeom prst="rect">
            <a:avLst/>
          </a:prstGeom>
        </p:spPr>
        <p:txBody>
          <a:bodyPr/>
          <a:lstStyle>
            <a:lvl1pPr marL="257175" marR="0" indent="-257175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Tx/>
              <a:buBlip>
                <a:blip r:embed="rId3"/>
              </a:buBlip>
              <a:tabLst/>
              <a:defRPr lang="zh-TW" altLang="en-US" sz="2400" b="1" i="0" u="none" strike="noStrike" cap="none" spc="0" baseline="0" dirty="0" smtClean="0">
                <a:ln>
                  <a:noFill/>
                </a:ln>
                <a:solidFill>
                  <a:srgbClr val="0033CC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1pPr>
            <a:lvl2pPr marL="698911" marR="0" indent="-28743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  <a:tabLst/>
              <a:defRPr lang="zh-TW" altLang="en-US" sz="2000" b="1" i="0" u="none" strike="noStrike" cap="none" spc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2pPr>
            <a:lvl3pPr marL="1092549" marR="0" indent="-26959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ü"/>
              <a:tabLst/>
              <a:defRPr lang="zh-TW" altLang="en-US" sz="1800" b="1" i="0" u="none" strike="noStrike" cap="none" spc="0" baseline="0" dirty="0" smtClean="0">
                <a:ln>
                  <a:noFill/>
                </a:ln>
                <a:solidFill>
                  <a:srgbClr val="000000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3pPr>
            <a:lvl4pPr marL="1560195" marR="0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sz="1600"/>
            </a:lvl4pPr>
            <a:lvl5pPr marL="1971675" marR="0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微軟正黑體" panose="020B0604030504040204" pitchFamily="34" charset="-120"/>
              <a:buChar char="‐"/>
              <a:tabLst/>
              <a:defRPr sz="1400"/>
            </a:lvl5pPr>
          </a:lstStyle>
          <a:p>
            <a:pPr marL="257175" marR="0" lvl="0" indent="-257175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Tx/>
              <a:buBlip>
                <a:blip r:embed="rId3"/>
              </a:buBlip>
              <a:tabLst/>
            </a:pPr>
            <a:r>
              <a:rPr lang="zh-TW" altLang="en-US" dirty="0" smtClean="0"/>
              <a:t>按一下以編輯母片文字樣式</a:t>
            </a:r>
          </a:p>
          <a:p>
            <a:pPr marL="698911" marR="0" lvl="1" indent="-28743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  <a:tabLst/>
            </a:pPr>
            <a:r>
              <a:rPr lang="zh-TW" altLang="en-US" dirty="0" smtClean="0"/>
              <a:t>第二層</a:t>
            </a:r>
          </a:p>
          <a:p>
            <a:pPr marL="1092549" marR="0" lvl="2" indent="-26959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ü"/>
              <a:tabLst/>
            </a:pPr>
            <a:r>
              <a:rPr lang="zh-TW" altLang="en-US" dirty="0" smtClean="0"/>
              <a:t>第三層</a:t>
            </a:r>
          </a:p>
          <a:p>
            <a:pPr marL="1560195" marR="0" lvl="3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zh-TW" altLang="en-US" dirty="0" smtClean="0"/>
              <a:t>第四層</a:t>
            </a:r>
          </a:p>
          <a:p>
            <a:pPr marL="1971675" marR="0" lvl="4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微軟正黑體" panose="020B0604030504040204" pitchFamily="34" charset="-120"/>
              <a:buChar char="‐"/>
              <a:tabLst/>
            </a:pPr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20661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xmlns="" id="{F17EEEA4-2DA3-7D40-9374-4988E6FAACB7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34" y="5391543"/>
            <a:ext cx="8022566" cy="1482745"/>
          </a:xfrm>
          <a:prstGeom prst="rect">
            <a:avLst/>
          </a:prstGeom>
        </p:spPr>
      </p:pic>
      <p:sp>
        <p:nvSpPr>
          <p:cNvPr id="3" name="大標題文字"/>
          <p:cNvSpPr txBox="1">
            <a:spLocks noGrp="1"/>
          </p:cNvSpPr>
          <p:nvPr>
            <p:ph type="title"/>
          </p:nvPr>
        </p:nvSpPr>
        <p:spPr>
          <a:xfrm>
            <a:off x="914399" y="769938"/>
            <a:ext cx="7315201" cy="1668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/>
          <a:p>
            <a:r>
              <a:rPr lang="en-US" dirty="0" smtClean="0"/>
              <a:t>001_00</a:t>
            </a:r>
            <a:r>
              <a:rPr dirty="0" smtClean="0"/>
              <a:t>大標題文字</a:t>
            </a:r>
            <a:endParaRPr dirty="0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" y="6502420"/>
            <a:ext cx="2405903" cy="365125"/>
          </a:xfrm>
          <a:prstGeom prst="rect">
            <a:avLst/>
          </a:prstGeom>
        </p:spPr>
        <p:txBody>
          <a:bodyPr anchor="b"/>
          <a:lstStyle>
            <a:lvl1pPr algn="l"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fld id="{BD4E87B7-3498-4C46-AC2A-2ED0F815BC91}" type="datetime1">
              <a:rPr lang="zh-TW" altLang="en-US" smtClean="0"/>
              <a:pPr/>
              <a:t>2020/6/20</a:t>
            </a:fld>
            <a:endParaRPr lang="zh-TW" altLang="en-US" dirty="0"/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470149" y="6502420"/>
            <a:ext cx="4249918" cy="365125"/>
          </a:xfrm>
          <a:prstGeom prst="rect">
            <a:avLst/>
          </a:prstGeom>
        </p:spPr>
        <p:txBody>
          <a:bodyPr anchor="b"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endParaRPr lang="zh-TW" altLang="en-US" dirty="0"/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784313" y="6502420"/>
            <a:ext cx="2359687" cy="365125"/>
          </a:xfrm>
          <a:prstGeom prst="rect">
            <a:avLst/>
          </a:prstGeom>
        </p:spPr>
        <p:txBody>
          <a:bodyPr anchor="b"/>
          <a:lstStyle>
            <a:lvl1pPr algn="r">
              <a:tabLst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CBE36A95-2CE2-4055-AD5A-A0921D347A1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73" r:id="rId3"/>
    <p:sldLayoutId id="2147483677" r:id="rId4"/>
    <p:sldLayoutId id="2147483690" r:id="rId5"/>
    <p:sldLayoutId id="2147483683" r:id="rId6"/>
    <p:sldLayoutId id="2147483660" r:id="rId7"/>
    <p:sldLayoutId id="2147483661" r:id="rId8"/>
    <p:sldLayoutId id="2147483652" r:id="rId9"/>
    <p:sldLayoutId id="2147483654" r:id="rId10"/>
    <p:sldLayoutId id="2147483656" r:id="rId11"/>
    <p:sldLayoutId id="2147483691" r:id="rId12"/>
    <p:sldLayoutId id="2147483687" r:id="rId13"/>
    <p:sldLayoutId id="2147483692" r:id="rId14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marL="0" marR="0" indent="0" algn="ctr" defTabSz="411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JhengHei" panose="020B0604030504040204" pitchFamily="34" charset="-120"/>
          <a:ea typeface="Microsoft JhengHei" panose="020B0604030504040204" pitchFamily="34" charset="-120"/>
          <a:cs typeface="+mn-cs"/>
          <a:sym typeface="Calibri"/>
        </a:defRPr>
      </a:lvl1pPr>
      <a:lvl2pPr marL="0" marR="0" indent="0" algn="ctr" defTabSz="411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7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411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7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411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7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411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7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411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7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411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7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411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7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411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7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0" marR="0" indent="0" algn="l" defTabSz="411480" rtl="0" latinLnBrk="0">
        <a:lnSpc>
          <a:spcPct val="100000"/>
        </a:lnSpc>
        <a:spcBef>
          <a:spcPts val="675"/>
        </a:spcBef>
        <a:spcAft>
          <a:spcPts val="0"/>
        </a:spcAft>
        <a:buClrTx/>
        <a:buSzPct val="100000"/>
        <a:buFont typeface="Arial"/>
        <a:buNone/>
        <a:tabLst/>
        <a:defRPr sz="285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JhengHei" panose="020B0604030504040204" pitchFamily="34" charset="-120"/>
          <a:ea typeface="Microsoft JhengHei" panose="020B0604030504040204" pitchFamily="34" charset="-120"/>
          <a:cs typeface="+mn-cs"/>
          <a:sym typeface="Calibri"/>
        </a:defRPr>
      </a:lvl1pPr>
      <a:lvl2pPr marL="698911" marR="0" indent="-287430" algn="l" defTabSz="411480" rtl="0" latinLnBrk="0">
        <a:lnSpc>
          <a:spcPct val="100000"/>
        </a:lnSpc>
        <a:spcBef>
          <a:spcPts val="675"/>
        </a:spcBef>
        <a:spcAft>
          <a:spcPts val="0"/>
        </a:spcAft>
        <a:buClrTx/>
        <a:buSzPct val="100000"/>
        <a:buFont typeface="Arial"/>
        <a:buChar char="–"/>
        <a:tabLst/>
        <a:defRPr sz="285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JhengHei" panose="020B0604030504040204" pitchFamily="34" charset="-120"/>
          <a:ea typeface="Microsoft JhengHei" panose="020B0604030504040204" pitchFamily="34" charset="-120"/>
          <a:cs typeface="+mn-cs"/>
          <a:sym typeface="Calibri"/>
        </a:defRPr>
      </a:lvl2pPr>
      <a:lvl3pPr marL="1092549" marR="0" indent="-269590" algn="l" defTabSz="411480" rtl="0" latinLnBrk="0">
        <a:lnSpc>
          <a:spcPct val="100000"/>
        </a:lnSpc>
        <a:spcBef>
          <a:spcPts val="675"/>
        </a:spcBef>
        <a:spcAft>
          <a:spcPts val="0"/>
        </a:spcAft>
        <a:buClrTx/>
        <a:buSzPct val="100000"/>
        <a:buFont typeface="Arial"/>
        <a:buChar char="•"/>
        <a:tabLst/>
        <a:defRPr sz="285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JhengHei" panose="020B0604030504040204" pitchFamily="34" charset="-120"/>
          <a:ea typeface="Microsoft JhengHei" panose="020B0604030504040204" pitchFamily="34" charset="-120"/>
          <a:cs typeface="+mn-cs"/>
          <a:sym typeface="Calibri"/>
        </a:defRPr>
      </a:lvl3pPr>
      <a:lvl4pPr marL="1560195" marR="0" indent="-325754" algn="l" defTabSz="411480" rtl="0" latinLnBrk="0">
        <a:lnSpc>
          <a:spcPct val="100000"/>
        </a:lnSpc>
        <a:spcBef>
          <a:spcPts val="675"/>
        </a:spcBef>
        <a:spcAft>
          <a:spcPts val="0"/>
        </a:spcAft>
        <a:buClrTx/>
        <a:buSzPct val="100000"/>
        <a:buFont typeface="Arial"/>
        <a:buChar char="–"/>
        <a:tabLst/>
        <a:defRPr sz="285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JhengHei" panose="020B0604030504040204" pitchFamily="34" charset="-120"/>
          <a:ea typeface="Microsoft JhengHei" panose="020B0604030504040204" pitchFamily="34" charset="-120"/>
          <a:cs typeface="+mn-cs"/>
          <a:sym typeface="Calibri"/>
        </a:defRPr>
      </a:lvl4pPr>
      <a:lvl5pPr marL="1971675" marR="0" indent="-325754" algn="l" defTabSz="411480" rtl="0" latinLnBrk="0">
        <a:lnSpc>
          <a:spcPct val="100000"/>
        </a:lnSpc>
        <a:spcBef>
          <a:spcPts val="675"/>
        </a:spcBef>
        <a:spcAft>
          <a:spcPts val="0"/>
        </a:spcAft>
        <a:buClrTx/>
        <a:buSzPct val="100000"/>
        <a:buFont typeface="Arial"/>
        <a:buChar char="»"/>
        <a:tabLst/>
        <a:defRPr sz="285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JhengHei" panose="020B0604030504040204" pitchFamily="34" charset="-120"/>
          <a:ea typeface="Microsoft JhengHei" panose="020B0604030504040204" pitchFamily="34" charset="-120"/>
          <a:cs typeface="+mn-cs"/>
          <a:sym typeface="Calibri"/>
        </a:defRPr>
      </a:lvl5pPr>
      <a:lvl6pPr marL="2383154" marR="0" indent="-325754" algn="l" defTabSz="411480" rtl="0" latinLnBrk="0">
        <a:lnSpc>
          <a:spcPct val="100000"/>
        </a:lnSpc>
        <a:spcBef>
          <a:spcPts val="675"/>
        </a:spcBef>
        <a:spcAft>
          <a:spcPts val="0"/>
        </a:spcAft>
        <a:buClrTx/>
        <a:buSzPct val="100000"/>
        <a:buFont typeface="Arial"/>
        <a:buChar char="•"/>
        <a:tabLst/>
        <a:defRPr sz="285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2794634" marR="0" indent="-325755" algn="l" defTabSz="411480" rtl="0" latinLnBrk="0">
        <a:lnSpc>
          <a:spcPct val="100000"/>
        </a:lnSpc>
        <a:spcBef>
          <a:spcPts val="675"/>
        </a:spcBef>
        <a:spcAft>
          <a:spcPts val="0"/>
        </a:spcAft>
        <a:buClrTx/>
        <a:buSzPct val="100000"/>
        <a:buFont typeface="Arial"/>
        <a:buChar char="•"/>
        <a:tabLst/>
        <a:defRPr sz="285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206115" marR="0" indent="-325755" algn="l" defTabSz="411480" rtl="0" latinLnBrk="0">
        <a:lnSpc>
          <a:spcPct val="100000"/>
        </a:lnSpc>
        <a:spcBef>
          <a:spcPts val="675"/>
        </a:spcBef>
        <a:spcAft>
          <a:spcPts val="0"/>
        </a:spcAft>
        <a:buClrTx/>
        <a:buSzPct val="100000"/>
        <a:buFont typeface="Arial"/>
        <a:buChar char="•"/>
        <a:tabLst/>
        <a:defRPr sz="285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3617594" marR="0" indent="-325755" algn="l" defTabSz="411480" rtl="0" latinLnBrk="0">
        <a:lnSpc>
          <a:spcPct val="100000"/>
        </a:lnSpc>
        <a:spcBef>
          <a:spcPts val="675"/>
        </a:spcBef>
        <a:spcAft>
          <a:spcPts val="0"/>
        </a:spcAft>
        <a:buClrTx/>
        <a:buSzPct val="100000"/>
        <a:buFont typeface="Arial"/>
        <a:buChar char="•"/>
        <a:tabLst/>
        <a:defRPr sz="285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82292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82292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82292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82292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82292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82292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82292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82292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82292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22" sz="quarter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idx="23" sz="quarter"/>
          </p:nvPr>
        </p:nvSpPr>
        <p:spPr/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資料是投資分析的基石，不同的資料能開創不同的視野，進而帶來新視野下的Alpha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pPr/>
            <a:r>
              <a:t>IBM在2017年表示當時90%的資料是在2015年到2017年間所產生</a:t>
            </a:r>
          </a:p>
          <a:p>
            <a:pPr lvl="1"/>
            <a:r>
              <a:t>以前的投資分析的焦點都在於10%的資料中試著擠出額外的Alpha</a:t>
            </a:r>
          </a:p>
          <a:p>
            <a:pPr/>
            <a:r>
              <a:t>資料範圍是投資分析的框架，傳統模式是在同一個資料戰場內爭搶額外報酬，例如都使用Bloomberg的資料進行策略開發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/>
            <a:r>
              <a:t>現在創造Alpha的想法：前往他人不易進入的資料世界尋找Alpha，例如，找尋訂票系統資訊所創造的Alpha</a:t>
            </a:r>
          </a:p>
        </p:txBody>
      </p:sp>
      <p:pic>
        <p:nvPicPr>
          <p:cNvPr id="7" name="Picture 6" descr="0010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82" y="995613"/>
            <a:ext cx="4106334" cy="2534988"/>
          </a:xfrm>
          <a:prstGeom prst="rect">
            <a:avLst/>
          </a:prstGeom>
        </p:spPr>
      </p:pic>
      <p:pic>
        <p:nvPicPr>
          <p:cNvPr id="8" name="Picture 7" descr="0010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966" y="3717266"/>
            <a:ext cx="4106334" cy="25269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佈景主題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自訂 1">
      <a:majorFont>
        <a:latin typeface="微軟正黑體"/>
        <a:ea typeface="微軟正黑體"/>
        <a:cs typeface="Helvetica"/>
      </a:majorFont>
      <a:minorFont>
        <a:latin typeface="微軟正黑體"/>
        <a:ea typeface="微軟正黑體"/>
        <a:cs typeface="Calibri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109723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109723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佈景主題2">
  <a:themeElements>
    <a:clrScheme name="佈景主題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佈景主題2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109723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109723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6411</TotalTime>
  <Words>0</Words>
  <Application>Microsoft Office PowerPoint</Application>
  <PresentationFormat>如螢幕大小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0</vt:i4>
      </vt:variant>
    </vt:vector>
  </HeadingPairs>
  <TitlesOfParts>
    <vt:vector size="10" baseType="lpstr">
      <vt:lpstr>華康黑體 Std W5</vt:lpstr>
      <vt:lpstr>Microsoft JhengHei</vt:lpstr>
      <vt:lpstr>Microsoft JhengHei</vt:lpstr>
      <vt:lpstr>新細明體</vt:lpstr>
      <vt:lpstr>Arial</vt:lpstr>
      <vt:lpstr>Calibri</vt:lpstr>
      <vt:lpstr>Calibri Light</vt:lpstr>
      <vt:lpstr>Helvetica</vt:lpstr>
      <vt:lpstr>Wingdings</vt:lpstr>
      <vt:lpstr>佈景主題1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Nien, Eva-HF</dc:creator>
  <cp:lastModifiedBy>ZuroChang</cp:lastModifiedBy>
  <cp:revision>474</cp:revision>
  <dcterms:modified xsi:type="dcterms:W3CDTF">2020-06-20T06:48:29Z</dcterms:modified>
</cp:coreProperties>
</file>