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58" r:id="rId3"/>
    <p:sldId id="257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B973B5C-37A3-4F9C-99A5-74710C39A7CA}">
          <p14:sldIdLst>
            <p14:sldId id="261"/>
            <p14:sldId id="258"/>
            <p14:sldId id="257"/>
            <p14:sldId id="259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85EE-0161-4FD3-9D04-4D63FD22AFEB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82CF-0F86-470F-8DE9-F56393786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36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agar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wisatawan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</a:t>
            </a:r>
            <a:r>
              <a:rPr lang="en-GB" dirty="0" err="1" smtClean="0"/>
              <a:t>sulawesi</a:t>
            </a:r>
            <a:r>
              <a:rPr lang="en-GB" dirty="0" smtClean="0"/>
              <a:t> </a:t>
            </a:r>
            <a:r>
              <a:rPr lang="en-GB" dirty="0" err="1" smtClean="0"/>
              <a:t>utara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keindahan</a:t>
            </a:r>
            <a:r>
              <a:rPr lang="en-GB" dirty="0" smtClean="0"/>
              <a:t> </a:t>
            </a:r>
            <a:r>
              <a:rPr lang="en-GB" dirty="0" err="1" smtClean="0"/>
              <a:t>alam</a:t>
            </a:r>
            <a:r>
              <a:rPr lang="en-GB" dirty="0" smtClean="0"/>
              <a:t> yang </a:t>
            </a:r>
            <a:r>
              <a:rPr lang="en-GB" dirty="0" err="1" smtClean="0"/>
              <a:t>sangat</a:t>
            </a:r>
            <a:r>
              <a:rPr lang="en-GB" dirty="0" smtClean="0"/>
              <a:t> </a:t>
            </a:r>
            <a:r>
              <a:rPr lang="en-GB" dirty="0" err="1" smtClean="0"/>
              <a:t>indah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cocok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</a:t>
            </a:r>
            <a:r>
              <a:rPr lang="en-GB" dirty="0" err="1" smtClean="0"/>
              <a:t>destinasi</a:t>
            </a:r>
            <a:r>
              <a:rPr lang="en-GB" dirty="0" smtClean="0"/>
              <a:t> </a:t>
            </a:r>
            <a:r>
              <a:rPr lang="en-GB" dirty="0" err="1" smtClean="0"/>
              <a:t>liburan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F82CF-0F86-470F-8DE9-F56393786E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1FC5835-09B3-4597-A2EC-2E22E909232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B89138-7EEB-4085-98AD-9DF69FD365DD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63315" y="1765960"/>
            <a:ext cx="5747657" cy="2481943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  <a:ea typeface="Adobe Gothic Std B" panose="020B0800000000000000" pitchFamily="34" charset="-128"/>
              </a:rPr>
              <a:t>Group 2</a:t>
            </a:r>
          </a:p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  <a:ea typeface="Adobe Gothic Std B" panose="020B0800000000000000" pitchFamily="34" charset="-128"/>
              </a:rPr>
              <a:t>Wonderful  </a:t>
            </a:r>
            <a:r>
              <a:rPr lang="en-US" sz="4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  <a:ea typeface="Adobe Gothic Std B" panose="020B0800000000000000" pitchFamily="34" charset="-128"/>
              </a:rPr>
              <a:t>Nort</a:t>
            </a:r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  <a:ea typeface="Adobe Gothic Std B" panose="020B0800000000000000" pitchFamily="34" charset="-128"/>
              </a:rPr>
              <a:t> Sulawesi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Std" panose="03060802040607070404" pitchFamily="66" charset="0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788"/>
            <a:ext cx="4155138" cy="5370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863606" y="1765960"/>
            <a:ext cx="4735286" cy="2989943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Forte" panose="03060902040502070203" pitchFamily="66" charset="0"/>
              </a:rPr>
              <a:t>Kalumata</a:t>
            </a:r>
            <a:r>
              <a:rPr lang="en-US" sz="3600" dirty="0" smtClean="0">
                <a:latin typeface="Forte" panose="03060902040502070203" pitchFamily="66" charset="0"/>
              </a:rPr>
              <a:t>, </a:t>
            </a:r>
            <a:r>
              <a:rPr lang="en-US" sz="3600" dirty="0" err="1" smtClean="0">
                <a:latin typeface="Forte" panose="03060902040502070203" pitchFamily="66" charset="0"/>
              </a:rPr>
              <a:t>Falenrio</a:t>
            </a:r>
            <a:endParaRPr lang="en-US" sz="3600" dirty="0" smtClean="0">
              <a:latin typeface="Forte" panose="03060902040502070203" pitchFamily="66" charset="0"/>
            </a:endParaRPr>
          </a:p>
          <a:p>
            <a:pPr algn="ctr"/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sz="2400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Graphic </a:t>
            </a:r>
            <a:r>
              <a:rPr lang="en-US" sz="2400" dirty="0" err="1" smtClean="0">
                <a:solidFill>
                  <a:srgbClr val="002060"/>
                </a:solidFill>
                <a:latin typeface="Britannic Bold" panose="020B0903060703020204" pitchFamily="34" charset="0"/>
              </a:rPr>
              <a:t>Desaigner</a:t>
            </a:r>
            <a:endParaRPr lang="en-US" sz="2400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" y="498579"/>
            <a:ext cx="3841411" cy="57279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83288" y="1765959"/>
            <a:ext cx="4721905" cy="29899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  <a:latin typeface="Forte" panose="03060902040502070203" pitchFamily="66" charset="0"/>
              </a:rPr>
              <a:t>Korompis</a:t>
            </a:r>
            <a:r>
              <a:rPr lang="en-US" sz="3600" b="1" dirty="0" smtClean="0">
                <a:solidFill>
                  <a:srgbClr val="FFFF00"/>
                </a:solidFill>
                <a:latin typeface="Forte" panose="03060902040502070203" pitchFamily="66" charset="0"/>
              </a:rPr>
              <a:t>, </a:t>
            </a:r>
            <a:r>
              <a:rPr lang="en-US" sz="3600" b="1" dirty="0" err="1" smtClean="0">
                <a:solidFill>
                  <a:srgbClr val="FFFF00"/>
                </a:solidFill>
                <a:latin typeface="Forte" panose="03060902040502070203" pitchFamily="66" charset="0"/>
              </a:rPr>
              <a:t>Zusuna</a:t>
            </a:r>
            <a:r>
              <a:rPr lang="en-US" sz="3600" b="1" dirty="0" smtClean="0">
                <a:solidFill>
                  <a:srgbClr val="FFFF00"/>
                </a:solidFill>
                <a:latin typeface="Forte" panose="03060902040502070203" pitchFamily="66" charset="0"/>
              </a:rPr>
              <a:t> A.M</a:t>
            </a:r>
          </a:p>
          <a:p>
            <a:pPr algn="ctr"/>
            <a:endParaRPr lang="en-US" sz="3600" b="1" dirty="0" smtClean="0">
              <a:solidFill>
                <a:srgbClr val="FFFF00"/>
              </a:solidFill>
              <a:latin typeface="Forte" panose="03060902040502070203" pitchFamily="66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2400" dirty="0" smtClean="0">
                <a:latin typeface="Britannic Bold" panose="020B0903060703020204" pitchFamily="34" charset="0"/>
              </a:rPr>
              <a:t>HTML &amp; CSS Coder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" y="321788"/>
            <a:ext cx="3841411" cy="61732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80776" y="1765959"/>
            <a:ext cx="4735286" cy="2989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66"/>
                </a:solidFill>
                <a:latin typeface="Forte" panose="03060902040502070203" pitchFamily="66" charset="0"/>
              </a:rPr>
              <a:t>Gosal</a:t>
            </a:r>
            <a:r>
              <a:rPr lang="en-US" sz="3600" dirty="0" smtClean="0">
                <a:solidFill>
                  <a:srgbClr val="FF0066"/>
                </a:solidFill>
                <a:latin typeface="Forte" panose="03060902040502070203" pitchFamily="66" charset="0"/>
              </a:rPr>
              <a:t>, </a:t>
            </a:r>
            <a:r>
              <a:rPr lang="en-US" sz="3600" dirty="0" err="1" smtClean="0">
                <a:solidFill>
                  <a:srgbClr val="FF0066"/>
                </a:solidFill>
                <a:latin typeface="Forte" panose="03060902040502070203" pitchFamily="66" charset="0"/>
              </a:rPr>
              <a:t>Michiro</a:t>
            </a:r>
            <a:r>
              <a:rPr lang="en-US" sz="3600" dirty="0" smtClean="0">
                <a:solidFill>
                  <a:srgbClr val="FF0066"/>
                </a:solidFill>
                <a:latin typeface="Forte" panose="03060902040502070203" pitchFamily="66" charset="0"/>
              </a:rPr>
              <a:t> C</a:t>
            </a:r>
          </a:p>
          <a:p>
            <a:pPr algn="ctr"/>
            <a:endParaRPr lang="en-US" dirty="0"/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HTML &amp; CSS Coder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" y="321788"/>
            <a:ext cx="3920825" cy="61830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940507" y="1765957"/>
            <a:ext cx="4734668" cy="2989944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FF00"/>
                </a:solidFill>
                <a:latin typeface="Forte" panose="03060902040502070203" pitchFamily="66" charset="0"/>
              </a:rPr>
              <a:t>Maramis</a:t>
            </a:r>
            <a:r>
              <a:rPr lang="en-US" sz="3600" dirty="0" smtClean="0">
                <a:solidFill>
                  <a:srgbClr val="FFFF00"/>
                </a:solidFill>
                <a:latin typeface="Forte" panose="03060902040502070203" pitchFamily="66" charset="0"/>
              </a:rPr>
              <a:t>, Gabriela</a:t>
            </a:r>
          </a:p>
          <a:p>
            <a:pPr algn="ctr"/>
            <a:endParaRPr lang="en-US" dirty="0"/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Content Writer Editor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1056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14363" y="1765957"/>
            <a:ext cx="4760812" cy="2989945"/>
          </a:xfrm>
          <a:prstGeom prst="rect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anose="03060902040502070203" pitchFamily="66" charset="0"/>
              </a:rPr>
              <a:t>Pakasi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anose="03060902040502070203" pitchFamily="66" charset="0"/>
              </a:rPr>
              <a:t>,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anose="03060902040502070203" pitchFamily="66" charset="0"/>
              </a:rPr>
              <a:t>Alethea</a:t>
            </a:r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Forte" panose="03060902040502070203" pitchFamily="66" charset="0"/>
            </a:endParaRPr>
          </a:p>
          <a:p>
            <a:pPr algn="ctr"/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Forte" panose="03060902040502070203" pitchFamily="66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Britannic Bold" panose="020B0903060703020204" pitchFamily="34" charset="0"/>
              </a:rPr>
              <a:t>Content Writer Editor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" y="0"/>
            <a:ext cx="3891212" cy="6858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10895" y="1765957"/>
            <a:ext cx="4764280" cy="2989944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Forte" panose="03060902040502070203" pitchFamily="66" charset="0"/>
              </a:rPr>
              <a:t>Sitepu. Sanora Indriani Br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Project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Manajer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11" grpId="0" animBg="1"/>
      <p:bldP spid="13" grpId="0" animBg="1"/>
      <p:bldP spid="15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420888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 err="1">
                <a:latin typeface="Century Gothic" pitchFamily="34" charset="0"/>
              </a:rPr>
              <a:t>M</a:t>
            </a:r>
            <a:r>
              <a:rPr lang="en-GB" sz="3600" dirty="0" err="1" smtClean="0">
                <a:latin typeface="Century Gothic" pitchFamily="34" charset="0"/>
              </a:rPr>
              <a:t>embuat</a:t>
            </a:r>
            <a:r>
              <a:rPr lang="en-GB" sz="3600" dirty="0" smtClean="0">
                <a:latin typeface="Century Gothic" pitchFamily="34" charset="0"/>
              </a:rPr>
              <a:t> </a:t>
            </a:r>
            <a:r>
              <a:rPr lang="en-GB" sz="3600" dirty="0">
                <a:latin typeface="Century Gothic" pitchFamily="34" charset="0"/>
              </a:rPr>
              <a:t>website </a:t>
            </a:r>
            <a:r>
              <a:rPr lang="en-GB" sz="3600" dirty="0" err="1">
                <a:latin typeface="Century Gothic" pitchFamily="34" charset="0"/>
              </a:rPr>
              <a:t>mengenai</a:t>
            </a:r>
            <a:r>
              <a:rPr lang="en-GB" sz="3600" dirty="0">
                <a:latin typeface="Century Gothic" pitchFamily="34" charset="0"/>
              </a:rPr>
              <a:t> </a:t>
            </a:r>
            <a:r>
              <a:rPr lang="en-GB" sz="3600" dirty="0" err="1">
                <a:latin typeface="Century Gothic" pitchFamily="34" charset="0"/>
              </a:rPr>
              <a:t>tempat-tempat</a:t>
            </a:r>
            <a:r>
              <a:rPr lang="en-GB" sz="3600" dirty="0">
                <a:latin typeface="Century Gothic" pitchFamily="34" charset="0"/>
              </a:rPr>
              <a:t> </a:t>
            </a:r>
            <a:r>
              <a:rPr lang="en-GB" sz="3600" dirty="0" err="1">
                <a:latin typeface="Century Gothic" pitchFamily="34" charset="0"/>
              </a:rPr>
              <a:t>wisata</a:t>
            </a:r>
            <a:r>
              <a:rPr lang="en-GB" sz="3600" dirty="0">
                <a:latin typeface="Century Gothic" pitchFamily="34" charset="0"/>
              </a:rPr>
              <a:t> yang </a:t>
            </a:r>
            <a:r>
              <a:rPr lang="en-GB" sz="3600" dirty="0" err="1">
                <a:latin typeface="Century Gothic" pitchFamily="34" charset="0"/>
              </a:rPr>
              <a:t>ada</a:t>
            </a:r>
            <a:r>
              <a:rPr lang="en-GB" sz="3600" dirty="0">
                <a:latin typeface="Century Gothic" pitchFamily="34" charset="0"/>
              </a:rPr>
              <a:t> di </a:t>
            </a:r>
            <a:r>
              <a:rPr lang="en-GB" sz="3600" dirty="0" err="1">
                <a:latin typeface="Century Gothic" pitchFamily="34" charset="0"/>
              </a:rPr>
              <a:t>sulawesi</a:t>
            </a:r>
            <a:r>
              <a:rPr lang="en-GB" sz="3600" dirty="0">
                <a:latin typeface="Century Gothic" pitchFamily="34" charset="0"/>
              </a:rPr>
              <a:t> </a:t>
            </a:r>
            <a:r>
              <a:rPr lang="en-GB" sz="3600" dirty="0" err="1" smtClean="0">
                <a:latin typeface="Century Gothic" pitchFamily="34" charset="0"/>
              </a:rPr>
              <a:t>utara</a:t>
            </a:r>
            <a:r>
              <a:rPr lang="en-GB" sz="3600" dirty="0">
                <a:latin typeface="Century Gothic" pitchFamily="34" charset="0"/>
              </a:rPr>
              <a:t>.</a:t>
            </a:r>
            <a:r>
              <a:rPr lang="en-GB" sz="3600" dirty="0" smtClean="0">
                <a:latin typeface="Century Gothic" pitchFamily="34" charset="0"/>
              </a:rPr>
              <a:t> </a:t>
            </a:r>
            <a:endParaRPr lang="en-GB" sz="3600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21128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Tentang</a:t>
            </a:r>
            <a:r>
              <a:rPr lang="en-GB" sz="44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Website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Latar</a:t>
            </a:r>
            <a:r>
              <a:rPr lang="en-GB" sz="44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</a:t>
            </a:r>
            <a:r>
              <a:rPr lang="en-GB" sz="4400" b="1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Belakang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9" y="169325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Century Gothic" pitchFamily="34" charset="0"/>
              </a:rPr>
              <a:t>	</a:t>
            </a:r>
            <a:r>
              <a:rPr lang="en-GB" sz="2800" dirty="0" err="1" smtClean="0">
                <a:latin typeface="Century Gothic" pitchFamily="34" charset="0"/>
              </a:rPr>
              <a:t>Tujuan</a:t>
            </a:r>
            <a:r>
              <a:rPr lang="en-GB" sz="2800" dirty="0" smtClean="0">
                <a:latin typeface="Century Gothic" pitchFamily="34" charset="0"/>
              </a:rPr>
              <a:t> kami </a:t>
            </a:r>
            <a:r>
              <a:rPr lang="en-GB" sz="2800" dirty="0" err="1" smtClean="0">
                <a:latin typeface="Century Gothic" pitchFamily="34" charset="0"/>
              </a:rPr>
              <a:t>membuat</a:t>
            </a:r>
            <a:r>
              <a:rPr lang="en-GB" sz="2800" dirty="0" smtClean="0">
                <a:latin typeface="Century Gothic" pitchFamily="34" charset="0"/>
              </a:rPr>
              <a:t> website </a:t>
            </a:r>
            <a:r>
              <a:rPr lang="en-GB" sz="2800" dirty="0" err="1" smtClean="0">
                <a:latin typeface="Century Gothic" pitchFamily="34" charset="0"/>
              </a:rPr>
              <a:t>ini</a:t>
            </a:r>
            <a:r>
              <a:rPr lang="en-GB" sz="2800" dirty="0" smtClean="0">
                <a:latin typeface="Century Gothic" pitchFamily="34" charset="0"/>
              </a:rPr>
              <a:t>, agar </a:t>
            </a:r>
            <a:r>
              <a:rPr lang="en-GB" sz="2800" dirty="0" err="1" smtClean="0">
                <a:latin typeface="Century Gothic" pitchFamily="34" charset="0"/>
              </a:rPr>
              <a:t>semua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tempat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wisata</a:t>
            </a:r>
            <a:r>
              <a:rPr lang="en-GB" sz="2800" dirty="0" smtClean="0">
                <a:latin typeface="Century Gothic" pitchFamily="34" charset="0"/>
              </a:rPr>
              <a:t> yang </a:t>
            </a:r>
            <a:r>
              <a:rPr lang="en-GB" sz="2800" dirty="0" err="1" smtClean="0">
                <a:latin typeface="Century Gothic" pitchFamily="34" charset="0"/>
              </a:rPr>
              <a:t>ada</a:t>
            </a:r>
            <a:r>
              <a:rPr lang="en-GB" sz="2800" dirty="0" smtClean="0">
                <a:latin typeface="Century Gothic" pitchFamily="34" charset="0"/>
              </a:rPr>
              <a:t> di </a:t>
            </a:r>
            <a:r>
              <a:rPr lang="en-GB" sz="2800" dirty="0" err="1" smtClean="0">
                <a:latin typeface="Century Gothic" pitchFamily="34" charset="0"/>
              </a:rPr>
              <a:t>sulawesi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utara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boleh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lebih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dikenal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lagi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oleh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banyak</a:t>
            </a:r>
            <a:r>
              <a:rPr lang="en-GB" sz="2800" dirty="0" smtClean="0">
                <a:latin typeface="Century Gothic" pitchFamily="34" charset="0"/>
              </a:rPr>
              <a:t> orang yang </a:t>
            </a:r>
            <a:r>
              <a:rPr lang="en-GB" sz="2800" dirty="0" err="1" smtClean="0">
                <a:latin typeface="Century Gothic" pitchFamily="34" charset="0"/>
              </a:rPr>
              <a:t>berada</a:t>
            </a:r>
            <a:r>
              <a:rPr lang="en-GB" sz="2800" dirty="0" smtClean="0">
                <a:latin typeface="Century Gothic" pitchFamily="34" charset="0"/>
              </a:rPr>
              <a:t> di </a:t>
            </a:r>
            <a:r>
              <a:rPr lang="en-GB" sz="2800" dirty="0" err="1" smtClean="0">
                <a:latin typeface="Century Gothic" pitchFamily="34" charset="0"/>
              </a:rPr>
              <a:t>luar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sulawesi</a:t>
            </a:r>
            <a:r>
              <a:rPr lang="en-GB" sz="2800" dirty="0" smtClean="0">
                <a:latin typeface="Century Gothic" pitchFamily="34" charset="0"/>
              </a:rPr>
              <a:t>, </a:t>
            </a:r>
            <a:r>
              <a:rPr lang="en-GB" sz="2800" dirty="0" err="1" smtClean="0">
                <a:latin typeface="Century Gothic" pitchFamily="34" charset="0"/>
              </a:rPr>
              <a:t>maupun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turis-turis</a:t>
            </a:r>
            <a:r>
              <a:rPr lang="en-GB" sz="2800" dirty="0" smtClean="0">
                <a:latin typeface="Century Gothic" pitchFamily="34" charset="0"/>
              </a:rPr>
              <a:t> yang </a:t>
            </a:r>
            <a:r>
              <a:rPr lang="en-GB" sz="2800" dirty="0" err="1" smtClean="0">
                <a:latin typeface="Century Gothic" pitchFamily="34" charset="0"/>
              </a:rPr>
              <a:t>sedang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berkunjung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ke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sulut</a:t>
            </a:r>
            <a:r>
              <a:rPr lang="en-GB" sz="2800" dirty="0" smtClean="0">
                <a:latin typeface="Century Gothic" pitchFamily="34" charset="0"/>
              </a:rPr>
              <a:t>. </a:t>
            </a:r>
            <a:r>
              <a:rPr lang="en-GB" sz="2800" dirty="0" err="1" smtClean="0">
                <a:latin typeface="Century Gothic" pitchFamily="34" charset="0"/>
              </a:rPr>
              <a:t>tetapi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kurang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mendapatkan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informasi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tentang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sulut</a:t>
            </a:r>
            <a:r>
              <a:rPr lang="en-GB" sz="2800" dirty="0" smtClean="0">
                <a:latin typeface="Century Gothic" pitchFamily="34" charset="0"/>
              </a:rPr>
              <a:t>, </a:t>
            </a:r>
            <a:r>
              <a:rPr lang="en-GB" sz="2800" dirty="0" err="1" smtClean="0">
                <a:latin typeface="Century Gothic" pitchFamily="34" charset="0"/>
              </a:rPr>
              <a:t>sehingga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budaya</a:t>
            </a:r>
            <a:r>
              <a:rPr lang="en-GB" sz="2800" dirty="0" smtClean="0">
                <a:latin typeface="Century Gothic" pitchFamily="34" charset="0"/>
              </a:rPr>
              <a:t> yang </a:t>
            </a:r>
            <a:r>
              <a:rPr lang="en-GB" sz="2800" dirty="0" err="1" smtClean="0">
                <a:latin typeface="Century Gothic" pitchFamily="34" charset="0"/>
              </a:rPr>
              <a:t>ada</a:t>
            </a:r>
            <a:r>
              <a:rPr lang="en-GB" sz="2800" dirty="0" smtClean="0">
                <a:latin typeface="Century Gothic" pitchFamily="34" charset="0"/>
              </a:rPr>
              <a:t> di </a:t>
            </a:r>
            <a:r>
              <a:rPr lang="en-GB" sz="2800" dirty="0" err="1" smtClean="0">
                <a:latin typeface="Century Gothic" pitchFamily="34" charset="0"/>
              </a:rPr>
              <a:t>sulut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juga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dapat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lebih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dikenal</a:t>
            </a:r>
            <a:r>
              <a:rPr lang="en-GB" sz="2800" dirty="0" smtClean="0">
                <a:latin typeface="Century Gothic" pitchFamily="34" charset="0"/>
              </a:rPr>
              <a:t>, </a:t>
            </a:r>
            <a:r>
              <a:rPr lang="en-GB" sz="2800" dirty="0" err="1" smtClean="0">
                <a:latin typeface="Century Gothic" pitchFamily="34" charset="0"/>
              </a:rPr>
              <a:t>sehingga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tidak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ada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mancanegara</a:t>
            </a:r>
            <a:r>
              <a:rPr lang="en-GB" sz="2800" dirty="0" smtClean="0">
                <a:latin typeface="Century Gothic" pitchFamily="34" charset="0"/>
              </a:rPr>
              <a:t> yang </a:t>
            </a:r>
            <a:r>
              <a:rPr lang="en-GB" sz="2800" dirty="0" err="1" smtClean="0">
                <a:latin typeface="Century Gothic" pitchFamily="34" charset="0"/>
              </a:rPr>
              <a:t>mencuri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kebudaya</a:t>
            </a:r>
            <a:r>
              <a:rPr lang="en-GB" sz="2800" dirty="0" smtClean="0">
                <a:latin typeface="Century Gothic" pitchFamily="34" charset="0"/>
              </a:rPr>
              <a:t> yang </a:t>
            </a:r>
            <a:r>
              <a:rPr lang="en-GB" sz="2800" dirty="0" err="1" smtClean="0">
                <a:latin typeface="Century Gothic" pitchFamily="34" charset="0"/>
              </a:rPr>
              <a:t>berada</a:t>
            </a:r>
            <a:r>
              <a:rPr lang="en-GB" sz="2800" dirty="0" smtClean="0">
                <a:latin typeface="Century Gothic" pitchFamily="34" charset="0"/>
              </a:rPr>
              <a:t> di </a:t>
            </a:r>
            <a:r>
              <a:rPr lang="en-GB" sz="2800" dirty="0" err="1" smtClean="0">
                <a:latin typeface="Century Gothic" pitchFamily="34" charset="0"/>
              </a:rPr>
              <a:t>indonesia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terumatama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kebudayaan</a:t>
            </a:r>
            <a:r>
              <a:rPr lang="en-GB" sz="2800" dirty="0" smtClean="0">
                <a:latin typeface="Century Gothic" pitchFamily="34" charset="0"/>
              </a:rPr>
              <a:t> yang </a:t>
            </a:r>
            <a:r>
              <a:rPr lang="en-GB" sz="2800" dirty="0" err="1" smtClean="0">
                <a:latin typeface="Century Gothic" pitchFamily="34" charset="0"/>
              </a:rPr>
              <a:t>berada</a:t>
            </a:r>
            <a:r>
              <a:rPr lang="en-GB" sz="2800" dirty="0" smtClean="0">
                <a:latin typeface="Century Gothic" pitchFamily="34" charset="0"/>
              </a:rPr>
              <a:t> di </a:t>
            </a:r>
            <a:r>
              <a:rPr lang="en-GB" sz="2800" dirty="0" err="1" smtClean="0">
                <a:latin typeface="Century Gothic" pitchFamily="34" charset="0"/>
              </a:rPr>
              <a:t>sulut</a:t>
            </a:r>
            <a:r>
              <a:rPr lang="en-GB" sz="2800" dirty="0" smtClean="0">
                <a:latin typeface="Century Gothic" pitchFamily="34" charset="0"/>
              </a:rPr>
              <a:t>.</a:t>
            </a:r>
            <a:endParaRPr lang="en-GB" sz="2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556792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smtClean="0">
                <a:latin typeface="Century Gothic" pitchFamily="34" charset="0"/>
              </a:rPr>
              <a:t>	Kami </a:t>
            </a:r>
            <a:r>
              <a:rPr lang="en-GB" sz="2800" dirty="0" err="1">
                <a:latin typeface="Century Gothic" pitchFamily="34" charset="0"/>
              </a:rPr>
              <a:t>ingin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memperkenalkan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tempat-tempat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wisata</a:t>
            </a:r>
            <a:r>
              <a:rPr lang="en-GB" sz="2800" dirty="0">
                <a:latin typeface="Century Gothic" pitchFamily="34" charset="0"/>
              </a:rPr>
              <a:t> yang </a:t>
            </a:r>
            <a:r>
              <a:rPr lang="en-GB" sz="2800" dirty="0" err="1">
                <a:latin typeface="Century Gothic" pitchFamily="34" charset="0"/>
              </a:rPr>
              <a:t>belum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banyak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diketahui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oleh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banyak</a:t>
            </a:r>
            <a:r>
              <a:rPr lang="en-GB" sz="2800" dirty="0">
                <a:latin typeface="Century Gothic" pitchFamily="34" charset="0"/>
              </a:rPr>
              <a:t> orang </a:t>
            </a:r>
            <a:r>
              <a:rPr lang="en-GB" sz="2800" dirty="0" err="1" smtClean="0">
                <a:latin typeface="Century Gothic" pitchFamily="34" charset="0"/>
              </a:rPr>
              <a:t>baik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wisatawan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lokal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maupun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mancanegara</a:t>
            </a:r>
            <a:r>
              <a:rPr lang="en-GB" sz="2800" dirty="0">
                <a:latin typeface="Century Gothic" pitchFamily="34" charset="0"/>
              </a:rPr>
              <a:t>, kami </a:t>
            </a:r>
            <a:r>
              <a:rPr lang="en-GB" sz="2800" dirty="0" err="1">
                <a:latin typeface="Century Gothic" pitchFamily="34" charset="0"/>
              </a:rPr>
              <a:t>akan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memperlihatkan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bahwa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banyak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sekali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wisata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alam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smtClean="0">
                <a:latin typeface="Century Gothic" pitchFamily="34" charset="0"/>
              </a:rPr>
              <a:t>yang </a:t>
            </a:r>
            <a:r>
              <a:rPr lang="en-GB" sz="2800" dirty="0" err="1">
                <a:latin typeface="Century Gothic" pitchFamily="34" charset="0"/>
              </a:rPr>
              <a:t>indah</a:t>
            </a:r>
            <a:r>
              <a:rPr lang="en-GB" sz="2800" dirty="0">
                <a:latin typeface="Century Gothic" pitchFamily="34" charset="0"/>
              </a:rPr>
              <a:t> di Sulawesi Utara </a:t>
            </a:r>
            <a:r>
              <a:rPr lang="en-GB" sz="2800" dirty="0" err="1">
                <a:latin typeface="Century Gothic" pitchFamily="34" charset="0"/>
              </a:rPr>
              <a:t>baik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wisata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bawah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laut</a:t>
            </a:r>
            <a:r>
              <a:rPr lang="en-GB" sz="2800" dirty="0">
                <a:latin typeface="Century Gothic" pitchFamily="34" charset="0"/>
              </a:rPr>
              <a:t>, </a:t>
            </a:r>
            <a:r>
              <a:rPr lang="en-GB" sz="2800" dirty="0" err="1">
                <a:latin typeface="Century Gothic" pitchFamily="34" charset="0"/>
              </a:rPr>
              <a:t>pesisir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pantai</a:t>
            </a:r>
            <a:r>
              <a:rPr lang="en-GB" sz="2800" dirty="0">
                <a:latin typeface="Century Gothic" pitchFamily="34" charset="0"/>
              </a:rPr>
              <a:t>, </a:t>
            </a:r>
            <a:r>
              <a:rPr lang="en-GB" sz="2800" dirty="0" err="1">
                <a:latin typeface="Century Gothic" pitchFamily="34" charset="0"/>
              </a:rPr>
              <a:t>pegunungan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dan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bukit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serta</a:t>
            </a:r>
            <a:r>
              <a:rPr lang="en-GB" sz="2800" dirty="0" smtClean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tempat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wisata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sejarah</a:t>
            </a:r>
            <a:r>
              <a:rPr lang="en-GB" sz="2800" dirty="0">
                <a:latin typeface="Century Gothic" pitchFamily="34" charset="0"/>
              </a:rPr>
              <a:t> yang </a:t>
            </a:r>
            <a:r>
              <a:rPr lang="en-GB" sz="2800" dirty="0" err="1">
                <a:latin typeface="Century Gothic" pitchFamily="34" charset="0"/>
              </a:rPr>
              <a:t>dapat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menambah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wawasan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dan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pengetahuan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kita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mengenai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sejarah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dari</a:t>
            </a:r>
            <a:r>
              <a:rPr lang="en-GB" sz="2800" dirty="0">
                <a:latin typeface="Century Gothic" pitchFamily="34" charset="0"/>
              </a:rPr>
              <a:t> Sulawesi Utara </a:t>
            </a:r>
            <a:r>
              <a:rPr lang="en-GB" sz="2800" dirty="0" err="1">
                <a:latin typeface="Century Gothic" pitchFamily="34" charset="0"/>
              </a:rPr>
              <a:t>atau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kota</a:t>
            </a:r>
            <a:r>
              <a:rPr lang="en-GB" sz="2800" dirty="0">
                <a:latin typeface="Century Gothic" pitchFamily="34" charset="0"/>
              </a:rPr>
              <a:t> Manado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Informasi</a:t>
            </a:r>
            <a:r>
              <a:rPr lang="en-GB" sz="44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16739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Century Gothic" pitchFamily="34" charset="0"/>
              </a:rPr>
              <a:t>Wisatawan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lokal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>
                <a:latin typeface="Century Gothic" pitchFamily="34" charset="0"/>
              </a:rPr>
              <a:t>maupun</a:t>
            </a:r>
            <a:r>
              <a:rPr lang="en-GB" sz="2800" dirty="0">
                <a:latin typeface="Century Gothic" pitchFamily="34" charset="0"/>
              </a:rPr>
              <a:t> </a:t>
            </a:r>
            <a:r>
              <a:rPr lang="en-GB" sz="2800" dirty="0" err="1" smtClean="0">
                <a:latin typeface="Century Gothic" pitchFamily="34" charset="0"/>
              </a:rPr>
              <a:t>mancanegara</a:t>
            </a:r>
            <a:r>
              <a:rPr lang="en-GB" sz="2800" dirty="0" smtClean="0">
                <a:latin typeface="Century Gothic" pitchFamily="34" charset="0"/>
              </a:rPr>
              <a:t>.</a:t>
            </a:r>
            <a:endParaRPr lang="en-GB" sz="2800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3265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Target Audience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76" y="2305615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>
                <a:latin typeface="Century Gothic" pitchFamily="34" charset="0"/>
              </a:rPr>
              <a:t>Home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>
                <a:latin typeface="Century Gothic" pitchFamily="34" charset="0"/>
              </a:rPr>
              <a:t>Destinations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>
                <a:latin typeface="Century Gothic" pitchFamily="34" charset="0"/>
              </a:rPr>
              <a:t>Gallery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>
                <a:latin typeface="Century Gothic" pitchFamily="34" charset="0"/>
              </a:rPr>
              <a:t>About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2800" dirty="0" smtClean="0">
                <a:latin typeface="Century Gothic" pitchFamily="34" charset="0"/>
              </a:rPr>
              <a:t>Contact</a:t>
            </a:r>
            <a:endParaRPr lang="en-GB" sz="2800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32656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Informasi</a:t>
            </a:r>
            <a:r>
              <a:rPr lang="en-GB" sz="44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875583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Demo </a:t>
            </a:r>
            <a:r>
              <a:rPr lang="en-GB" sz="4400" b="1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WebSite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176</TotalTime>
  <Words>99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Axioo</dc:creator>
  <cp:lastModifiedBy>User</cp:lastModifiedBy>
  <cp:revision>12</cp:revision>
  <dcterms:created xsi:type="dcterms:W3CDTF">2019-06-30T05:22:15Z</dcterms:created>
  <dcterms:modified xsi:type="dcterms:W3CDTF">2019-07-01T05:46:03Z</dcterms:modified>
</cp:coreProperties>
</file>