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mpt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mp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mptMedium-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mptMedium-italic.fntdata"/><Relationship Id="rId6" Type="http://schemas.openxmlformats.org/officeDocument/2006/relationships/slide" Target="slides/slide1.xml"/><Relationship Id="rId18" Type="http://schemas.openxmlformats.org/officeDocument/2006/relationships/font" Target="fonts/Promp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95e5e317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95e5e317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95e5e317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95e5e317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95e5e31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95e5e31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95e5e317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95e5e317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95e5e317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95e5e317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95e5e317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95e5e317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95e5e317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95e5e317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95e5e317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95e5e317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95e5e317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95e5e317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95e5e317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95e5e317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Font typeface="Prompt Medium"/>
              <a:buNone/>
              <a:defRPr sz="5200">
                <a:latin typeface="Prompt Medium"/>
                <a:ea typeface="Prompt Medium"/>
                <a:cs typeface="Prompt Medium"/>
                <a:sym typeface="Prompt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9162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J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291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2916000"/>
          </a:xfrm>
          <a:prstGeom prst="rect">
            <a:avLst/>
          </a:prstGeom>
        </p:spPr>
        <p:txBody>
          <a:bodyPr anchorCtr="0" anchor="t" bIns="91425" lIns="91425" spcFirstLastPara="1" rIns="91425" wrap="square" tIns="91425">
            <a:normAutofit/>
          </a:bodyPr>
          <a:lstStyle>
            <a:lvl1pPr indent="-317500" lvl="0" marL="457200" rtl="0" algn="just">
              <a:spcBef>
                <a:spcPts val="0"/>
              </a:spcBef>
              <a:spcAft>
                <a:spcPts val="0"/>
              </a:spcAft>
              <a:buSzPts val="1400"/>
              <a:buChar char="⎼"/>
              <a:defRPr sz="14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2916000"/>
          </a:xfrm>
          <a:prstGeom prst="rect">
            <a:avLst/>
          </a:prstGeom>
        </p:spPr>
        <p:txBody>
          <a:bodyPr anchorCtr="0" anchor="t" bIns="91425" lIns="91425" spcFirstLastPara="1" rIns="91425" wrap="square" tIns="91425">
            <a:normAutofit/>
          </a:bodyPr>
          <a:lstStyle>
            <a:lvl1pPr indent="-317500" lvl="0" marL="457200" rtl="0" algn="just">
              <a:spcBef>
                <a:spcPts val="0"/>
              </a:spcBef>
              <a:spcAft>
                <a:spcPts val="0"/>
              </a:spcAft>
              <a:buSzPts val="1400"/>
              <a:buChar char="⎼"/>
              <a:defRPr sz="14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2678700"/>
          </a:xfrm>
          <a:prstGeom prst="rect">
            <a:avLst/>
          </a:prstGeom>
        </p:spPr>
        <p:txBody>
          <a:bodyPr anchorCtr="0" anchor="t" bIns="91425" lIns="91425" spcFirstLastPara="1" rIns="91425" wrap="square" tIns="91425">
            <a:normAutofit/>
          </a:bodyPr>
          <a:lstStyle>
            <a:lvl1pPr indent="-304800" lvl="0" marL="457200" rtl="0" algn="just">
              <a:spcBef>
                <a:spcPts val="0"/>
              </a:spcBef>
              <a:spcAft>
                <a:spcPts val="0"/>
              </a:spcAft>
              <a:buSzPts val="1200"/>
              <a:buChar char="⎼"/>
              <a:defRPr sz="1200"/>
            </a:lvl1pPr>
            <a:lvl2pPr indent="-304800" lvl="1" marL="914400" rtl="0" algn="just">
              <a:spcBef>
                <a:spcPts val="0"/>
              </a:spcBef>
              <a:spcAft>
                <a:spcPts val="0"/>
              </a:spcAft>
              <a:buSzPts val="1200"/>
              <a:buChar char="⎼"/>
              <a:defRPr sz="1200"/>
            </a:lvl2pPr>
            <a:lvl3pPr indent="-304800" lvl="2" marL="1371600" rtl="0" algn="just">
              <a:spcBef>
                <a:spcPts val="0"/>
              </a:spcBef>
              <a:spcAft>
                <a:spcPts val="0"/>
              </a:spcAft>
              <a:buSzPts val="1200"/>
              <a:buChar char="⎼"/>
              <a:defRPr sz="1200"/>
            </a:lvl3pPr>
            <a:lvl4pPr indent="-304800" lvl="3" marL="1828800" rtl="0" algn="just">
              <a:spcBef>
                <a:spcPts val="0"/>
              </a:spcBef>
              <a:spcAft>
                <a:spcPts val="0"/>
              </a:spcAft>
              <a:buSzPts val="1200"/>
              <a:buChar char="⎼"/>
              <a:defRPr sz="1200"/>
            </a:lvl4pPr>
            <a:lvl5pPr indent="-304800" lvl="4" marL="2286000" rtl="0" algn="just">
              <a:spcBef>
                <a:spcPts val="0"/>
              </a:spcBef>
              <a:spcAft>
                <a:spcPts val="0"/>
              </a:spcAft>
              <a:buSzPts val="1200"/>
              <a:buChar char="⎼"/>
              <a:defRPr sz="1200"/>
            </a:lvl5pPr>
            <a:lvl6pPr indent="-304800" lvl="5" marL="2743200" rtl="0" algn="just">
              <a:spcBef>
                <a:spcPts val="0"/>
              </a:spcBef>
              <a:spcAft>
                <a:spcPts val="0"/>
              </a:spcAft>
              <a:buSzPts val="1200"/>
              <a:buChar char="⎼"/>
              <a:defRPr sz="1200"/>
            </a:lvl6pPr>
            <a:lvl7pPr indent="-304800" lvl="6" marL="3200400" rtl="0" algn="just">
              <a:spcBef>
                <a:spcPts val="0"/>
              </a:spcBef>
              <a:spcAft>
                <a:spcPts val="0"/>
              </a:spcAft>
              <a:buSzPts val="1200"/>
              <a:buChar char="⎼"/>
              <a:defRPr sz="1200"/>
            </a:lvl7pPr>
            <a:lvl8pPr indent="-304800" lvl="7" marL="3657600" rtl="0" algn="just">
              <a:spcBef>
                <a:spcPts val="0"/>
              </a:spcBef>
              <a:spcAft>
                <a:spcPts val="0"/>
              </a:spcAft>
              <a:buSzPts val="1200"/>
              <a:buChar char="⎼"/>
              <a:defRPr sz="1200"/>
            </a:lvl8pPr>
            <a:lvl9pPr indent="-304800" lvl="8" marL="4114800" rtl="0" algn="just">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3618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41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208875"/>
            <a:ext cx="3837000" cy="38595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03975" y="359622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mpt Medium"/>
              <a:buNone/>
              <a:defRPr sz="2800">
                <a:solidFill>
                  <a:schemeClr val="dk1"/>
                </a:solidFill>
                <a:latin typeface="Prompt Medium"/>
                <a:ea typeface="Prompt Medium"/>
                <a:cs typeface="Prompt Medium"/>
                <a:sym typeface="Prompt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2916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pic>
        <p:nvPicPr>
          <p:cNvPr id="9" name="Google Shape;9;p1"/>
          <p:cNvPicPr preferRelativeResize="0"/>
          <p:nvPr/>
        </p:nvPicPr>
        <p:blipFill>
          <a:blip r:embed="rId1">
            <a:alphaModFix/>
          </a:blip>
          <a:stretch>
            <a:fillRect/>
          </a:stretch>
        </p:blipFill>
        <p:spPr>
          <a:xfrm>
            <a:off x="0" y="4214118"/>
            <a:ext cx="2661201" cy="929375"/>
          </a:xfrm>
          <a:prstGeom prst="rect">
            <a:avLst/>
          </a:prstGeom>
          <a:noFill/>
          <a:ln>
            <a:noFill/>
          </a:ln>
        </p:spPr>
      </p:pic>
      <p:cxnSp>
        <p:nvCxnSpPr>
          <p:cNvPr id="10" name="Google Shape;10;p1"/>
          <p:cNvCxnSpPr/>
          <p:nvPr/>
        </p:nvCxnSpPr>
        <p:spPr>
          <a:xfrm>
            <a:off x="170250" y="4214125"/>
            <a:ext cx="8803500" cy="0"/>
          </a:xfrm>
          <a:prstGeom prst="straightConnector1">
            <a:avLst/>
          </a:prstGeom>
          <a:noFill/>
          <a:ln cap="flat" cmpd="sng" w="28575">
            <a:solidFill>
              <a:schemeClr val="dk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NÁZEV PREZENTACE</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Kateřina Zusková</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cs"/>
              <a:t>50%</a:t>
            </a:r>
            <a:endParaRPr/>
          </a:p>
        </p:txBody>
      </p:sp>
      <p:sp>
        <p:nvSpPr>
          <p:cNvPr id="109" name="Google Shape;109;p22"/>
          <p:cNvSpPr txBox="1"/>
          <p:nvPr>
            <p:ph idx="1" type="body"/>
          </p:nvPr>
        </p:nvSpPr>
        <p:spPr>
          <a:xfrm>
            <a:off x="311700" y="3152225"/>
            <a:ext cx="8520600" cy="916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cs"/>
              <a:t>Lorem ipsum dolor sit amet</a:t>
            </a:r>
            <a:endParaRPr/>
          </a:p>
          <a:p>
            <a:pPr indent="0" lvl="0" marL="0" rtl="0" algn="ctr">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68" name="Google Shape;68;p15"/>
          <p:cNvSpPr txBox="1"/>
          <p:nvPr>
            <p:ph idx="1" type="body"/>
          </p:nvPr>
        </p:nvSpPr>
        <p:spPr>
          <a:xfrm>
            <a:off x="311700" y="1152475"/>
            <a:ext cx="8520600" cy="2916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cs"/>
              <a:t>Lorem ipsum dolor sit amet, consectetuer adipiscing elit. Nullam dapibus fermentum ipsum.</a:t>
            </a:r>
            <a:endParaRPr/>
          </a:p>
          <a:p>
            <a:pPr indent="-304165" lvl="1" marL="914400" rtl="0" algn="l">
              <a:spcBef>
                <a:spcPts val="0"/>
              </a:spcBef>
              <a:spcAft>
                <a:spcPts val="0"/>
              </a:spcAft>
              <a:buSzPct val="100000"/>
              <a:buChar char="−"/>
            </a:pPr>
            <a:r>
              <a:rPr lang="cs"/>
              <a:t>totam rem aperiam, </a:t>
            </a:r>
            <a:endParaRPr/>
          </a:p>
          <a:p>
            <a:pPr indent="-304165" lvl="1" marL="914400" rtl="0" algn="l">
              <a:spcBef>
                <a:spcPts val="0"/>
              </a:spcBef>
              <a:spcAft>
                <a:spcPts val="0"/>
              </a:spcAft>
              <a:buSzPct val="100000"/>
              <a:buChar char="−"/>
            </a:pPr>
            <a:r>
              <a:rPr lang="cs"/>
              <a:t>eaque ipsa quae ab illo inventore veritatis et quasi architecto beatae vitae dicta sunt explicabo. </a:t>
            </a:r>
            <a:endParaRPr/>
          </a:p>
          <a:p>
            <a:pPr indent="-304165" lvl="1" marL="914400" rtl="0" algn="l">
              <a:spcBef>
                <a:spcPts val="0"/>
              </a:spcBef>
              <a:spcAft>
                <a:spcPts val="0"/>
              </a:spcAft>
              <a:buSzPct val="100000"/>
              <a:buChar char="−"/>
            </a:pPr>
            <a:r>
              <a:rPr lang="cs"/>
              <a:t>Aliquam erat volutpat. </a:t>
            </a:r>
            <a:endParaRPr/>
          </a:p>
          <a:p>
            <a:pPr indent="-304164" lvl="2" marL="1371600" rtl="0" algn="l">
              <a:spcBef>
                <a:spcPts val="0"/>
              </a:spcBef>
              <a:spcAft>
                <a:spcPts val="0"/>
              </a:spcAft>
              <a:buSzPct val="100000"/>
              <a:buChar char="⎼"/>
            </a:pPr>
            <a:r>
              <a:rPr lang="cs"/>
              <a:t>Nullam sapien sem, </a:t>
            </a:r>
            <a:endParaRPr/>
          </a:p>
          <a:p>
            <a:pPr indent="-304164" lvl="2" marL="1371600" rtl="0" algn="l">
              <a:spcBef>
                <a:spcPts val="0"/>
              </a:spcBef>
              <a:spcAft>
                <a:spcPts val="0"/>
              </a:spcAft>
              <a:buSzPct val="100000"/>
              <a:buChar char="⎼"/>
            </a:pPr>
            <a:r>
              <a:rPr lang="cs"/>
              <a:t>ornare ac, nonummy non,</a:t>
            </a:r>
            <a:endParaRPr/>
          </a:p>
          <a:p>
            <a:pPr indent="-304165" lvl="1" marL="914400" rtl="0" algn="l">
              <a:spcBef>
                <a:spcPts val="0"/>
              </a:spcBef>
              <a:spcAft>
                <a:spcPts val="0"/>
              </a:spcAft>
              <a:buSzPct val="100000"/>
              <a:buChar char="−"/>
            </a:pPr>
            <a:r>
              <a:rPr lang="cs"/>
              <a:t>lobortis a enim. Curabitur ligula sapien, pulvinar a vestibulum quis, facilisis vel sapien. Vestibulum erat nulla, ullamcorper nec, rutrum non, nonummy ac, erat. </a:t>
            </a:r>
            <a:endParaRPr/>
          </a:p>
          <a:p>
            <a:pPr indent="-325755" lvl="0" marL="457200" rtl="0" algn="l">
              <a:spcBef>
                <a:spcPts val="0"/>
              </a:spcBef>
              <a:spcAft>
                <a:spcPts val="0"/>
              </a:spcAft>
              <a:buSzPct val="100000"/>
              <a:buChar char="−"/>
            </a:pPr>
            <a:r>
              <a:rPr lang="cs"/>
              <a:t>Sed ut perspiciatis unde omnis iste natus error sit voluptatem accusantium doloremque laudantium, </a:t>
            </a:r>
            <a:endParaRPr/>
          </a:p>
          <a:p>
            <a:pPr indent="-325755" lvl="0" marL="457200" rtl="0" algn="l">
              <a:spcBef>
                <a:spcPts val="0"/>
              </a:spcBef>
              <a:spcAft>
                <a:spcPts val="0"/>
              </a:spcAft>
              <a:buSzPct val="100000"/>
              <a:buChar char="−"/>
            </a:pPr>
            <a:r>
              <a:rPr lang="cs"/>
              <a:t>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74" name="Google Shape;74;p16"/>
          <p:cNvSpPr txBox="1"/>
          <p:nvPr>
            <p:ph idx="1" type="body"/>
          </p:nvPr>
        </p:nvSpPr>
        <p:spPr>
          <a:xfrm>
            <a:off x="311700" y="1152475"/>
            <a:ext cx="3999900" cy="29160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SzPts val="1400"/>
              <a:buChar char="⎼"/>
            </a:pPr>
            <a:r>
              <a:rPr lang="cs"/>
              <a:t>Lorem ipsum dolor sit amet, consectetuer adipiscing elit. Nullam dapibus fermentum ipsum. </a:t>
            </a:r>
            <a:endParaRPr/>
          </a:p>
          <a:p>
            <a:pPr indent="-304800" lvl="1" marL="914400" rtl="0" algn="just">
              <a:spcBef>
                <a:spcPts val="0"/>
              </a:spcBef>
              <a:spcAft>
                <a:spcPts val="0"/>
              </a:spcAft>
              <a:buSzPts val="1200"/>
              <a:buChar char="⎼"/>
            </a:pPr>
            <a:r>
              <a:rPr lang="cs"/>
              <a:t>Sed ut perspiciatis unde omnis iste natus error sit voluptatem accusantium doloremque laudantium, </a:t>
            </a:r>
            <a:endParaRPr/>
          </a:p>
          <a:p>
            <a:pPr indent="-304800" lvl="1" marL="914400" rtl="0" algn="just">
              <a:spcBef>
                <a:spcPts val="0"/>
              </a:spcBef>
              <a:spcAft>
                <a:spcPts val="0"/>
              </a:spcAft>
              <a:buSzPts val="1200"/>
              <a:buChar char="⎼"/>
            </a:pPr>
            <a:r>
              <a:rPr lang="cs"/>
              <a:t>totam rem aperiam, eaque ipsa quae ab illo inventore veritatis et quasi architecto beatae vitae dicta sunt explicabo. </a:t>
            </a:r>
            <a:endParaRPr/>
          </a:p>
          <a:p>
            <a:pPr indent="-304800" lvl="1" marL="914400" rtl="0" algn="just">
              <a:spcBef>
                <a:spcPts val="0"/>
              </a:spcBef>
              <a:spcAft>
                <a:spcPts val="0"/>
              </a:spcAft>
              <a:buSzPts val="1200"/>
              <a:buChar char="⎼"/>
            </a:pPr>
            <a:r>
              <a:rPr lang="cs"/>
              <a:t>Aliquam erat volutpat. </a:t>
            </a:r>
            <a:endParaRPr/>
          </a:p>
          <a:p>
            <a:pPr indent="-304800" lvl="2" marL="1371600" rtl="0" algn="just">
              <a:spcBef>
                <a:spcPts val="0"/>
              </a:spcBef>
              <a:spcAft>
                <a:spcPts val="0"/>
              </a:spcAft>
              <a:buSzPts val="1200"/>
              <a:buChar char="⎼"/>
            </a:pPr>
            <a:r>
              <a:rPr lang="cs"/>
              <a:t>Nullam sapien sem, ornare ac, nonummy non, lobortis a enim. </a:t>
            </a:r>
            <a:endParaRPr/>
          </a:p>
          <a:p>
            <a:pPr indent="-304800" lvl="2" marL="1371600" rtl="0" algn="just">
              <a:spcBef>
                <a:spcPts val="0"/>
              </a:spcBef>
              <a:spcAft>
                <a:spcPts val="0"/>
              </a:spcAft>
              <a:buSzPts val="1200"/>
              <a:buChar char="⎼"/>
            </a:pPr>
            <a:r>
              <a:rPr lang="cs"/>
              <a:t>Curabitur ligula sapien, pulvinar a vestibulum quis, facilisis vel sapien.</a:t>
            </a:r>
            <a:endParaRPr/>
          </a:p>
        </p:txBody>
      </p:sp>
      <p:sp>
        <p:nvSpPr>
          <p:cNvPr id="75" name="Google Shape;75;p16"/>
          <p:cNvSpPr txBox="1"/>
          <p:nvPr>
            <p:ph idx="2" type="body"/>
          </p:nvPr>
        </p:nvSpPr>
        <p:spPr>
          <a:xfrm>
            <a:off x="4832400" y="1152475"/>
            <a:ext cx="3999900" cy="29160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Lorem ipsum dolor sit amet</a:t>
            </a:r>
            <a:endParaRPr/>
          </a:p>
        </p:txBody>
      </p:sp>
      <p:sp>
        <p:nvSpPr>
          <p:cNvPr id="86" name="Google Shape;86;p18"/>
          <p:cNvSpPr txBox="1"/>
          <p:nvPr>
            <p:ph idx="1" type="body"/>
          </p:nvPr>
        </p:nvSpPr>
        <p:spPr>
          <a:xfrm>
            <a:off x="311700" y="1389600"/>
            <a:ext cx="2808000" cy="2678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cs"/>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450150"/>
            <a:ext cx="6367800" cy="361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
        <p:nvSpPr>
          <p:cNvPr id="97" name="Google Shape;97;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Lorem ipsum dolor sit amet</a:t>
            </a:r>
            <a:endParaRPr/>
          </a:p>
        </p:txBody>
      </p:sp>
      <p:sp>
        <p:nvSpPr>
          <p:cNvPr id="98" name="Google Shape;98;p20"/>
          <p:cNvSpPr txBox="1"/>
          <p:nvPr>
            <p:ph idx="2" type="body"/>
          </p:nvPr>
        </p:nvSpPr>
        <p:spPr>
          <a:xfrm>
            <a:off x="4939500" y="208875"/>
            <a:ext cx="3837000" cy="38595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1200"/>
              </a:spcAft>
              <a:buNone/>
            </a:pPr>
            <a:r>
              <a:rPr lang="cs" sz="1400"/>
              <a:t>Lorem ipsum dolor sit amet, consectetuer adipiscing elit. Nullam dapibus fermentum ipsum. Sed ut perspiciatis unde omnis iste natus error sit voluptatem accusantium doloremque laudantium, totam rem aperiam, eaque ipsa quae ab illo inventore veritatis et quasi architecto beatae vitae dicta sunt explicabo. Aliquam erat volutpat. Nullam sapien sem, ornare ac, nonummy non, lobortis a enim. Curabitur ligula sapien, pulvinar a vestibulum quis, facilisis vel sapien. Vestibulum erat nulla, ullamcorper nec, rutrum non, nonummy ac, erat. Maecenas fermentum, sem in pharetra pellentesque, velit turpis volutpat ante, in pharetra metus odio a lectus. Duis condimentum augue id magna semper rutrum. Suspendisse sagittis ultrices augue.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03975" y="359622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s"/>
              <a:t>Lorem ipsum dolor sit amet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335599"/>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