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Prompt Medium" panose="00000600000000000000" pitchFamily="2" charset="-34"/>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138" y="2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95e5e3178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195e5e3178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195e5e3178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195e5e3178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195e5e3178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195e5e317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195e5e3178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195e5e317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95e5e3178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195e5e3178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195e5e3178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195e5e317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95e5e3178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95e5e3178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195e5e3178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195e5e3178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95e5e317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95e5e3178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195e5e3178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195e5e3178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Font typeface="Prompt Medium"/>
              <a:buNone/>
              <a:defRPr sz="5200">
                <a:latin typeface="Prompt Medium"/>
                <a:ea typeface="Prompt Medium"/>
                <a:cs typeface="Prompt Medium"/>
                <a:sym typeface="Prompt Mediu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cs-CZ"/>
              <a:t>Kliknutím lze upravit styl.</a:t>
            </a:r>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cs-CZ"/>
              <a:t>Kliknutím můžete upravit styl předlohy.</a:t>
            </a:r>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smtClean="0"/>
              <a:t>‹#›</a:t>
            </a:fld>
            <a:endParaRPr lang="cs"/>
          </a:p>
        </p:txBody>
      </p:sp>
    </p:spTree>
    <p:extLst>
      <p:ext uri="{BB962C8B-B14F-4D97-AF65-F5344CB8AC3E}">
        <p14:creationId xmlns:p14="http://schemas.microsoft.com/office/powerpoint/2010/main" val="2373485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9162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pPr lvl="0"/>
            <a:r>
              <a:rPr lang="cs-CZ"/>
              <a:t>Po kliknutí můžete upravovat styly textu v předloze.</a:t>
            </a: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smtClean="0"/>
              <a:t>‹#›</a:t>
            </a:fld>
            <a:endParaRPr lang="cs"/>
          </a:p>
        </p:txBody>
      </p:sp>
    </p:spTree>
    <p:extLst>
      <p:ext uri="{BB962C8B-B14F-4D97-AF65-F5344CB8AC3E}">
        <p14:creationId xmlns:p14="http://schemas.microsoft.com/office/powerpoint/2010/main" val="1509885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GJK" type="blank">
  <p:cSld name="GJ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smtClean="0"/>
              <a:t>‹#›</a:t>
            </a:fld>
            <a:endParaRPr lang="cs"/>
          </a:p>
        </p:txBody>
      </p:sp>
    </p:spTree>
    <p:extLst>
      <p:ext uri="{BB962C8B-B14F-4D97-AF65-F5344CB8AC3E}">
        <p14:creationId xmlns:p14="http://schemas.microsoft.com/office/powerpoint/2010/main" val="18711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cs-CZ"/>
              <a:t>Kliknutím lze upravit styl.</a:t>
            </a:r>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smtClean="0"/>
              <a:t>‹#›</a:t>
            </a:fld>
            <a:endParaRPr lang="cs"/>
          </a:p>
        </p:txBody>
      </p:sp>
    </p:spTree>
    <p:extLst>
      <p:ext uri="{BB962C8B-B14F-4D97-AF65-F5344CB8AC3E}">
        <p14:creationId xmlns:p14="http://schemas.microsoft.com/office/powerpoint/2010/main" val="239316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cs-CZ"/>
              <a:t>Kliknutím lze upravit styl.</a:t>
            </a:r>
            <a:endParaRPr/>
          </a:p>
        </p:txBody>
      </p:sp>
      <p:sp>
        <p:nvSpPr>
          <p:cNvPr id="20" name="Google Shape;20;p4"/>
          <p:cNvSpPr txBox="1">
            <a:spLocks noGrp="1"/>
          </p:cNvSpPr>
          <p:nvPr>
            <p:ph type="body" idx="1"/>
          </p:nvPr>
        </p:nvSpPr>
        <p:spPr>
          <a:xfrm>
            <a:off x="311700" y="1152475"/>
            <a:ext cx="8520600" cy="30792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pPr lvl="0"/>
            <a:r>
              <a:rPr lang="cs-CZ"/>
              <a:t>Po kliknutí můžete upravovat styly textu v předloze.</a:t>
            </a: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smtClean="0"/>
              <a:t>‹#›</a:t>
            </a:fld>
            <a:endParaRPr lang="cs"/>
          </a:p>
        </p:txBody>
      </p:sp>
    </p:spTree>
    <p:extLst>
      <p:ext uri="{BB962C8B-B14F-4D97-AF65-F5344CB8AC3E}">
        <p14:creationId xmlns:p14="http://schemas.microsoft.com/office/powerpoint/2010/main" val="3841734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cs-CZ"/>
              <a:t>Kliknutím lze upravit styl.</a:t>
            </a:r>
            <a:endParaRPr/>
          </a:p>
        </p:txBody>
      </p:sp>
      <p:sp>
        <p:nvSpPr>
          <p:cNvPr id="24" name="Google Shape;24;p5"/>
          <p:cNvSpPr txBox="1">
            <a:spLocks noGrp="1"/>
          </p:cNvSpPr>
          <p:nvPr>
            <p:ph type="body" idx="1"/>
          </p:nvPr>
        </p:nvSpPr>
        <p:spPr>
          <a:xfrm>
            <a:off x="311700" y="1152475"/>
            <a:ext cx="3999900" cy="3102300"/>
          </a:xfrm>
          <a:prstGeom prst="rect">
            <a:avLst/>
          </a:prstGeom>
        </p:spPr>
        <p:txBody>
          <a:bodyPr spcFirstLastPara="1" wrap="square" lIns="91425" tIns="91425" rIns="91425" bIns="91425" anchor="t" anchorCtr="0">
            <a:normAutofit/>
          </a:bodyPr>
          <a:lstStyle>
            <a:lvl1pPr marL="457200" lvl="0" indent="-317500" algn="just" rtl="0">
              <a:spcBef>
                <a:spcPts val="0"/>
              </a:spcBef>
              <a:spcAft>
                <a:spcPts val="0"/>
              </a:spcAft>
              <a:buSzPts val="1400"/>
              <a:buChar char="⎼"/>
              <a:defRPr sz="1400"/>
            </a:lvl1pPr>
            <a:lvl2pPr marL="914400" lvl="1" indent="-304800" algn="just" rtl="0">
              <a:spcBef>
                <a:spcPts val="0"/>
              </a:spcBef>
              <a:spcAft>
                <a:spcPts val="0"/>
              </a:spcAft>
              <a:buSzPts val="1200"/>
              <a:buChar char="⎼"/>
              <a:defRPr sz="1200"/>
            </a:lvl2pPr>
            <a:lvl3pPr marL="1371600" lvl="2" indent="-304800" algn="just" rtl="0">
              <a:spcBef>
                <a:spcPts val="0"/>
              </a:spcBef>
              <a:spcAft>
                <a:spcPts val="0"/>
              </a:spcAft>
              <a:buSzPts val="1200"/>
              <a:buChar char="⎼"/>
              <a:defRPr sz="1200"/>
            </a:lvl3pPr>
            <a:lvl4pPr marL="1828800" lvl="3" indent="-304800" algn="just" rtl="0">
              <a:spcBef>
                <a:spcPts val="0"/>
              </a:spcBef>
              <a:spcAft>
                <a:spcPts val="0"/>
              </a:spcAft>
              <a:buSzPts val="1200"/>
              <a:buChar char="⎼"/>
              <a:defRPr sz="1200"/>
            </a:lvl4pPr>
            <a:lvl5pPr marL="2286000" lvl="4" indent="-304800" algn="just" rtl="0">
              <a:spcBef>
                <a:spcPts val="0"/>
              </a:spcBef>
              <a:spcAft>
                <a:spcPts val="0"/>
              </a:spcAft>
              <a:buSzPts val="1200"/>
              <a:buChar char="⎼"/>
              <a:defRPr sz="1200"/>
            </a:lvl5pPr>
            <a:lvl6pPr marL="2743200" lvl="5" indent="-304800" algn="just" rtl="0">
              <a:spcBef>
                <a:spcPts val="0"/>
              </a:spcBef>
              <a:spcAft>
                <a:spcPts val="0"/>
              </a:spcAft>
              <a:buSzPts val="1200"/>
              <a:buChar char="⎼"/>
              <a:defRPr sz="1200"/>
            </a:lvl6pPr>
            <a:lvl7pPr marL="3200400" lvl="6" indent="-304800" algn="just" rtl="0">
              <a:spcBef>
                <a:spcPts val="0"/>
              </a:spcBef>
              <a:spcAft>
                <a:spcPts val="0"/>
              </a:spcAft>
              <a:buSzPts val="1200"/>
              <a:buChar char="⎼"/>
              <a:defRPr sz="1200"/>
            </a:lvl7pPr>
            <a:lvl8pPr marL="3657600" lvl="7" indent="-304800" algn="just" rtl="0">
              <a:spcBef>
                <a:spcPts val="0"/>
              </a:spcBef>
              <a:spcAft>
                <a:spcPts val="0"/>
              </a:spcAft>
              <a:buSzPts val="1200"/>
              <a:buChar char="⎼"/>
              <a:defRPr sz="1200"/>
            </a:lvl8pPr>
            <a:lvl9pPr marL="4114800" lvl="8" indent="-304800" algn="just" rtl="0">
              <a:spcBef>
                <a:spcPts val="0"/>
              </a:spcBef>
              <a:spcAft>
                <a:spcPts val="0"/>
              </a:spcAft>
              <a:buSzPts val="1200"/>
              <a:buChar char="⎼"/>
              <a:defRPr sz="1200"/>
            </a:lvl9pPr>
          </a:lstStyle>
          <a:p>
            <a:pPr lvl="0"/>
            <a:r>
              <a:rPr lang="cs-CZ"/>
              <a:t>Po kliknutí můžete upravovat styly textu v předloze.</a:t>
            </a:r>
          </a:p>
        </p:txBody>
      </p:sp>
      <p:sp>
        <p:nvSpPr>
          <p:cNvPr id="25" name="Google Shape;25;p5"/>
          <p:cNvSpPr txBox="1">
            <a:spLocks noGrp="1"/>
          </p:cNvSpPr>
          <p:nvPr>
            <p:ph type="body" idx="2"/>
          </p:nvPr>
        </p:nvSpPr>
        <p:spPr>
          <a:xfrm>
            <a:off x="4832400" y="1152475"/>
            <a:ext cx="3999900" cy="3102300"/>
          </a:xfrm>
          <a:prstGeom prst="rect">
            <a:avLst/>
          </a:prstGeom>
        </p:spPr>
        <p:txBody>
          <a:bodyPr spcFirstLastPara="1" wrap="square" lIns="91425" tIns="91425" rIns="91425" bIns="91425" anchor="t" anchorCtr="0">
            <a:normAutofit/>
          </a:bodyPr>
          <a:lstStyle>
            <a:lvl1pPr marL="457200" lvl="0" indent="-317500" algn="just" rtl="0">
              <a:spcBef>
                <a:spcPts val="0"/>
              </a:spcBef>
              <a:spcAft>
                <a:spcPts val="0"/>
              </a:spcAft>
              <a:buSzPts val="1400"/>
              <a:buChar char="⎼"/>
              <a:defRPr sz="1400"/>
            </a:lvl1pPr>
            <a:lvl2pPr marL="914400" lvl="1" indent="-304800" algn="just" rtl="0">
              <a:spcBef>
                <a:spcPts val="0"/>
              </a:spcBef>
              <a:spcAft>
                <a:spcPts val="0"/>
              </a:spcAft>
              <a:buSzPts val="1200"/>
              <a:buChar char="⎼"/>
              <a:defRPr sz="1200"/>
            </a:lvl2pPr>
            <a:lvl3pPr marL="1371600" lvl="2" indent="-304800" algn="just" rtl="0">
              <a:spcBef>
                <a:spcPts val="0"/>
              </a:spcBef>
              <a:spcAft>
                <a:spcPts val="0"/>
              </a:spcAft>
              <a:buSzPts val="1200"/>
              <a:buChar char="⎼"/>
              <a:defRPr sz="1200"/>
            </a:lvl3pPr>
            <a:lvl4pPr marL="1828800" lvl="3" indent="-304800" algn="just" rtl="0">
              <a:spcBef>
                <a:spcPts val="0"/>
              </a:spcBef>
              <a:spcAft>
                <a:spcPts val="0"/>
              </a:spcAft>
              <a:buSzPts val="1200"/>
              <a:buChar char="⎼"/>
              <a:defRPr sz="1200"/>
            </a:lvl4pPr>
            <a:lvl5pPr marL="2286000" lvl="4" indent="-304800" algn="just" rtl="0">
              <a:spcBef>
                <a:spcPts val="0"/>
              </a:spcBef>
              <a:spcAft>
                <a:spcPts val="0"/>
              </a:spcAft>
              <a:buSzPts val="1200"/>
              <a:buChar char="⎼"/>
              <a:defRPr sz="1200"/>
            </a:lvl5pPr>
            <a:lvl6pPr marL="2743200" lvl="5" indent="-304800" algn="just" rtl="0">
              <a:spcBef>
                <a:spcPts val="0"/>
              </a:spcBef>
              <a:spcAft>
                <a:spcPts val="0"/>
              </a:spcAft>
              <a:buSzPts val="1200"/>
              <a:buChar char="⎼"/>
              <a:defRPr sz="1200"/>
            </a:lvl6pPr>
            <a:lvl7pPr marL="3200400" lvl="6" indent="-304800" algn="just" rtl="0">
              <a:spcBef>
                <a:spcPts val="0"/>
              </a:spcBef>
              <a:spcAft>
                <a:spcPts val="0"/>
              </a:spcAft>
              <a:buSzPts val="1200"/>
              <a:buChar char="⎼"/>
              <a:defRPr sz="1200"/>
            </a:lvl7pPr>
            <a:lvl8pPr marL="3657600" lvl="7" indent="-304800" algn="just" rtl="0">
              <a:spcBef>
                <a:spcPts val="0"/>
              </a:spcBef>
              <a:spcAft>
                <a:spcPts val="0"/>
              </a:spcAft>
              <a:buSzPts val="1200"/>
              <a:buChar char="⎼"/>
              <a:defRPr sz="1200"/>
            </a:lvl8pPr>
            <a:lvl9pPr marL="4114800" lvl="8" indent="-304800" algn="just" rtl="0">
              <a:spcBef>
                <a:spcPts val="0"/>
              </a:spcBef>
              <a:spcAft>
                <a:spcPts val="0"/>
              </a:spcAft>
              <a:buSzPts val="1200"/>
              <a:buChar char="⎼"/>
              <a:defRPr sz="1200"/>
            </a:lvl9pPr>
          </a:lstStyle>
          <a:p>
            <a:pPr lvl="0"/>
            <a:r>
              <a:rPr lang="cs-CZ"/>
              <a:t>Po kliknutí můžete upravovat styly textu v předloze.</a:t>
            </a: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smtClean="0"/>
              <a:t>‹#›</a:t>
            </a:fld>
            <a:endParaRPr lang="cs"/>
          </a:p>
        </p:txBody>
      </p:sp>
    </p:spTree>
    <p:extLst>
      <p:ext uri="{BB962C8B-B14F-4D97-AF65-F5344CB8AC3E}">
        <p14:creationId xmlns:p14="http://schemas.microsoft.com/office/powerpoint/2010/main" val="3862971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cs-CZ"/>
              <a:t>Kliknutím lze upravit styl.</a:t>
            </a:r>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smtClean="0"/>
              <a:t>‹#›</a:t>
            </a:fld>
            <a:endParaRPr lang="cs"/>
          </a:p>
        </p:txBody>
      </p:sp>
    </p:spTree>
    <p:extLst>
      <p:ext uri="{BB962C8B-B14F-4D97-AF65-F5344CB8AC3E}">
        <p14:creationId xmlns:p14="http://schemas.microsoft.com/office/powerpoint/2010/main" val="25284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cs-CZ"/>
              <a:t>Kliknutím lze upravit styl.</a:t>
            </a:r>
            <a:endParaRPr/>
          </a:p>
        </p:txBody>
      </p:sp>
      <p:sp>
        <p:nvSpPr>
          <p:cNvPr id="32" name="Google Shape;32;p7"/>
          <p:cNvSpPr txBox="1">
            <a:spLocks noGrp="1"/>
          </p:cNvSpPr>
          <p:nvPr>
            <p:ph type="body" idx="1"/>
          </p:nvPr>
        </p:nvSpPr>
        <p:spPr>
          <a:xfrm>
            <a:off x="311700" y="1389600"/>
            <a:ext cx="2808000" cy="2865300"/>
          </a:xfrm>
          <a:prstGeom prst="rect">
            <a:avLst/>
          </a:prstGeom>
        </p:spPr>
        <p:txBody>
          <a:bodyPr spcFirstLastPara="1" wrap="square" lIns="91425" tIns="91425" rIns="91425" bIns="91425" anchor="t" anchorCtr="0">
            <a:normAutofit/>
          </a:bodyPr>
          <a:lstStyle>
            <a:lvl1pPr marL="457200" lvl="0" indent="-304800" algn="just" rtl="0">
              <a:spcBef>
                <a:spcPts val="0"/>
              </a:spcBef>
              <a:spcAft>
                <a:spcPts val="0"/>
              </a:spcAft>
              <a:buSzPts val="1200"/>
              <a:buChar char="⎼"/>
              <a:defRPr sz="1200"/>
            </a:lvl1pPr>
            <a:lvl2pPr marL="914400" lvl="1" indent="-304800" algn="just" rtl="0">
              <a:spcBef>
                <a:spcPts val="0"/>
              </a:spcBef>
              <a:spcAft>
                <a:spcPts val="0"/>
              </a:spcAft>
              <a:buSzPts val="1200"/>
              <a:buChar char="⎼"/>
              <a:defRPr sz="1200"/>
            </a:lvl2pPr>
            <a:lvl3pPr marL="1371600" lvl="2" indent="-304800" algn="just" rtl="0">
              <a:spcBef>
                <a:spcPts val="0"/>
              </a:spcBef>
              <a:spcAft>
                <a:spcPts val="0"/>
              </a:spcAft>
              <a:buSzPts val="1200"/>
              <a:buChar char="⎼"/>
              <a:defRPr sz="1200"/>
            </a:lvl3pPr>
            <a:lvl4pPr marL="1828800" lvl="3" indent="-304800" algn="just" rtl="0">
              <a:spcBef>
                <a:spcPts val="0"/>
              </a:spcBef>
              <a:spcAft>
                <a:spcPts val="0"/>
              </a:spcAft>
              <a:buSzPts val="1200"/>
              <a:buChar char="⎼"/>
              <a:defRPr sz="1200"/>
            </a:lvl4pPr>
            <a:lvl5pPr marL="2286000" lvl="4" indent="-304800" algn="just" rtl="0">
              <a:spcBef>
                <a:spcPts val="0"/>
              </a:spcBef>
              <a:spcAft>
                <a:spcPts val="0"/>
              </a:spcAft>
              <a:buSzPts val="1200"/>
              <a:buChar char="⎼"/>
              <a:defRPr sz="1200"/>
            </a:lvl5pPr>
            <a:lvl6pPr marL="2743200" lvl="5" indent="-304800" algn="just" rtl="0">
              <a:spcBef>
                <a:spcPts val="0"/>
              </a:spcBef>
              <a:spcAft>
                <a:spcPts val="0"/>
              </a:spcAft>
              <a:buSzPts val="1200"/>
              <a:buChar char="⎼"/>
              <a:defRPr sz="1200"/>
            </a:lvl6pPr>
            <a:lvl7pPr marL="3200400" lvl="6" indent="-304800" algn="just" rtl="0">
              <a:spcBef>
                <a:spcPts val="0"/>
              </a:spcBef>
              <a:spcAft>
                <a:spcPts val="0"/>
              </a:spcAft>
              <a:buSzPts val="1200"/>
              <a:buChar char="⎼"/>
              <a:defRPr sz="1200"/>
            </a:lvl7pPr>
            <a:lvl8pPr marL="3657600" lvl="7" indent="-304800" algn="just" rtl="0">
              <a:spcBef>
                <a:spcPts val="0"/>
              </a:spcBef>
              <a:spcAft>
                <a:spcPts val="0"/>
              </a:spcAft>
              <a:buSzPts val="1200"/>
              <a:buChar char="⎼"/>
              <a:defRPr sz="1200"/>
            </a:lvl8pPr>
            <a:lvl9pPr marL="4114800" lvl="8" indent="-304800" algn="just" rtl="0">
              <a:spcBef>
                <a:spcPts val="0"/>
              </a:spcBef>
              <a:spcAft>
                <a:spcPts val="0"/>
              </a:spcAft>
              <a:buSzPts val="1200"/>
              <a:buChar char="⎼"/>
              <a:defRPr sz="1200"/>
            </a:lvl9pPr>
          </a:lstStyle>
          <a:p>
            <a:pPr lvl="0"/>
            <a:r>
              <a:rPr lang="cs-CZ"/>
              <a:t>Po kliknutí můžete upravovat styly textu v předloze.</a:t>
            </a: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smtClean="0"/>
              <a:t>‹#›</a:t>
            </a:fld>
            <a:endParaRPr lang="cs"/>
          </a:p>
        </p:txBody>
      </p:sp>
    </p:spTree>
    <p:extLst>
      <p:ext uri="{BB962C8B-B14F-4D97-AF65-F5344CB8AC3E}">
        <p14:creationId xmlns:p14="http://schemas.microsoft.com/office/powerpoint/2010/main" val="919274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36183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cs-CZ"/>
              <a:t>Kliknutím lze upravit styl.</a:t>
            </a:r>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smtClean="0"/>
              <a:t>‹#›</a:t>
            </a:fld>
            <a:endParaRPr lang="cs"/>
          </a:p>
        </p:txBody>
      </p:sp>
    </p:spTree>
    <p:extLst>
      <p:ext uri="{BB962C8B-B14F-4D97-AF65-F5344CB8AC3E}">
        <p14:creationId xmlns:p14="http://schemas.microsoft.com/office/powerpoint/2010/main" val="20883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4432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cs-CZ"/>
              <a:t>Kliknutím lze upravit styl.</a:t>
            </a:r>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cs-CZ"/>
              <a:t>Kliknutím můžete upravit styl předlohy.</a:t>
            </a:r>
            <a:endParaRPr/>
          </a:p>
        </p:txBody>
      </p:sp>
      <p:sp>
        <p:nvSpPr>
          <p:cNvPr id="41" name="Google Shape;41;p9"/>
          <p:cNvSpPr txBox="1">
            <a:spLocks noGrp="1"/>
          </p:cNvSpPr>
          <p:nvPr>
            <p:ph type="body" idx="2"/>
          </p:nvPr>
        </p:nvSpPr>
        <p:spPr>
          <a:xfrm>
            <a:off x="4939500" y="216125"/>
            <a:ext cx="3837000" cy="40155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pPr lvl="0"/>
            <a:r>
              <a:rPr lang="cs-CZ"/>
              <a:t>Po kliknutí můžete upravovat styly textu v předloze.</a:t>
            </a: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smtClean="0"/>
              <a:t>‹#›</a:t>
            </a:fld>
            <a:endParaRPr lang="cs"/>
          </a:p>
        </p:txBody>
      </p:sp>
    </p:spTree>
    <p:extLst>
      <p:ext uri="{BB962C8B-B14F-4D97-AF65-F5344CB8AC3E}">
        <p14:creationId xmlns:p14="http://schemas.microsoft.com/office/powerpoint/2010/main" val="3040246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175" y="3725900"/>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pPr lvl="0"/>
            <a:r>
              <a:rPr lang="cs-CZ"/>
              <a:t>Po kliknutí můžete upravovat styly textu v předloze.</a:t>
            </a: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cs" smtClean="0"/>
              <a:t>‹#›</a:t>
            </a:fld>
            <a:endParaRPr lang="cs"/>
          </a:p>
        </p:txBody>
      </p:sp>
    </p:spTree>
    <p:extLst>
      <p:ext uri="{BB962C8B-B14F-4D97-AF65-F5344CB8AC3E}">
        <p14:creationId xmlns:p14="http://schemas.microsoft.com/office/powerpoint/2010/main" val="4250774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Font typeface="Prompt Medium"/>
              <a:buNone/>
              <a:defRPr sz="2800">
                <a:solidFill>
                  <a:schemeClr val="dk1"/>
                </a:solidFill>
                <a:latin typeface="Prompt Medium"/>
                <a:ea typeface="Prompt Medium"/>
                <a:cs typeface="Prompt Medium"/>
                <a:sym typeface="Prompt Medium"/>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0870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cs" smtClean="0"/>
              <a:t>‹#›</a:t>
            </a:fld>
            <a:endParaRPr lang="cs"/>
          </a:p>
        </p:txBody>
      </p:sp>
      <p:cxnSp>
        <p:nvCxnSpPr>
          <p:cNvPr id="9" name="Google Shape;9;p1"/>
          <p:cNvCxnSpPr/>
          <p:nvPr/>
        </p:nvCxnSpPr>
        <p:spPr>
          <a:xfrm>
            <a:off x="170250" y="4441075"/>
            <a:ext cx="8803500" cy="0"/>
          </a:xfrm>
          <a:prstGeom prst="straightConnector1">
            <a:avLst/>
          </a:prstGeom>
          <a:noFill/>
          <a:ln w="28575" cap="flat" cmpd="sng">
            <a:solidFill>
              <a:schemeClr val="dk2"/>
            </a:solidFill>
            <a:prstDash val="solid"/>
            <a:round/>
            <a:headEnd type="none" w="med" len="med"/>
            <a:tailEnd type="none" w="med" len="med"/>
          </a:ln>
        </p:spPr>
      </p:cxnSp>
      <p:pic>
        <p:nvPicPr>
          <p:cNvPr id="10" name="Google Shape;10;p1"/>
          <p:cNvPicPr preferRelativeResize="0"/>
          <p:nvPr/>
        </p:nvPicPr>
        <p:blipFill>
          <a:blip r:embed="rId13">
            <a:alphaModFix/>
          </a:blip>
          <a:stretch>
            <a:fillRect/>
          </a:stretch>
        </p:blipFill>
        <p:spPr>
          <a:xfrm>
            <a:off x="0" y="4441083"/>
            <a:ext cx="2011375" cy="702434"/>
          </a:xfrm>
          <a:prstGeom prst="rect">
            <a:avLst/>
          </a:prstGeom>
          <a:noFill/>
          <a:ln>
            <a:noFill/>
          </a:ln>
        </p:spPr>
      </p:pic>
    </p:spTree>
    <p:extLst>
      <p:ext uri="{BB962C8B-B14F-4D97-AF65-F5344CB8AC3E}">
        <p14:creationId xmlns:p14="http://schemas.microsoft.com/office/powerpoint/2010/main" val="13667174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cs"/>
              <a:t>NÁZEV PREZENTACE</a:t>
            </a:r>
            <a:endParaRPr/>
          </a:p>
        </p:txBody>
      </p:sp>
      <p:sp>
        <p:nvSpPr>
          <p:cNvPr id="57" name="Google Shape;57;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cs"/>
              <a:t>Jméno Příjmení</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cs"/>
              <a:t>50%</a:t>
            </a:r>
            <a:endParaRPr/>
          </a:p>
        </p:txBody>
      </p:sp>
      <p:sp>
        <p:nvSpPr>
          <p:cNvPr id="109" name="Google Shape;109;p22"/>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cs"/>
              <a:t>Lorem ipsum dolor sit amet</a:t>
            </a:r>
            <a:endParaRPr/>
          </a:p>
          <a:p>
            <a:pPr marL="0" lvl="0" indent="0" algn="ctr"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cs"/>
              <a:t>Lorem ipsum dolor sit amet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cs"/>
              <a:t>Lorem ipsum dolor sit amet</a:t>
            </a:r>
            <a:endParaRPr/>
          </a:p>
        </p:txBody>
      </p:sp>
      <p:sp>
        <p:nvSpPr>
          <p:cNvPr id="68" name="Google Shape;68;p15"/>
          <p:cNvSpPr txBox="1">
            <a:spLocks noGrp="1"/>
          </p:cNvSpPr>
          <p:nvPr>
            <p:ph type="body" idx="1"/>
          </p:nvPr>
        </p:nvSpPr>
        <p:spPr>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SzPct val="100000"/>
              <a:buChar char="−"/>
            </a:pPr>
            <a:r>
              <a:rPr lang="cs"/>
              <a:t>Lorem ipsum dolor sit amet, consectetuer adipiscing elit. Nullam dapibus fermentum ipsum.</a:t>
            </a:r>
            <a:endParaRPr/>
          </a:p>
          <a:p>
            <a:pPr marL="914400" lvl="1" indent="-304165" algn="l" rtl="0">
              <a:spcBef>
                <a:spcPts val="0"/>
              </a:spcBef>
              <a:spcAft>
                <a:spcPts val="0"/>
              </a:spcAft>
              <a:buSzPct val="100000"/>
              <a:buChar char="−"/>
            </a:pPr>
            <a:r>
              <a:rPr lang="cs"/>
              <a:t>totam rem aperiam, </a:t>
            </a:r>
            <a:endParaRPr/>
          </a:p>
          <a:p>
            <a:pPr marL="914400" lvl="1" indent="-304165" algn="l" rtl="0">
              <a:spcBef>
                <a:spcPts val="0"/>
              </a:spcBef>
              <a:spcAft>
                <a:spcPts val="0"/>
              </a:spcAft>
              <a:buSzPct val="100000"/>
              <a:buChar char="−"/>
            </a:pPr>
            <a:r>
              <a:rPr lang="cs"/>
              <a:t>eaque ipsa quae ab illo inventore veritatis et quasi architecto beatae vitae dicta sunt explicabo. </a:t>
            </a:r>
            <a:endParaRPr/>
          </a:p>
          <a:p>
            <a:pPr marL="914400" lvl="1" indent="-304165" algn="l" rtl="0">
              <a:spcBef>
                <a:spcPts val="0"/>
              </a:spcBef>
              <a:spcAft>
                <a:spcPts val="0"/>
              </a:spcAft>
              <a:buSzPct val="100000"/>
              <a:buChar char="−"/>
            </a:pPr>
            <a:r>
              <a:rPr lang="cs"/>
              <a:t>Aliquam erat volutpat. </a:t>
            </a:r>
            <a:endParaRPr/>
          </a:p>
          <a:p>
            <a:pPr marL="1371600" lvl="2" indent="-304164" algn="l" rtl="0">
              <a:spcBef>
                <a:spcPts val="0"/>
              </a:spcBef>
              <a:spcAft>
                <a:spcPts val="0"/>
              </a:spcAft>
              <a:buSzPct val="100000"/>
              <a:buChar char="⎼"/>
            </a:pPr>
            <a:r>
              <a:rPr lang="cs"/>
              <a:t>Nullam sapien sem, </a:t>
            </a:r>
            <a:endParaRPr/>
          </a:p>
          <a:p>
            <a:pPr marL="1371600" lvl="2" indent="-304164" algn="l" rtl="0">
              <a:spcBef>
                <a:spcPts val="0"/>
              </a:spcBef>
              <a:spcAft>
                <a:spcPts val="0"/>
              </a:spcAft>
              <a:buSzPct val="100000"/>
              <a:buChar char="⎼"/>
            </a:pPr>
            <a:r>
              <a:rPr lang="cs"/>
              <a:t>ornare ac, nonummy non,</a:t>
            </a:r>
            <a:endParaRPr/>
          </a:p>
          <a:p>
            <a:pPr marL="914400" lvl="1" indent="-304165" algn="l" rtl="0">
              <a:spcBef>
                <a:spcPts val="0"/>
              </a:spcBef>
              <a:spcAft>
                <a:spcPts val="0"/>
              </a:spcAft>
              <a:buSzPct val="100000"/>
              <a:buChar char="−"/>
            </a:pPr>
            <a:r>
              <a:rPr lang="cs"/>
              <a:t>lobortis a enim. Curabitur ligula sapien, pulvinar a vestibulum quis, facilisis vel sapien. Vestibulum erat nulla, ullamcorper nec, rutrum non, nonummy ac, erat. </a:t>
            </a:r>
            <a:endParaRPr/>
          </a:p>
          <a:p>
            <a:pPr marL="457200" lvl="0" indent="-325755" algn="l" rtl="0">
              <a:spcBef>
                <a:spcPts val="0"/>
              </a:spcBef>
              <a:spcAft>
                <a:spcPts val="0"/>
              </a:spcAft>
              <a:buSzPct val="100000"/>
              <a:buChar char="−"/>
            </a:pPr>
            <a:r>
              <a:rPr lang="cs"/>
              <a:t>Sed ut perspiciatis unde omnis iste natus error sit voluptatem accusantium doloremque laudantium, </a:t>
            </a:r>
            <a:endParaRPr/>
          </a:p>
          <a:p>
            <a:pPr marL="457200" lvl="0" indent="-325755" algn="l" rtl="0">
              <a:spcBef>
                <a:spcPts val="0"/>
              </a:spcBef>
              <a:spcAft>
                <a:spcPts val="0"/>
              </a:spcAft>
              <a:buSzPct val="100000"/>
              <a:buChar char="−"/>
            </a:pPr>
            <a:r>
              <a:rPr lang="cs"/>
              <a:t>Maecenas fermentum, sem in pharetra pellentesque, velit turpis volutpat ante, in pharetra metus odio a lectus. Duis condimentum augue id magna semper rutrum. Suspendisse sagittis ultrices augue.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cs"/>
              <a:t>Lorem ipsum dolor sit amet</a:t>
            </a:r>
            <a:endParaRPr/>
          </a:p>
        </p:txBody>
      </p:sp>
      <p:sp>
        <p:nvSpPr>
          <p:cNvPr id="74" name="Google Shape;74;p16"/>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457200" lvl="0" indent="-317500" algn="just" rtl="0">
              <a:spcBef>
                <a:spcPts val="0"/>
              </a:spcBef>
              <a:spcAft>
                <a:spcPts val="0"/>
              </a:spcAft>
              <a:buSzPts val="1400"/>
              <a:buChar char="⎼"/>
            </a:pPr>
            <a:r>
              <a:rPr lang="cs"/>
              <a:t>Lorem ipsum dolor sit amet, consectetuer adipiscing elit. Nullam dapibus fermentum ipsum. </a:t>
            </a:r>
            <a:endParaRPr/>
          </a:p>
          <a:p>
            <a:pPr marL="914400" lvl="1" indent="-304800" algn="just" rtl="0">
              <a:spcBef>
                <a:spcPts val="0"/>
              </a:spcBef>
              <a:spcAft>
                <a:spcPts val="0"/>
              </a:spcAft>
              <a:buSzPts val="1200"/>
              <a:buChar char="⎼"/>
            </a:pPr>
            <a:r>
              <a:rPr lang="cs"/>
              <a:t>Sed ut perspiciatis unde omnis iste natus error sit voluptatem accusantium doloremque laudantium, </a:t>
            </a:r>
            <a:endParaRPr/>
          </a:p>
          <a:p>
            <a:pPr marL="914400" lvl="1" indent="-304800" algn="just" rtl="0">
              <a:spcBef>
                <a:spcPts val="0"/>
              </a:spcBef>
              <a:spcAft>
                <a:spcPts val="0"/>
              </a:spcAft>
              <a:buSzPts val="1200"/>
              <a:buChar char="⎼"/>
            </a:pPr>
            <a:r>
              <a:rPr lang="cs"/>
              <a:t>totam rem aperiam, eaque ipsa quae ab illo inventore veritatis et quasi architecto beatae vitae dicta sunt explicabo. </a:t>
            </a:r>
            <a:endParaRPr/>
          </a:p>
          <a:p>
            <a:pPr marL="914400" lvl="1" indent="-304800" algn="just" rtl="0">
              <a:spcBef>
                <a:spcPts val="0"/>
              </a:spcBef>
              <a:spcAft>
                <a:spcPts val="0"/>
              </a:spcAft>
              <a:buSzPts val="1200"/>
              <a:buChar char="⎼"/>
            </a:pPr>
            <a:r>
              <a:rPr lang="cs"/>
              <a:t>Aliquam erat volutpat. </a:t>
            </a:r>
            <a:endParaRPr/>
          </a:p>
          <a:p>
            <a:pPr marL="1371600" lvl="2" indent="-304800" algn="just" rtl="0">
              <a:spcBef>
                <a:spcPts val="0"/>
              </a:spcBef>
              <a:spcAft>
                <a:spcPts val="0"/>
              </a:spcAft>
              <a:buSzPts val="1200"/>
              <a:buChar char="⎼"/>
            </a:pPr>
            <a:r>
              <a:rPr lang="cs"/>
              <a:t>Nullam sapien sem, ornare ac, nonummy non, lobortis a enim. </a:t>
            </a:r>
            <a:endParaRPr/>
          </a:p>
          <a:p>
            <a:pPr marL="1371600" lvl="2" indent="-304800" algn="just" rtl="0">
              <a:spcBef>
                <a:spcPts val="0"/>
              </a:spcBef>
              <a:spcAft>
                <a:spcPts val="0"/>
              </a:spcAft>
              <a:buSzPts val="1200"/>
              <a:buChar char="⎼"/>
            </a:pPr>
            <a:r>
              <a:rPr lang="cs"/>
              <a:t>Curabitur ligula sapien, pulvinar a vestibulum quis, facilisis vel sapien.</a:t>
            </a:r>
            <a:endParaRPr/>
          </a:p>
        </p:txBody>
      </p:sp>
      <p:sp>
        <p:nvSpPr>
          <p:cNvPr id="75" name="Google Shape;75;p16"/>
          <p:cNvSpPr txBox="1">
            <a:spLocks noGrp="1"/>
          </p:cNvSpPr>
          <p:nvPr>
            <p:ph type="body" idx="2"/>
          </p:nvPr>
        </p:nvSpPr>
        <p:spPr>
          <a:prstGeom prst="rect">
            <a:avLst/>
          </a:prstGeom>
        </p:spPr>
        <p:txBody>
          <a:bodyPr spcFirstLastPara="1" wrap="square" lIns="91425" tIns="91425" rIns="91425" bIns="91425" anchor="t" anchorCtr="0">
            <a:normAutofit fontScale="85000" lnSpcReduction="10000"/>
          </a:bodyPr>
          <a:lstStyle/>
          <a:p>
            <a:pPr marL="0" lvl="0" indent="0" algn="just" rtl="0">
              <a:spcBef>
                <a:spcPts val="0"/>
              </a:spcBef>
              <a:spcAft>
                <a:spcPts val="1200"/>
              </a:spcAft>
              <a:buNone/>
            </a:pPr>
            <a:r>
              <a:rPr lang="cs"/>
              <a:t>Lorem ipsum dolor sit amet, consectetuer adipiscing elit. Nullam dapibus fermentum ipsum. Sed ut perspiciatis unde omnis iste natus error sit voluptatem accusantium doloremque laudantium, totam rem aperiam, eaque ipsa quae ab illo inventore veritatis et quasi architecto beatae vitae dicta sunt explicabo. Aliquam erat volutpat. Nullam sapien sem, ornare ac, nonummy non, lobortis a enim. Curabitur ligula sapien, pulvinar a vestibulum quis, facilisis vel sapien. Vestibulum erat nulla, ullamcorper nec, rutrum non, nonummy ac, erat. Maecenas fermentum, sem in pharetra pellentesque, velit turpis volutpat ante, in pharetra metus odio a lectus. Duis condimentum augue id magna semper rutrum. Suspendisse sagittis ultrices augue.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cs"/>
              <a:t>Lorem ipsum dolor sit amet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cs"/>
              <a:t>Lorem ipsum dolor sit amet</a:t>
            </a:r>
            <a:endParaRPr/>
          </a:p>
        </p:txBody>
      </p:sp>
      <p:sp>
        <p:nvSpPr>
          <p:cNvPr id="86" name="Google Shape;86;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cs"/>
              <a:t>Lorem ipsum dolor sit amet, consectetuer adipiscing elit. Nullam dapibus fermentum ipsum. Sed ut perspiciatis unde omnis iste natus error sit voluptatem accusantium doloremque laudantium, totam rem aperiam, eaque ipsa quae ab illo inventore veritatis et quasi architecto beatae vitae dicta sunt explicabo.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cs"/>
              <a:t>Lorem ipsum dolor sit amet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cs"/>
              <a:t>Lorem ipsum dolor sit amet</a:t>
            </a:r>
            <a:endParaRPr/>
          </a:p>
        </p:txBody>
      </p:sp>
      <p:sp>
        <p:nvSpPr>
          <p:cNvPr id="97" name="Google Shape;97;p20"/>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cs"/>
              <a:t>Lorem ipsum dolor sit amet</a:t>
            </a:r>
            <a:endParaRPr/>
          </a:p>
        </p:txBody>
      </p:sp>
      <p:sp>
        <p:nvSpPr>
          <p:cNvPr id="98" name="Google Shape;98;p20"/>
          <p:cNvSpPr txBox="1">
            <a:spLocks noGrp="1"/>
          </p:cNvSpPr>
          <p:nvPr>
            <p:ph type="body" idx="2"/>
          </p:nvPr>
        </p:nvSpPr>
        <p:spPr>
          <a:prstGeom prst="rect">
            <a:avLst/>
          </a:prstGeom>
        </p:spPr>
        <p:txBody>
          <a:bodyPr spcFirstLastPara="1" wrap="square" lIns="91425" tIns="91425" rIns="91425" bIns="91425" anchor="ctr" anchorCtr="0">
            <a:normAutofit fontScale="92500"/>
          </a:bodyPr>
          <a:lstStyle/>
          <a:p>
            <a:pPr marL="0" lvl="0" indent="0" algn="just" rtl="0">
              <a:spcBef>
                <a:spcPts val="0"/>
              </a:spcBef>
              <a:spcAft>
                <a:spcPts val="1200"/>
              </a:spcAft>
              <a:buNone/>
            </a:pPr>
            <a:r>
              <a:rPr lang="cs" sz="1400"/>
              <a:t>Lorem ipsum dolor sit amet, consectetuer adipiscing elit. Nullam dapibus fermentum ipsum. Sed ut perspiciatis unde omnis iste natus error sit voluptatem accusantium doloremque laudantium, totam rem aperiam, eaque ipsa quae ab illo inventore veritatis et quasi architecto beatae vitae dicta sunt explicabo. Aliquam erat volutpat. Nullam sapien sem, ornare ac, nonummy non, lobortis a enim. Curabitur ligula sapien, pulvinar a vestibulum quis, facilisis vel sapien. Vestibulum erat nulla, ullamcorper nec, rutrum non, nonummy ac, erat. Maecenas fermentum, sem in pharetra pellentesque, velit turpis volutpat ante, in pharetra metus odio a lectus. Duis condimentum augue id magna semper rutrum. Suspendisse sagittis ultrices augue.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cs"/>
              <a:t>Lorem ipsum dolor sit amet</a:t>
            </a:r>
            <a:endParaRPr/>
          </a:p>
        </p:txBody>
      </p:sp>
    </p:spTree>
  </p:cSld>
  <p:clrMapOvr>
    <a:masterClrMapping/>
  </p:clrMapOvr>
</p:sld>
</file>

<file path=ppt/theme/theme1.xml><?xml version="1.0" encoding="utf-8"?>
<a:theme xmlns:a="http://schemas.openxmlformats.org/drawingml/2006/main" name="Prezentace GJK">
  <a:themeElements>
    <a:clrScheme name="Simple Light">
      <a:dk1>
        <a:srgbClr val="335599"/>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zentace GJK" id="{7EB7149F-5242-4AE9-8B35-2CED5225FB27}" vid="{7000E70C-F245-41EF-9C44-1323EAB8484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Prezentace GJK</Template>
  <TotalTime>0</TotalTime>
  <Words>569</Words>
  <Application>Microsoft Office PowerPoint</Application>
  <PresentationFormat>Předvádění na obrazovce (16:9)</PresentationFormat>
  <Paragraphs>31</Paragraphs>
  <Slides>11</Slides>
  <Notes>11</Notes>
  <HiddenSlides>0</HiddenSlides>
  <MMClips>0</MMClips>
  <ScaleCrop>false</ScaleCrop>
  <HeadingPairs>
    <vt:vector size="6" baseType="variant">
      <vt:variant>
        <vt:lpstr>Použitá písma</vt:lpstr>
      </vt:variant>
      <vt:variant>
        <vt:i4>2</vt:i4>
      </vt:variant>
      <vt:variant>
        <vt:lpstr>Motiv</vt:lpstr>
      </vt:variant>
      <vt:variant>
        <vt:i4>1</vt:i4>
      </vt:variant>
      <vt:variant>
        <vt:lpstr>Nadpisy snímků</vt:lpstr>
      </vt:variant>
      <vt:variant>
        <vt:i4>11</vt:i4>
      </vt:variant>
    </vt:vector>
  </HeadingPairs>
  <TitlesOfParts>
    <vt:vector size="14" baseType="lpstr">
      <vt:lpstr>Prompt Medium</vt:lpstr>
      <vt:lpstr>Arial</vt:lpstr>
      <vt:lpstr>Prezentace GJK</vt:lpstr>
      <vt:lpstr>NÁZEV PREZENTACE</vt:lpstr>
      <vt:lpstr>Lorem ipsum dolor sit amet</vt:lpstr>
      <vt:lpstr>Lorem ipsum dolor sit amet</vt:lpstr>
      <vt:lpstr>Lorem ipsum dolor sit amet</vt:lpstr>
      <vt:lpstr>Lorem ipsum dolor sit amet</vt:lpstr>
      <vt:lpstr>Lorem ipsum dolor sit amet</vt:lpstr>
      <vt:lpstr>Lorem ipsum dolor sit amet</vt:lpstr>
      <vt:lpstr>Lorem ipsum dolor sit amet</vt:lpstr>
      <vt:lpstr>Prezentace aplikace PowerPoint</vt:lpstr>
      <vt:lpstr>50%</vt:lpstr>
      <vt:lpstr>Prezentace aplikace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NÁZEV PREZENTACE</dc:title>
  <cp:lastModifiedBy>suri 03</cp:lastModifiedBy>
  <cp:revision>1</cp:revision>
  <dcterms:modified xsi:type="dcterms:W3CDTF">2023-03-24T20:33:26Z</dcterms:modified>
</cp:coreProperties>
</file>