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8" r:id="rId5"/>
    <p:sldId id="268" r:id="rId6"/>
    <p:sldId id="270" r:id="rId7"/>
    <p:sldId id="271" r:id="rId8"/>
    <p:sldId id="259" r:id="rId9"/>
    <p:sldId id="269" r:id="rId10"/>
    <p:sldId id="260" r:id="rId11"/>
    <p:sldId id="263" r:id="rId12"/>
    <p:sldId id="264" r:id="rId13"/>
    <p:sldId id="265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2B002-BF49-42C3-8743-B8806613A130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D184CA-7924-4B1B-85FA-2BFF50D954DB}">
      <dgm:prSet/>
      <dgm:spPr/>
      <dgm:t>
        <a:bodyPr/>
        <a:lstStyle/>
        <a:p>
          <a:r>
            <a:rPr lang="ko-KR" b="0" i="0"/>
            <a:t>주제</a:t>
          </a:r>
          <a:endParaRPr lang="en-US"/>
        </a:p>
      </dgm:t>
    </dgm:pt>
    <dgm:pt modelId="{4E8AE904-4F1C-412A-857D-CEBE9945A6D3}" type="parTrans" cxnId="{42BFEDA6-6AEB-4AE9-8EBE-A2268417FEE5}">
      <dgm:prSet/>
      <dgm:spPr/>
      <dgm:t>
        <a:bodyPr/>
        <a:lstStyle/>
        <a:p>
          <a:endParaRPr lang="en-US"/>
        </a:p>
      </dgm:t>
    </dgm:pt>
    <dgm:pt modelId="{520DC35B-9608-447E-8DF4-AE951CD1F16E}" type="sibTrans" cxnId="{42BFEDA6-6AEB-4AE9-8EBE-A2268417FEE5}">
      <dgm:prSet/>
      <dgm:spPr/>
      <dgm:t>
        <a:bodyPr/>
        <a:lstStyle/>
        <a:p>
          <a:endParaRPr lang="en-US"/>
        </a:p>
      </dgm:t>
    </dgm:pt>
    <dgm:pt modelId="{E9B5A1CC-0C79-4F74-9C72-38AEF7834A41}">
      <dgm:prSet/>
      <dgm:spPr/>
      <dgm:t>
        <a:bodyPr/>
        <a:lstStyle/>
        <a:p>
          <a:r>
            <a:rPr lang="ko-KR" b="0" i="0"/>
            <a:t>데이터 클린징</a:t>
          </a:r>
          <a:endParaRPr lang="en-US"/>
        </a:p>
      </dgm:t>
    </dgm:pt>
    <dgm:pt modelId="{070C95C3-30C4-4C3F-8574-FDE44CAFEDE1}" type="parTrans" cxnId="{9B34FAA2-4BB9-4798-AC0F-80F44BB4A3E0}">
      <dgm:prSet/>
      <dgm:spPr/>
      <dgm:t>
        <a:bodyPr/>
        <a:lstStyle/>
        <a:p>
          <a:endParaRPr lang="en-US"/>
        </a:p>
      </dgm:t>
    </dgm:pt>
    <dgm:pt modelId="{281F366A-2C47-4EE7-B743-130FE0F4E2A3}" type="sibTrans" cxnId="{9B34FAA2-4BB9-4798-AC0F-80F44BB4A3E0}">
      <dgm:prSet/>
      <dgm:spPr/>
      <dgm:t>
        <a:bodyPr/>
        <a:lstStyle/>
        <a:p>
          <a:endParaRPr lang="en-US"/>
        </a:p>
      </dgm:t>
    </dgm:pt>
    <dgm:pt modelId="{0A8BC091-E5D5-4700-B03E-20A6D14AD24A}">
      <dgm:prSet/>
      <dgm:spPr/>
      <dgm:t>
        <a:bodyPr/>
        <a:lstStyle/>
        <a:p>
          <a:r>
            <a:rPr lang="ko-KR" b="0" i="0"/>
            <a:t>훈련 및 평가</a:t>
          </a:r>
          <a:endParaRPr lang="en-US"/>
        </a:p>
      </dgm:t>
    </dgm:pt>
    <dgm:pt modelId="{35F20C6D-164F-4F2F-BF00-2AE9122CAD23}" type="parTrans" cxnId="{332DD51F-98B6-461A-ADE3-5F811B26D6DB}">
      <dgm:prSet/>
      <dgm:spPr/>
      <dgm:t>
        <a:bodyPr/>
        <a:lstStyle/>
        <a:p>
          <a:endParaRPr lang="en-US"/>
        </a:p>
      </dgm:t>
    </dgm:pt>
    <dgm:pt modelId="{59C9BF44-19A8-4CC9-B1DC-EE1A4B4E55CF}" type="sibTrans" cxnId="{332DD51F-98B6-461A-ADE3-5F811B26D6DB}">
      <dgm:prSet/>
      <dgm:spPr/>
      <dgm:t>
        <a:bodyPr/>
        <a:lstStyle/>
        <a:p>
          <a:endParaRPr lang="en-US"/>
        </a:p>
      </dgm:t>
    </dgm:pt>
    <dgm:pt modelId="{F4CEC8C6-4328-4272-A408-D0962140C2BA}" type="pres">
      <dgm:prSet presAssocID="{9FF2B002-BF49-42C3-8743-B8806613A1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A7DA1C-3CC5-43D4-9434-9558B7F89472}" type="pres">
      <dgm:prSet presAssocID="{DBD184CA-7924-4B1B-85FA-2BFF50D954DB}" presName="hierRoot1" presStyleCnt="0"/>
      <dgm:spPr/>
    </dgm:pt>
    <dgm:pt modelId="{2E8A8D5A-740F-4C77-9A94-61FC96B6F599}" type="pres">
      <dgm:prSet presAssocID="{DBD184CA-7924-4B1B-85FA-2BFF50D954DB}" presName="composite" presStyleCnt="0"/>
      <dgm:spPr/>
    </dgm:pt>
    <dgm:pt modelId="{FDB7A3AF-C200-41A1-8724-B13315128148}" type="pres">
      <dgm:prSet presAssocID="{DBD184CA-7924-4B1B-85FA-2BFF50D954DB}" presName="background" presStyleLbl="node0" presStyleIdx="0" presStyleCnt="3"/>
      <dgm:spPr/>
    </dgm:pt>
    <dgm:pt modelId="{84749E8A-4754-4F51-BD81-63589BA0F292}" type="pres">
      <dgm:prSet presAssocID="{DBD184CA-7924-4B1B-85FA-2BFF50D954DB}" presName="text" presStyleLbl="fgAcc0" presStyleIdx="0" presStyleCnt="3">
        <dgm:presLayoutVars>
          <dgm:chPref val="3"/>
        </dgm:presLayoutVars>
      </dgm:prSet>
      <dgm:spPr/>
    </dgm:pt>
    <dgm:pt modelId="{1B418DFE-3A3B-4489-BD9D-A5D5D7154C3F}" type="pres">
      <dgm:prSet presAssocID="{DBD184CA-7924-4B1B-85FA-2BFF50D954DB}" presName="hierChild2" presStyleCnt="0"/>
      <dgm:spPr/>
    </dgm:pt>
    <dgm:pt modelId="{5C044267-D72E-47E8-82ED-03752B13C450}" type="pres">
      <dgm:prSet presAssocID="{E9B5A1CC-0C79-4F74-9C72-38AEF7834A41}" presName="hierRoot1" presStyleCnt="0"/>
      <dgm:spPr/>
    </dgm:pt>
    <dgm:pt modelId="{4A271C72-A2D1-4C58-93DB-E0B6C5063279}" type="pres">
      <dgm:prSet presAssocID="{E9B5A1CC-0C79-4F74-9C72-38AEF7834A41}" presName="composite" presStyleCnt="0"/>
      <dgm:spPr/>
    </dgm:pt>
    <dgm:pt modelId="{7649620C-B257-4FCF-B746-4F5C16F29EBF}" type="pres">
      <dgm:prSet presAssocID="{E9B5A1CC-0C79-4F74-9C72-38AEF7834A41}" presName="background" presStyleLbl="node0" presStyleIdx="1" presStyleCnt="3"/>
      <dgm:spPr/>
    </dgm:pt>
    <dgm:pt modelId="{77ADA827-886A-4F16-9C51-D4A58BD4C4C7}" type="pres">
      <dgm:prSet presAssocID="{E9B5A1CC-0C79-4F74-9C72-38AEF7834A41}" presName="text" presStyleLbl="fgAcc0" presStyleIdx="1" presStyleCnt="3">
        <dgm:presLayoutVars>
          <dgm:chPref val="3"/>
        </dgm:presLayoutVars>
      </dgm:prSet>
      <dgm:spPr/>
    </dgm:pt>
    <dgm:pt modelId="{53F98619-D0A8-405C-99E8-9D4AC99470B1}" type="pres">
      <dgm:prSet presAssocID="{E9B5A1CC-0C79-4F74-9C72-38AEF7834A41}" presName="hierChild2" presStyleCnt="0"/>
      <dgm:spPr/>
    </dgm:pt>
    <dgm:pt modelId="{C32127BF-CB70-4748-B765-C4419E8F4878}" type="pres">
      <dgm:prSet presAssocID="{0A8BC091-E5D5-4700-B03E-20A6D14AD24A}" presName="hierRoot1" presStyleCnt="0"/>
      <dgm:spPr/>
    </dgm:pt>
    <dgm:pt modelId="{ECE0CE0A-A42F-4052-BB22-78669384FA74}" type="pres">
      <dgm:prSet presAssocID="{0A8BC091-E5D5-4700-B03E-20A6D14AD24A}" presName="composite" presStyleCnt="0"/>
      <dgm:spPr/>
    </dgm:pt>
    <dgm:pt modelId="{A67757B4-18E4-49C2-B719-DD534C3A88D4}" type="pres">
      <dgm:prSet presAssocID="{0A8BC091-E5D5-4700-B03E-20A6D14AD24A}" presName="background" presStyleLbl="node0" presStyleIdx="2" presStyleCnt="3"/>
      <dgm:spPr/>
    </dgm:pt>
    <dgm:pt modelId="{924F4145-DDB5-4BE8-A2B3-96635EA47541}" type="pres">
      <dgm:prSet presAssocID="{0A8BC091-E5D5-4700-B03E-20A6D14AD24A}" presName="text" presStyleLbl="fgAcc0" presStyleIdx="2" presStyleCnt="3">
        <dgm:presLayoutVars>
          <dgm:chPref val="3"/>
        </dgm:presLayoutVars>
      </dgm:prSet>
      <dgm:spPr/>
    </dgm:pt>
    <dgm:pt modelId="{EB9E068C-19AF-47C3-B4E8-D2CD1B63430E}" type="pres">
      <dgm:prSet presAssocID="{0A8BC091-E5D5-4700-B03E-20A6D14AD24A}" presName="hierChild2" presStyleCnt="0"/>
      <dgm:spPr/>
    </dgm:pt>
  </dgm:ptLst>
  <dgm:cxnLst>
    <dgm:cxn modelId="{87A9E206-1C71-452A-BE61-9A1BF660B98B}" type="presOf" srcId="{DBD184CA-7924-4B1B-85FA-2BFF50D954DB}" destId="{84749E8A-4754-4F51-BD81-63589BA0F292}" srcOrd="0" destOrd="0" presId="urn:microsoft.com/office/officeart/2005/8/layout/hierarchy1"/>
    <dgm:cxn modelId="{332DD51F-98B6-461A-ADE3-5F811B26D6DB}" srcId="{9FF2B002-BF49-42C3-8743-B8806613A130}" destId="{0A8BC091-E5D5-4700-B03E-20A6D14AD24A}" srcOrd="2" destOrd="0" parTransId="{35F20C6D-164F-4F2F-BF00-2AE9122CAD23}" sibTransId="{59C9BF44-19A8-4CC9-B1DC-EE1A4B4E55CF}"/>
    <dgm:cxn modelId="{90D2107C-840F-4457-8FBA-5B38634B967F}" type="presOf" srcId="{9FF2B002-BF49-42C3-8743-B8806613A130}" destId="{F4CEC8C6-4328-4272-A408-D0962140C2BA}" srcOrd="0" destOrd="0" presId="urn:microsoft.com/office/officeart/2005/8/layout/hierarchy1"/>
    <dgm:cxn modelId="{9B34FAA2-4BB9-4798-AC0F-80F44BB4A3E0}" srcId="{9FF2B002-BF49-42C3-8743-B8806613A130}" destId="{E9B5A1CC-0C79-4F74-9C72-38AEF7834A41}" srcOrd="1" destOrd="0" parTransId="{070C95C3-30C4-4C3F-8574-FDE44CAFEDE1}" sibTransId="{281F366A-2C47-4EE7-B743-130FE0F4E2A3}"/>
    <dgm:cxn modelId="{42BFEDA6-6AEB-4AE9-8EBE-A2268417FEE5}" srcId="{9FF2B002-BF49-42C3-8743-B8806613A130}" destId="{DBD184CA-7924-4B1B-85FA-2BFF50D954DB}" srcOrd="0" destOrd="0" parTransId="{4E8AE904-4F1C-412A-857D-CEBE9945A6D3}" sibTransId="{520DC35B-9608-447E-8DF4-AE951CD1F16E}"/>
    <dgm:cxn modelId="{7BCD72B2-DA0B-4954-89C3-D8697C89E1E1}" type="presOf" srcId="{0A8BC091-E5D5-4700-B03E-20A6D14AD24A}" destId="{924F4145-DDB5-4BE8-A2B3-96635EA47541}" srcOrd="0" destOrd="0" presId="urn:microsoft.com/office/officeart/2005/8/layout/hierarchy1"/>
    <dgm:cxn modelId="{3D34ABF0-C25A-4D81-BD69-47DC16A014D9}" type="presOf" srcId="{E9B5A1CC-0C79-4F74-9C72-38AEF7834A41}" destId="{77ADA827-886A-4F16-9C51-D4A58BD4C4C7}" srcOrd="0" destOrd="0" presId="urn:microsoft.com/office/officeart/2005/8/layout/hierarchy1"/>
    <dgm:cxn modelId="{F9E03C7A-AA74-41D5-AE7A-CECD80EFA90D}" type="presParOf" srcId="{F4CEC8C6-4328-4272-A408-D0962140C2BA}" destId="{49A7DA1C-3CC5-43D4-9434-9558B7F89472}" srcOrd="0" destOrd="0" presId="urn:microsoft.com/office/officeart/2005/8/layout/hierarchy1"/>
    <dgm:cxn modelId="{97889E23-06A3-446C-91AB-3577022D2CCF}" type="presParOf" srcId="{49A7DA1C-3CC5-43D4-9434-9558B7F89472}" destId="{2E8A8D5A-740F-4C77-9A94-61FC96B6F599}" srcOrd="0" destOrd="0" presId="urn:microsoft.com/office/officeart/2005/8/layout/hierarchy1"/>
    <dgm:cxn modelId="{93C5B851-42B9-472F-88EF-6E69FD7B43A1}" type="presParOf" srcId="{2E8A8D5A-740F-4C77-9A94-61FC96B6F599}" destId="{FDB7A3AF-C200-41A1-8724-B13315128148}" srcOrd="0" destOrd="0" presId="urn:microsoft.com/office/officeart/2005/8/layout/hierarchy1"/>
    <dgm:cxn modelId="{ADA8EB69-E248-4354-B0CF-D6D7EB96D404}" type="presParOf" srcId="{2E8A8D5A-740F-4C77-9A94-61FC96B6F599}" destId="{84749E8A-4754-4F51-BD81-63589BA0F292}" srcOrd="1" destOrd="0" presId="urn:microsoft.com/office/officeart/2005/8/layout/hierarchy1"/>
    <dgm:cxn modelId="{0B90BC0D-742C-4FC1-9F44-E73EACA325A4}" type="presParOf" srcId="{49A7DA1C-3CC5-43D4-9434-9558B7F89472}" destId="{1B418DFE-3A3B-4489-BD9D-A5D5D7154C3F}" srcOrd="1" destOrd="0" presId="urn:microsoft.com/office/officeart/2005/8/layout/hierarchy1"/>
    <dgm:cxn modelId="{11445DB6-C5CF-4FD4-BD0D-70E537F65AB4}" type="presParOf" srcId="{F4CEC8C6-4328-4272-A408-D0962140C2BA}" destId="{5C044267-D72E-47E8-82ED-03752B13C450}" srcOrd="1" destOrd="0" presId="urn:microsoft.com/office/officeart/2005/8/layout/hierarchy1"/>
    <dgm:cxn modelId="{EF09F467-8B0A-4711-90CF-237A80F08180}" type="presParOf" srcId="{5C044267-D72E-47E8-82ED-03752B13C450}" destId="{4A271C72-A2D1-4C58-93DB-E0B6C5063279}" srcOrd="0" destOrd="0" presId="urn:microsoft.com/office/officeart/2005/8/layout/hierarchy1"/>
    <dgm:cxn modelId="{27D5E4B5-DFCD-413F-9BA6-0B6340D9C5E4}" type="presParOf" srcId="{4A271C72-A2D1-4C58-93DB-E0B6C5063279}" destId="{7649620C-B257-4FCF-B746-4F5C16F29EBF}" srcOrd="0" destOrd="0" presId="urn:microsoft.com/office/officeart/2005/8/layout/hierarchy1"/>
    <dgm:cxn modelId="{465CFDF2-9AC5-47AA-AE14-55C44E1987DB}" type="presParOf" srcId="{4A271C72-A2D1-4C58-93DB-E0B6C5063279}" destId="{77ADA827-886A-4F16-9C51-D4A58BD4C4C7}" srcOrd="1" destOrd="0" presId="urn:microsoft.com/office/officeart/2005/8/layout/hierarchy1"/>
    <dgm:cxn modelId="{CEA7D761-A063-4C40-9F04-3C5E127BF02D}" type="presParOf" srcId="{5C044267-D72E-47E8-82ED-03752B13C450}" destId="{53F98619-D0A8-405C-99E8-9D4AC99470B1}" srcOrd="1" destOrd="0" presId="urn:microsoft.com/office/officeart/2005/8/layout/hierarchy1"/>
    <dgm:cxn modelId="{8364D176-4951-40F3-A44D-E9BC862766F9}" type="presParOf" srcId="{F4CEC8C6-4328-4272-A408-D0962140C2BA}" destId="{C32127BF-CB70-4748-B765-C4419E8F4878}" srcOrd="2" destOrd="0" presId="urn:microsoft.com/office/officeart/2005/8/layout/hierarchy1"/>
    <dgm:cxn modelId="{BA407250-3947-4117-90FC-B5881B2E9431}" type="presParOf" srcId="{C32127BF-CB70-4748-B765-C4419E8F4878}" destId="{ECE0CE0A-A42F-4052-BB22-78669384FA74}" srcOrd="0" destOrd="0" presId="urn:microsoft.com/office/officeart/2005/8/layout/hierarchy1"/>
    <dgm:cxn modelId="{9616D677-539C-4DE0-AA88-650C355E7416}" type="presParOf" srcId="{ECE0CE0A-A42F-4052-BB22-78669384FA74}" destId="{A67757B4-18E4-49C2-B719-DD534C3A88D4}" srcOrd="0" destOrd="0" presId="urn:microsoft.com/office/officeart/2005/8/layout/hierarchy1"/>
    <dgm:cxn modelId="{B55B1DE3-4BCA-465A-9A4A-335CEF864349}" type="presParOf" srcId="{ECE0CE0A-A42F-4052-BB22-78669384FA74}" destId="{924F4145-DDB5-4BE8-A2B3-96635EA47541}" srcOrd="1" destOrd="0" presId="urn:microsoft.com/office/officeart/2005/8/layout/hierarchy1"/>
    <dgm:cxn modelId="{80E93167-C576-4808-A720-F90E86DB9AE0}" type="presParOf" srcId="{C32127BF-CB70-4748-B765-C4419E8F4878}" destId="{EB9E068C-19AF-47C3-B4E8-D2CD1B6343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70459-8618-4D38-AB51-7C3C3ADEF7C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AFB101-0151-4892-B6AA-DB6ADC5D0F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DMS </a:t>
          </a:r>
          <a:r>
            <a:rPr lang="ko-KR"/>
            <a:t>측정치는 여러 이유로 측정이 멈추면</a:t>
          </a:r>
          <a:r>
            <a:rPr lang="en-US"/>
            <a:t>, </a:t>
          </a:r>
          <a:r>
            <a:rPr lang="ko-KR"/>
            <a:t>이를 조치하는데 </a:t>
          </a:r>
          <a:r>
            <a:rPr lang="en-US"/>
            <a:t>2~3</a:t>
          </a:r>
          <a:r>
            <a:rPr lang="ko-KR"/>
            <a:t>일 소요</a:t>
          </a:r>
          <a:r>
            <a:rPr lang="en-US"/>
            <a:t>, </a:t>
          </a:r>
          <a:r>
            <a:rPr lang="ko-KR"/>
            <a:t>해당기간동안 결측치 발생</a:t>
          </a:r>
          <a:endParaRPr lang="en-US"/>
        </a:p>
      </dgm:t>
    </dgm:pt>
    <dgm:pt modelId="{5C2D44D0-7D58-4147-962D-864BB190F649}" type="parTrans" cxnId="{4A82C089-F915-4389-87F1-5505E026C3B2}">
      <dgm:prSet/>
      <dgm:spPr/>
      <dgm:t>
        <a:bodyPr/>
        <a:lstStyle/>
        <a:p>
          <a:endParaRPr lang="en-US"/>
        </a:p>
      </dgm:t>
    </dgm:pt>
    <dgm:pt modelId="{DA6DA461-01D7-4BC1-80CA-D99B90318055}" type="sibTrans" cxnId="{4A82C089-F915-4389-87F1-5505E026C3B2}">
      <dgm:prSet/>
      <dgm:spPr/>
      <dgm:t>
        <a:bodyPr/>
        <a:lstStyle/>
        <a:p>
          <a:endParaRPr lang="en-US"/>
        </a:p>
      </dgm:t>
    </dgm:pt>
    <dgm:pt modelId="{F1778BDC-40B9-4DDD-BFA9-BE7AAE52FB4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모기 개체수 결측치가 있는 일자의 데이터 삭제</a:t>
          </a:r>
          <a:endParaRPr lang="en-US"/>
        </a:p>
      </dgm:t>
    </dgm:pt>
    <dgm:pt modelId="{C359F04F-0B65-4958-9E2D-31DEB474967A}" type="parTrans" cxnId="{757B64BF-A55C-4D98-95F4-4F42535734A6}">
      <dgm:prSet/>
      <dgm:spPr/>
      <dgm:t>
        <a:bodyPr/>
        <a:lstStyle/>
        <a:p>
          <a:endParaRPr lang="en-US"/>
        </a:p>
      </dgm:t>
    </dgm:pt>
    <dgm:pt modelId="{CB5424E6-11A2-4AB3-BDDE-B0194526D615}" type="sibTrans" cxnId="{757B64BF-A55C-4D98-95F4-4F42535734A6}">
      <dgm:prSet/>
      <dgm:spPr/>
      <dgm:t>
        <a:bodyPr/>
        <a:lstStyle/>
        <a:p>
          <a:endParaRPr lang="en-US"/>
        </a:p>
      </dgm:t>
    </dgm:pt>
    <dgm:pt modelId="{DBE735ED-5381-4DC3-9388-22CF8225F4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ko-KR"/>
            <a:t>강수량은 없는 일자가 있음</a:t>
          </a:r>
          <a:endParaRPr lang="en-US"/>
        </a:p>
      </dgm:t>
    </dgm:pt>
    <dgm:pt modelId="{7BBD0AFE-1FAD-4CAA-94E2-309020EC0823}" type="parTrans" cxnId="{24E89293-349E-4389-93FB-1743D0469F61}">
      <dgm:prSet/>
      <dgm:spPr/>
      <dgm:t>
        <a:bodyPr/>
        <a:lstStyle/>
        <a:p>
          <a:endParaRPr lang="en-US"/>
        </a:p>
      </dgm:t>
    </dgm:pt>
    <dgm:pt modelId="{E60FB7A4-2E6A-405B-95D3-23B160091D72}" type="sibTrans" cxnId="{24E89293-349E-4389-93FB-1743D0469F61}">
      <dgm:prSet/>
      <dgm:spPr/>
      <dgm:t>
        <a:bodyPr/>
        <a:lstStyle/>
        <a:p>
          <a:endParaRPr lang="en-US"/>
        </a:p>
      </dgm:t>
    </dgm:pt>
    <dgm:pt modelId="{FD503BC7-561D-475D-A753-ACE0B24EE58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강수량이 측정되지 않았다는 것 </a:t>
          </a:r>
          <a:r>
            <a:rPr lang="en-US"/>
            <a:t>= </a:t>
          </a:r>
          <a:r>
            <a:rPr lang="ko-KR"/>
            <a:t>비가 안 왔다는 것</a:t>
          </a:r>
          <a:r>
            <a:rPr lang="en-US"/>
            <a:t>(</a:t>
          </a:r>
          <a:r>
            <a:rPr lang="ko-KR"/>
            <a:t>해당 일자 강수량 </a:t>
          </a:r>
          <a:r>
            <a:rPr lang="en-US"/>
            <a:t>0)</a:t>
          </a:r>
        </a:p>
      </dgm:t>
    </dgm:pt>
    <dgm:pt modelId="{D9798AD2-FD01-4E4F-998E-2E8BE33EAA9C}" type="parTrans" cxnId="{9443D650-A3F4-4676-80B8-B849CA3023F2}">
      <dgm:prSet/>
      <dgm:spPr/>
      <dgm:t>
        <a:bodyPr/>
        <a:lstStyle/>
        <a:p>
          <a:endParaRPr lang="en-US"/>
        </a:p>
      </dgm:t>
    </dgm:pt>
    <dgm:pt modelId="{F6D3FA44-D67C-4B24-9C55-A4D6E34D3F26}" type="sibTrans" cxnId="{9443D650-A3F4-4676-80B8-B849CA3023F2}">
      <dgm:prSet/>
      <dgm:spPr/>
      <dgm:t>
        <a:bodyPr/>
        <a:lstStyle/>
        <a:p>
          <a:endParaRPr lang="en-US"/>
        </a:p>
      </dgm:t>
    </dgm:pt>
    <dgm:pt modelId="{17A91E17-7B83-4149-8ABD-64AB9909E3F3}" type="pres">
      <dgm:prSet presAssocID="{66370459-8618-4D38-AB51-7C3C3ADEF7C6}" presName="root" presStyleCnt="0">
        <dgm:presLayoutVars>
          <dgm:dir/>
          <dgm:resizeHandles val="exact"/>
        </dgm:presLayoutVars>
      </dgm:prSet>
      <dgm:spPr/>
    </dgm:pt>
    <dgm:pt modelId="{F759F68A-4312-406D-A866-6E3727EA14DF}" type="pres">
      <dgm:prSet presAssocID="{D0AFB101-0151-4892-B6AA-DB6ADC5D0FDD}" presName="compNode" presStyleCnt="0"/>
      <dgm:spPr/>
    </dgm:pt>
    <dgm:pt modelId="{A262F30D-2F84-4166-8367-CD93B8204B7E}" type="pres">
      <dgm:prSet presAssocID="{D0AFB101-0151-4892-B6AA-DB6ADC5D0F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75B913EE-D3C6-4FEB-9A74-88B2CF922169}" type="pres">
      <dgm:prSet presAssocID="{D0AFB101-0151-4892-B6AA-DB6ADC5D0FDD}" presName="iconSpace" presStyleCnt="0"/>
      <dgm:spPr/>
    </dgm:pt>
    <dgm:pt modelId="{98E64367-5F1B-419D-852A-E89C15BA24CE}" type="pres">
      <dgm:prSet presAssocID="{D0AFB101-0151-4892-B6AA-DB6ADC5D0FDD}" presName="parTx" presStyleLbl="revTx" presStyleIdx="0" presStyleCnt="4">
        <dgm:presLayoutVars>
          <dgm:chMax val="0"/>
          <dgm:chPref val="0"/>
        </dgm:presLayoutVars>
      </dgm:prSet>
      <dgm:spPr/>
    </dgm:pt>
    <dgm:pt modelId="{85BFA4E8-0E05-40E5-A2EF-38ADECE4B1F8}" type="pres">
      <dgm:prSet presAssocID="{D0AFB101-0151-4892-B6AA-DB6ADC5D0FDD}" presName="txSpace" presStyleCnt="0"/>
      <dgm:spPr/>
    </dgm:pt>
    <dgm:pt modelId="{A8E986D2-9AA7-47E8-A2FC-11C70BE32DF6}" type="pres">
      <dgm:prSet presAssocID="{D0AFB101-0151-4892-B6AA-DB6ADC5D0FDD}" presName="desTx" presStyleLbl="revTx" presStyleIdx="1" presStyleCnt="4">
        <dgm:presLayoutVars/>
      </dgm:prSet>
      <dgm:spPr/>
    </dgm:pt>
    <dgm:pt modelId="{20943449-23B2-486C-BBE9-3760F0D33C83}" type="pres">
      <dgm:prSet presAssocID="{DA6DA461-01D7-4BC1-80CA-D99B90318055}" presName="sibTrans" presStyleCnt="0"/>
      <dgm:spPr/>
    </dgm:pt>
    <dgm:pt modelId="{58925DE1-4422-44A2-99EE-1622B1B961F7}" type="pres">
      <dgm:prSet presAssocID="{DBE735ED-5381-4DC3-9388-22CF8225F485}" presName="compNode" presStyleCnt="0"/>
      <dgm:spPr/>
    </dgm:pt>
    <dgm:pt modelId="{916245BC-D667-4A1B-8250-B50EC32CC787}" type="pres">
      <dgm:prSet presAssocID="{DBE735ED-5381-4DC3-9388-22CF8225F4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비"/>
        </a:ext>
      </dgm:extLst>
    </dgm:pt>
    <dgm:pt modelId="{A06EB5C2-E0C2-4697-8352-6ECC9C0BFE74}" type="pres">
      <dgm:prSet presAssocID="{DBE735ED-5381-4DC3-9388-22CF8225F485}" presName="iconSpace" presStyleCnt="0"/>
      <dgm:spPr/>
    </dgm:pt>
    <dgm:pt modelId="{A11E4506-6721-4CD5-B227-5C2A8DCB02D1}" type="pres">
      <dgm:prSet presAssocID="{DBE735ED-5381-4DC3-9388-22CF8225F485}" presName="parTx" presStyleLbl="revTx" presStyleIdx="2" presStyleCnt="4">
        <dgm:presLayoutVars>
          <dgm:chMax val="0"/>
          <dgm:chPref val="0"/>
        </dgm:presLayoutVars>
      </dgm:prSet>
      <dgm:spPr/>
    </dgm:pt>
    <dgm:pt modelId="{DC18C207-A62C-4BCC-B428-D65DE479DFCE}" type="pres">
      <dgm:prSet presAssocID="{DBE735ED-5381-4DC3-9388-22CF8225F485}" presName="txSpace" presStyleCnt="0"/>
      <dgm:spPr/>
    </dgm:pt>
    <dgm:pt modelId="{8113F13C-C58E-406E-8079-0C0C1D0FA7FE}" type="pres">
      <dgm:prSet presAssocID="{DBE735ED-5381-4DC3-9388-22CF8225F485}" presName="desTx" presStyleLbl="revTx" presStyleIdx="3" presStyleCnt="4">
        <dgm:presLayoutVars/>
      </dgm:prSet>
      <dgm:spPr/>
    </dgm:pt>
  </dgm:ptLst>
  <dgm:cxnLst>
    <dgm:cxn modelId="{9534150A-DF65-4600-AE4C-DEB782D523E7}" type="presOf" srcId="{FD503BC7-561D-475D-A753-ACE0B24EE584}" destId="{8113F13C-C58E-406E-8079-0C0C1D0FA7FE}" srcOrd="0" destOrd="0" presId="urn:microsoft.com/office/officeart/2018/2/layout/IconLabelDescriptionList"/>
    <dgm:cxn modelId="{9213F015-9415-4000-91A7-612C5F513EB4}" type="presOf" srcId="{DBE735ED-5381-4DC3-9388-22CF8225F485}" destId="{A11E4506-6721-4CD5-B227-5C2A8DCB02D1}" srcOrd="0" destOrd="0" presId="urn:microsoft.com/office/officeart/2018/2/layout/IconLabelDescriptionList"/>
    <dgm:cxn modelId="{69B4363A-0AF2-40D9-92DB-E8D340D8BC42}" type="presOf" srcId="{D0AFB101-0151-4892-B6AA-DB6ADC5D0FDD}" destId="{98E64367-5F1B-419D-852A-E89C15BA24CE}" srcOrd="0" destOrd="0" presId="urn:microsoft.com/office/officeart/2018/2/layout/IconLabelDescriptionList"/>
    <dgm:cxn modelId="{9443D650-A3F4-4676-80B8-B849CA3023F2}" srcId="{DBE735ED-5381-4DC3-9388-22CF8225F485}" destId="{FD503BC7-561D-475D-A753-ACE0B24EE584}" srcOrd="0" destOrd="0" parTransId="{D9798AD2-FD01-4E4F-998E-2E8BE33EAA9C}" sibTransId="{F6D3FA44-D67C-4B24-9C55-A4D6E34D3F26}"/>
    <dgm:cxn modelId="{1ECA7C80-5C55-4566-B90C-6C1D72517F66}" type="presOf" srcId="{66370459-8618-4D38-AB51-7C3C3ADEF7C6}" destId="{17A91E17-7B83-4149-8ABD-64AB9909E3F3}" srcOrd="0" destOrd="0" presId="urn:microsoft.com/office/officeart/2018/2/layout/IconLabelDescriptionList"/>
    <dgm:cxn modelId="{4A82C089-F915-4389-87F1-5505E026C3B2}" srcId="{66370459-8618-4D38-AB51-7C3C3ADEF7C6}" destId="{D0AFB101-0151-4892-B6AA-DB6ADC5D0FDD}" srcOrd="0" destOrd="0" parTransId="{5C2D44D0-7D58-4147-962D-864BB190F649}" sibTransId="{DA6DA461-01D7-4BC1-80CA-D99B90318055}"/>
    <dgm:cxn modelId="{24E89293-349E-4389-93FB-1743D0469F61}" srcId="{66370459-8618-4D38-AB51-7C3C3ADEF7C6}" destId="{DBE735ED-5381-4DC3-9388-22CF8225F485}" srcOrd="1" destOrd="0" parTransId="{7BBD0AFE-1FAD-4CAA-94E2-309020EC0823}" sibTransId="{E60FB7A4-2E6A-405B-95D3-23B160091D72}"/>
    <dgm:cxn modelId="{99C36BA4-A47D-432B-A0F2-DF48A56B01CC}" type="presOf" srcId="{F1778BDC-40B9-4DDD-BFA9-BE7AAE52FB49}" destId="{A8E986D2-9AA7-47E8-A2FC-11C70BE32DF6}" srcOrd="0" destOrd="0" presId="urn:microsoft.com/office/officeart/2018/2/layout/IconLabelDescriptionList"/>
    <dgm:cxn modelId="{757B64BF-A55C-4D98-95F4-4F42535734A6}" srcId="{D0AFB101-0151-4892-B6AA-DB6ADC5D0FDD}" destId="{F1778BDC-40B9-4DDD-BFA9-BE7AAE52FB49}" srcOrd="0" destOrd="0" parTransId="{C359F04F-0B65-4958-9E2D-31DEB474967A}" sibTransId="{CB5424E6-11A2-4AB3-BDDE-B0194526D615}"/>
    <dgm:cxn modelId="{620AA36F-A51C-4E35-8A4B-A59852321287}" type="presParOf" srcId="{17A91E17-7B83-4149-8ABD-64AB9909E3F3}" destId="{F759F68A-4312-406D-A866-6E3727EA14DF}" srcOrd="0" destOrd="0" presId="urn:microsoft.com/office/officeart/2018/2/layout/IconLabelDescriptionList"/>
    <dgm:cxn modelId="{F268BB26-1F19-43E1-927F-7F367083C4A6}" type="presParOf" srcId="{F759F68A-4312-406D-A866-6E3727EA14DF}" destId="{A262F30D-2F84-4166-8367-CD93B8204B7E}" srcOrd="0" destOrd="0" presId="urn:microsoft.com/office/officeart/2018/2/layout/IconLabelDescriptionList"/>
    <dgm:cxn modelId="{2E7E73EA-072F-4EF3-B4D4-F331AB18280B}" type="presParOf" srcId="{F759F68A-4312-406D-A866-6E3727EA14DF}" destId="{75B913EE-D3C6-4FEB-9A74-88B2CF922169}" srcOrd="1" destOrd="0" presId="urn:microsoft.com/office/officeart/2018/2/layout/IconLabelDescriptionList"/>
    <dgm:cxn modelId="{A75CBB00-EED7-4F7C-A1D3-8E7DDCD80AD1}" type="presParOf" srcId="{F759F68A-4312-406D-A866-6E3727EA14DF}" destId="{98E64367-5F1B-419D-852A-E89C15BA24CE}" srcOrd="2" destOrd="0" presId="urn:microsoft.com/office/officeart/2018/2/layout/IconLabelDescriptionList"/>
    <dgm:cxn modelId="{5C726C7D-7BE9-40F6-B806-C99C99BB0B1B}" type="presParOf" srcId="{F759F68A-4312-406D-A866-6E3727EA14DF}" destId="{85BFA4E8-0E05-40E5-A2EF-38ADECE4B1F8}" srcOrd="3" destOrd="0" presId="urn:microsoft.com/office/officeart/2018/2/layout/IconLabelDescriptionList"/>
    <dgm:cxn modelId="{CEB9A930-57D5-4F3B-ADAD-A909A8FA4A82}" type="presParOf" srcId="{F759F68A-4312-406D-A866-6E3727EA14DF}" destId="{A8E986D2-9AA7-47E8-A2FC-11C70BE32DF6}" srcOrd="4" destOrd="0" presId="urn:microsoft.com/office/officeart/2018/2/layout/IconLabelDescriptionList"/>
    <dgm:cxn modelId="{0398F02D-8FDA-44E4-A25A-FEE173C04A57}" type="presParOf" srcId="{17A91E17-7B83-4149-8ABD-64AB9909E3F3}" destId="{20943449-23B2-486C-BBE9-3760F0D33C83}" srcOrd="1" destOrd="0" presId="urn:microsoft.com/office/officeart/2018/2/layout/IconLabelDescriptionList"/>
    <dgm:cxn modelId="{FF5C8C2E-221D-419C-A695-FA6C9AA831A8}" type="presParOf" srcId="{17A91E17-7B83-4149-8ABD-64AB9909E3F3}" destId="{58925DE1-4422-44A2-99EE-1622B1B961F7}" srcOrd="2" destOrd="0" presId="urn:microsoft.com/office/officeart/2018/2/layout/IconLabelDescriptionList"/>
    <dgm:cxn modelId="{35D9C76D-604A-4991-9446-07C6F5FD16B0}" type="presParOf" srcId="{58925DE1-4422-44A2-99EE-1622B1B961F7}" destId="{916245BC-D667-4A1B-8250-B50EC32CC787}" srcOrd="0" destOrd="0" presId="urn:microsoft.com/office/officeart/2018/2/layout/IconLabelDescriptionList"/>
    <dgm:cxn modelId="{3B97A75A-793A-45A1-AFB2-15BD13A78A22}" type="presParOf" srcId="{58925DE1-4422-44A2-99EE-1622B1B961F7}" destId="{A06EB5C2-E0C2-4697-8352-6ECC9C0BFE74}" srcOrd="1" destOrd="0" presId="urn:microsoft.com/office/officeart/2018/2/layout/IconLabelDescriptionList"/>
    <dgm:cxn modelId="{677903C2-F1D6-4694-9B8D-34767694CB12}" type="presParOf" srcId="{58925DE1-4422-44A2-99EE-1622B1B961F7}" destId="{A11E4506-6721-4CD5-B227-5C2A8DCB02D1}" srcOrd="2" destOrd="0" presId="urn:microsoft.com/office/officeart/2018/2/layout/IconLabelDescriptionList"/>
    <dgm:cxn modelId="{105F684A-AD1B-4664-9003-061F6753D75D}" type="presParOf" srcId="{58925DE1-4422-44A2-99EE-1622B1B961F7}" destId="{DC18C207-A62C-4BCC-B428-D65DE479DFCE}" srcOrd="3" destOrd="0" presId="urn:microsoft.com/office/officeart/2018/2/layout/IconLabelDescriptionList"/>
    <dgm:cxn modelId="{04224265-F0DE-4826-9008-A3BC04AADA34}" type="presParOf" srcId="{58925DE1-4422-44A2-99EE-1622B1B961F7}" destId="{8113F13C-C58E-406E-8079-0C0C1D0FA7F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7A3AF-C200-41A1-8724-B13315128148}">
      <dsp:nvSpPr>
        <dsp:cNvPr id="0" name=""/>
        <dsp:cNvSpPr/>
      </dsp:nvSpPr>
      <dsp:spPr>
        <a:xfrm>
          <a:off x="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749E8A-4754-4F51-BD81-63589BA0F292}">
      <dsp:nvSpPr>
        <dsp:cNvPr id="0" name=""/>
        <dsp:cNvSpPr/>
      </dsp:nvSpPr>
      <dsp:spPr>
        <a:xfrm>
          <a:off x="300793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b="0" i="0" kern="1200"/>
            <a:t>주제</a:t>
          </a:r>
          <a:endParaRPr lang="en-US" sz="3300" kern="1200"/>
        </a:p>
      </dsp:txBody>
      <dsp:txXfrm>
        <a:off x="351142" y="1045050"/>
        <a:ext cx="2606440" cy="1618335"/>
      </dsp:txXfrm>
    </dsp:sp>
    <dsp:sp modelId="{7649620C-B257-4FCF-B746-4F5C16F29EBF}">
      <dsp:nvSpPr>
        <dsp:cNvPr id="0" name=""/>
        <dsp:cNvSpPr/>
      </dsp:nvSpPr>
      <dsp:spPr>
        <a:xfrm>
          <a:off x="3308725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DA827-886A-4F16-9C51-D4A58BD4C4C7}">
      <dsp:nvSpPr>
        <dsp:cNvPr id="0" name=""/>
        <dsp:cNvSpPr/>
      </dsp:nvSpPr>
      <dsp:spPr>
        <a:xfrm>
          <a:off x="3609518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b="0" i="0" kern="1200"/>
            <a:t>데이터 클린징</a:t>
          </a:r>
          <a:endParaRPr lang="en-US" sz="3300" kern="1200"/>
        </a:p>
      </dsp:txBody>
      <dsp:txXfrm>
        <a:off x="3659867" y="1045050"/>
        <a:ext cx="2606440" cy="1618335"/>
      </dsp:txXfrm>
    </dsp:sp>
    <dsp:sp modelId="{A67757B4-18E4-49C2-B719-DD534C3A88D4}">
      <dsp:nvSpPr>
        <dsp:cNvPr id="0" name=""/>
        <dsp:cNvSpPr/>
      </dsp:nvSpPr>
      <dsp:spPr>
        <a:xfrm>
          <a:off x="661745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4F4145-DDB5-4BE8-A2B3-96635EA47541}">
      <dsp:nvSpPr>
        <dsp:cNvPr id="0" name=""/>
        <dsp:cNvSpPr/>
      </dsp:nvSpPr>
      <dsp:spPr>
        <a:xfrm>
          <a:off x="6918244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b="0" i="0" kern="1200"/>
            <a:t>훈련 및 평가</a:t>
          </a:r>
          <a:endParaRPr lang="en-US" sz="3300" kern="1200"/>
        </a:p>
      </dsp:txBody>
      <dsp:txXfrm>
        <a:off x="6968593" y="1045050"/>
        <a:ext cx="2606440" cy="161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2F30D-2F84-4166-8367-CD93B8204B7E}">
      <dsp:nvSpPr>
        <dsp:cNvPr id="0" name=""/>
        <dsp:cNvSpPr/>
      </dsp:nvSpPr>
      <dsp:spPr>
        <a:xfrm>
          <a:off x="3866" y="292420"/>
          <a:ext cx="1418976" cy="1418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64367-5F1B-419D-852A-E89C15BA24CE}">
      <dsp:nvSpPr>
        <dsp:cNvPr id="0" name=""/>
        <dsp:cNvSpPr/>
      </dsp:nvSpPr>
      <dsp:spPr>
        <a:xfrm>
          <a:off x="3866" y="1833149"/>
          <a:ext cx="4054218" cy="62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DMS </a:t>
          </a:r>
          <a:r>
            <a:rPr lang="ko-KR" sz="1400" kern="1200"/>
            <a:t>측정치는 여러 이유로 측정이 멈추면</a:t>
          </a:r>
          <a:r>
            <a:rPr lang="en-US" sz="1400" kern="1200"/>
            <a:t>, </a:t>
          </a:r>
          <a:r>
            <a:rPr lang="ko-KR" sz="1400" kern="1200"/>
            <a:t>이를 조치하는데 </a:t>
          </a:r>
          <a:r>
            <a:rPr lang="en-US" sz="1400" kern="1200"/>
            <a:t>2~3</a:t>
          </a:r>
          <a:r>
            <a:rPr lang="ko-KR" sz="1400" kern="1200"/>
            <a:t>일 소요</a:t>
          </a:r>
          <a:r>
            <a:rPr lang="en-US" sz="1400" kern="1200"/>
            <a:t>, </a:t>
          </a:r>
          <a:r>
            <a:rPr lang="ko-KR" sz="1400" kern="1200"/>
            <a:t>해당기간동안 결측치 발생</a:t>
          </a:r>
          <a:endParaRPr lang="en-US" sz="1400" kern="1200"/>
        </a:p>
      </dsp:txBody>
      <dsp:txXfrm>
        <a:off x="3866" y="1833149"/>
        <a:ext cx="4054218" cy="627136"/>
      </dsp:txXfrm>
    </dsp:sp>
    <dsp:sp modelId="{A8E986D2-9AA7-47E8-A2FC-11C70BE32DF6}">
      <dsp:nvSpPr>
        <dsp:cNvPr id="0" name=""/>
        <dsp:cNvSpPr/>
      </dsp:nvSpPr>
      <dsp:spPr>
        <a:xfrm>
          <a:off x="3866" y="2516916"/>
          <a:ext cx="4054218" cy="606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모기 개체수 결측치가 있는 일자의 데이터 삭제</a:t>
          </a:r>
          <a:endParaRPr lang="en-US" sz="1100" kern="1200"/>
        </a:p>
      </dsp:txBody>
      <dsp:txXfrm>
        <a:off x="3866" y="2516916"/>
        <a:ext cx="4054218" cy="606963"/>
      </dsp:txXfrm>
    </dsp:sp>
    <dsp:sp modelId="{916245BC-D667-4A1B-8250-B50EC32CC787}">
      <dsp:nvSpPr>
        <dsp:cNvPr id="0" name=""/>
        <dsp:cNvSpPr/>
      </dsp:nvSpPr>
      <dsp:spPr>
        <a:xfrm>
          <a:off x="4767573" y="292420"/>
          <a:ext cx="1418976" cy="1418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E4506-6721-4CD5-B227-5C2A8DCB02D1}">
      <dsp:nvSpPr>
        <dsp:cNvPr id="0" name=""/>
        <dsp:cNvSpPr/>
      </dsp:nvSpPr>
      <dsp:spPr>
        <a:xfrm>
          <a:off x="4767573" y="1833149"/>
          <a:ext cx="4054218" cy="62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1400" kern="1200"/>
            <a:t>강수량은 없는 일자가 있음</a:t>
          </a:r>
          <a:endParaRPr lang="en-US" sz="1400" kern="1200"/>
        </a:p>
      </dsp:txBody>
      <dsp:txXfrm>
        <a:off x="4767573" y="1833149"/>
        <a:ext cx="4054218" cy="627136"/>
      </dsp:txXfrm>
    </dsp:sp>
    <dsp:sp modelId="{8113F13C-C58E-406E-8079-0C0C1D0FA7FE}">
      <dsp:nvSpPr>
        <dsp:cNvPr id="0" name=""/>
        <dsp:cNvSpPr/>
      </dsp:nvSpPr>
      <dsp:spPr>
        <a:xfrm>
          <a:off x="4767573" y="2516916"/>
          <a:ext cx="4054218" cy="606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강수량이 측정되지 않았다는 것 </a:t>
          </a:r>
          <a:r>
            <a:rPr lang="en-US" sz="1100" kern="1200"/>
            <a:t>= </a:t>
          </a:r>
          <a:r>
            <a:rPr lang="ko-KR" sz="1100" kern="1200"/>
            <a:t>비가 안 왔다는 것</a:t>
          </a:r>
          <a:r>
            <a:rPr lang="en-US" sz="1100" kern="1200"/>
            <a:t>(</a:t>
          </a:r>
          <a:r>
            <a:rPr lang="ko-KR" sz="1100" kern="1200"/>
            <a:t>해당 일자 강수량 </a:t>
          </a:r>
          <a:r>
            <a:rPr lang="en-US" sz="1100" kern="1200"/>
            <a:t>0)</a:t>
          </a:r>
        </a:p>
      </dsp:txBody>
      <dsp:txXfrm>
        <a:off x="4767573" y="2516916"/>
        <a:ext cx="4054218" cy="606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2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4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2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37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83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6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04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1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0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3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2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1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5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0F3484-5328-47EB-98A9-5722E7FF2A99}" type="datetimeFigureOut">
              <a:rPr lang="ko-KR" altLang="en-US" smtClean="0"/>
              <a:t>2022. 11. 15.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2A843E-271D-4CB9-BE83-A8AF9B14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a.co.kr/view/AKR20160310074700065" TargetMode="External"/><Relationship Id="rId2" Type="http://schemas.openxmlformats.org/officeDocument/2006/relationships/hyperlink" Target="https://news.seoul.go.kr/welfare/archives/53214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nuscriptlink-society-file.s3-ap-northeast-1.amazonaws.com/kips/conference/2020fall/presentation/KIPS_C2020B0332.pdf" TargetMode="External"/><Relationship Id="rId4" Type="http://schemas.openxmlformats.org/officeDocument/2006/relationships/hyperlink" Target="http://data.seoul.go.kr/dataList/OA-13285/S/1/datasetView.d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sset2323/05-04.-%EC%82%AC%EC%9D%B4%ED%82%B7%EB%9F%B0-LinearRegression%EC%9D%84-%EC%9D%B4%EC%9A%A9%ED%95%9C-%EB%B3%B4%EC%8A%A4%ED%84%B4-%EC%A3%BC%ED%83%9D-%EA%B0%80%EA%B2%A9-%EC%98%88%EC%B8%A1" TargetMode="External"/><Relationship Id="rId2" Type="http://schemas.openxmlformats.org/officeDocument/2006/relationships/hyperlink" Target="https://zhining.tistory.com/2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docs.net/25926" TargetMode="External"/><Relationship Id="rId4" Type="http://schemas.openxmlformats.org/officeDocument/2006/relationships/hyperlink" Target="https://mldlcvmjw.tistory.com/204?category=93540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3118A-4766-7917-F463-4BD7C1AFA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기말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22497-581E-F1A8-98D9-6A3A38BC2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201635954 </a:t>
            </a:r>
            <a:r>
              <a:rPr lang="ko-KR" altLang="en-US" dirty="0"/>
              <a:t>김효재</a:t>
            </a:r>
            <a:endParaRPr lang="en-US" altLang="ko-KR" dirty="0"/>
          </a:p>
          <a:p>
            <a:r>
              <a:rPr lang="en-US" altLang="ko-KR" dirty="0"/>
              <a:t>201835712 </a:t>
            </a:r>
            <a:r>
              <a:rPr lang="ko-KR" altLang="en-US" dirty="0"/>
              <a:t>이원희</a:t>
            </a:r>
          </a:p>
        </p:txBody>
      </p:sp>
    </p:spTree>
    <p:extLst>
      <p:ext uri="{BB962C8B-B14F-4D97-AF65-F5344CB8AC3E}">
        <p14:creationId xmlns:p14="http://schemas.microsoft.com/office/powerpoint/2010/main" val="19446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0468-80E4-003C-7D9B-00C4A565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훈련 및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6FDEB-51F3-C584-8FE5-129CE4FD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ko-KR" altLang="en-US" sz="1600"/>
              <a:t>사이킷 런에 있는 선형회귀</a:t>
            </a:r>
            <a:r>
              <a:rPr lang="en-US" altLang="ko-KR" sz="1600"/>
              <a:t>, SVM </a:t>
            </a:r>
            <a:r>
              <a:rPr lang="ko-KR" altLang="en-US" sz="1600"/>
              <a:t>회귀</a:t>
            </a:r>
            <a:r>
              <a:rPr lang="en-US" altLang="ko-KR" sz="1600"/>
              <a:t>, </a:t>
            </a:r>
            <a:r>
              <a:rPr lang="ko-KR" altLang="en-US" sz="1600"/>
              <a:t>다층신경망 회귀를 이용해서 훈련을 진행해 보았다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자료들의 크기나 단위가 다르기 때문에 피처 스케일링을 통해서 피처의 크기를 비슷한 수준으로 맞춰주었다</a:t>
            </a:r>
            <a:r>
              <a:rPr lang="en-US" altLang="ko-KR" sz="16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5B7632-E5D5-FABE-125C-FAA3273D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678255"/>
            <a:ext cx="6158802" cy="126255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1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FCFF7-95F8-CE6C-B580-53286F68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훈련 및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F09D2-32D1-C0E8-EDA9-861FEEC4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ko-KR" altLang="en-US" sz="1600"/>
              <a:t>선형 회귀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1EEA1-7C70-791D-FF10-3C5530C0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85" y="2775951"/>
            <a:ext cx="504934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3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FCFF7-95F8-CE6C-B580-53286F68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훈련 및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F09D2-32D1-C0E8-EDA9-861FEEC4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altLang="ko-KR" sz="1600" dirty="0"/>
              <a:t>SVM</a:t>
            </a:r>
            <a:r>
              <a:rPr lang="ko-KR" altLang="en-US" sz="1600" dirty="0"/>
              <a:t> 회귀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33D8CB-A581-7D89-2174-047032C5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911" y="2775951"/>
            <a:ext cx="577489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34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FCFF7-95F8-CE6C-B580-53286F68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훈련 및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F09D2-32D1-C0E8-EDA9-861FEEC4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altLang="ko-KR" sz="1600"/>
              <a:t>MLP</a:t>
            </a:r>
            <a:r>
              <a:rPr lang="ko-KR" altLang="en-US" sz="1600"/>
              <a:t> 회귀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C8A444-4479-461F-266E-7A51C4D3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39" y="2775951"/>
            <a:ext cx="4679035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2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D8730-F7A9-27AA-7831-108952C5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6DC27-5844-C521-2CC6-4BF209CD7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hlinkClick r:id="rId2"/>
              </a:rPr>
              <a:t>https://news.seoul.go.kr/welfare/archives/532142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DMS </a:t>
            </a:r>
            <a:r>
              <a:rPr lang="ko-KR" altLang="en-US" dirty="0"/>
              <a:t>설명 관련 자료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https://www.yna.co.kr/view/AKR20160310074700065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DMS </a:t>
            </a:r>
            <a:r>
              <a:rPr lang="ko-KR" altLang="en-US" dirty="0"/>
              <a:t>기기 사진 자료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http://data.seoul.go.kr/dataList/OA-13285/S/1/datasetView.do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DMS </a:t>
            </a:r>
            <a:r>
              <a:rPr lang="ko-KR" altLang="en-US" dirty="0"/>
              <a:t>데이터 관련 자료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https://manuscriptlink-society-file.s3-ap-northeast-1.amazonaws.com/kips/conference/2020fall/presentation/KIPS_C2020B0332.pdf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머신러닝</a:t>
            </a:r>
            <a:r>
              <a:rPr lang="ko-KR" altLang="en-US" dirty="0"/>
              <a:t> 기반 기후 데이터를 활용한 모기 개체 수 예측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2020.</a:t>
            </a:r>
            <a:r>
              <a:rPr lang="ko-KR" altLang="en-US" dirty="0"/>
              <a:t> 온라인 추계학술발표대회 논문집</a:t>
            </a:r>
            <a:r>
              <a:rPr lang="en-US" altLang="ko-KR" dirty="0"/>
              <a:t>.</a:t>
            </a:r>
            <a:r>
              <a:rPr lang="ko-KR" altLang="en-US" dirty="0"/>
              <a:t> 황세영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차예빈</a:t>
            </a:r>
            <a:r>
              <a:rPr lang="en-US" altLang="ko-KR" dirty="0"/>
              <a:t>,</a:t>
            </a:r>
            <a:r>
              <a:rPr lang="ko-KR" altLang="en-US" dirty="0"/>
              <a:t> 차형근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고진광</a:t>
            </a:r>
            <a:r>
              <a:rPr lang="en-US" altLang="ko-KR" dirty="0"/>
              <a:t>.</a:t>
            </a:r>
            <a:r>
              <a:rPr lang="ko-KR" altLang="en-US" dirty="0"/>
              <a:t> 순천대학교 컴퓨터공학과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17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0EFEB-FA84-53C9-6CF2-90A5C41D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CBC07-7100-FDA8-B503-286FB7F6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93819"/>
            <a:ext cx="8825659" cy="397625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hlinkClick r:id="rId2"/>
              </a:rPr>
              <a:t>https://zhining.tistory.com/27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데이터 </a:t>
            </a:r>
            <a:r>
              <a:rPr lang="ko-KR" altLang="en-US" dirty="0" err="1"/>
              <a:t>클린징</a:t>
            </a:r>
            <a:r>
              <a:rPr lang="ko-KR" altLang="en-US" dirty="0"/>
              <a:t> 참고 사이트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https://liz09045.tistory.com/95</a:t>
            </a:r>
          </a:p>
          <a:p>
            <a:pPr marL="457200" lvl="1" indent="0">
              <a:buNone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https://velog.io/@sset2323/05-04.-%EC%82%AC%EC%9D%B4%ED%82%B7%EB%9F%B0-LinearRegression%EC%9D%84-%EC%9D%B4%EC%9A%A9%ED%95%9C-%EB%B3%B4%EC%8A%A4%ED%84%B4-%EC%A3%BC%ED%83%9D-%EA%B0%80%EA%B2%A9-%EC%98%88%EC%B8%A1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사이킷</a:t>
            </a:r>
            <a:r>
              <a:rPr lang="ko-KR" altLang="en-US" dirty="0"/>
              <a:t> 런 선형회귀 코드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https://mldlcvmjw.tistory.com/204?category=935400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사이킷런</a:t>
            </a:r>
            <a:r>
              <a:rPr lang="ko-KR" altLang="en-US" dirty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회귀 코드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https://wikidocs.net/25926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사이킷런</a:t>
            </a:r>
            <a:r>
              <a:rPr lang="ko-KR" altLang="en-US" dirty="0"/>
              <a:t> 다층 신경망 코드</a:t>
            </a:r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5"/>
              </a:rPr>
              <a:t>https://github.com/ZustPlay/mos_cnt</a:t>
            </a:r>
          </a:p>
          <a:p>
            <a:pPr marL="457200" lvl="1" indent="0">
              <a:buNone/>
            </a:pPr>
            <a:r>
              <a:rPr lang="ko-KR" altLang="en-US" dirty="0"/>
              <a:t>사용한 코드 업로드한 </a:t>
            </a:r>
            <a:r>
              <a:rPr lang="ko-KR" altLang="en-US" dirty="0" err="1"/>
              <a:t>깃허브</a:t>
            </a:r>
            <a:endParaRPr lang="en-US" altLang="ko-KR" dirty="0">
              <a:hlinkClick r:id="rId5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39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785F477-53E5-2A47-96E9-17A21F8D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차례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3A89D3A9-C7FB-C6CF-F1C8-51D64C342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38800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237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E49921D-CEEC-4271-AB89-D6B73B06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tx1"/>
                </a:solidFill>
              </a:rPr>
              <a:t>주제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9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17FC-9475-B643-9C9D-14346B69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FF20F-61E2-8411-54DC-80ED6026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날씨정보를 가지고 모기 개체수 예측</a:t>
            </a:r>
            <a:endParaRPr lang="en-US" altLang="ko-KR" dirty="0"/>
          </a:p>
          <a:p>
            <a:pPr lvl="1"/>
            <a:r>
              <a:rPr lang="ko-KR" altLang="en-US" dirty="0"/>
              <a:t>서울시 디지털 모기 측정기</a:t>
            </a:r>
            <a:r>
              <a:rPr lang="en-US" altLang="ko-KR" dirty="0"/>
              <a:t>(DMS)</a:t>
            </a:r>
            <a:r>
              <a:rPr lang="ko-KR" altLang="en-US" dirty="0"/>
              <a:t>를 통해서 채집한 모기 수 자료</a:t>
            </a:r>
            <a:endParaRPr lang="en-US" altLang="ko-KR" dirty="0"/>
          </a:p>
          <a:p>
            <a:pPr lvl="1"/>
            <a:r>
              <a:rPr lang="ko-KR" altLang="en-US" dirty="0"/>
              <a:t>서울시 일일 강수량</a:t>
            </a:r>
            <a:r>
              <a:rPr lang="en-US" altLang="ko-KR" dirty="0"/>
              <a:t>, </a:t>
            </a:r>
            <a:r>
              <a:rPr lang="ko-KR" altLang="en-US" dirty="0"/>
              <a:t>기온 습도자료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A555FC-0513-21D8-9599-DD3619B1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73" y="3898900"/>
            <a:ext cx="3769927" cy="2749659"/>
          </a:xfrm>
          <a:prstGeom prst="rect">
            <a:avLst/>
          </a:prstGeom>
        </p:spPr>
      </p:pic>
      <p:pic>
        <p:nvPicPr>
          <p:cNvPr id="5" name="Picture 2" descr="'지카' 저지선 구축하라…인천시, 모기와의 전쟁 - 3">
            <a:extLst>
              <a:ext uri="{FF2B5EF4-FFF2-40B4-BE49-F238E27FC236}">
                <a16:creationId xmlns:a16="http://schemas.microsoft.com/office/drawing/2014/main" id="{96582821-5564-3D74-FA91-58CA0E2D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726" y="3268663"/>
            <a:ext cx="2879985" cy="328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F2F89AE-110A-6D13-251F-77896197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tx1"/>
                </a:solidFill>
              </a:rPr>
              <a:t>데이터 클린징</a:t>
            </a:r>
            <a:endParaRPr lang="en-US" altLang="ko-KR" sz="540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1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F89AE-110A-6D13-251F-77896197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chemeClr val="tx1"/>
                </a:solidFill>
              </a:rPr>
              <a:t>사용 컬럼</a:t>
            </a:r>
            <a:endParaRPr lang="en-US" altLang="ko-KR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9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17FC-9475-B643-9C9D-14346B69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컬럼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9A4EA0-41B0-3525-E866-34798DF4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전체포집량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모기포집량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기타포집량</a:t>
            </a:r>
            <a:r>
              <a:rPr lang="en-US" altLang="ko-KR" dirty="0"/>
              <a:t>,</a:t>
            </a:r>
            <a:r>
              <a:rPr lang="ko-KR" altLang="en-US" dirty="0"/>
              <a:t> 평균기온</a:t>
            </a:r>
            <a:r>
              <a:rPr lang="en-US" altLang="ko-KR" dirty="0"/>
              <a:t>,</a:t>
            </a:r>
            <a:r>
              <a:rPr lang="ko-KR" altLang="en-US" dirty="0"/>
              <a:t> 최고기온</a:t>
            </a:r>
            <a:r>
              <a:rPr lang="en-US" altLang="ko-KR" dirty="0"/>
              <a:t>,</a:t>
            </a:r>
            <a:r>
              <a:rPr lang="ko-KR" altLang="en-US" dirty="0"/>
              <a:t>최고기온시각</a:t>
            </a:r>
            <a:r>
              <a:rPr lang="en-US" altLang="ko-KR" dirty="0"/>
              <a:t>,</a:t>
            </a:r>
            <a:r>
              <a:rPr lang="ko-KR" altLang="en-US" dirty="0"/>
              <a:t> 최저기온</a:t>
            </a:r>
            <a:r>
              <a:rPr lang="en-US" altLang="ko-KR" dirty="0"/>
              <a:t>,</a:t>
            </a:r>
            <a:r>
              <a:rPr lang="ko-KR" altLang="en-US" dirty="0"/>
              <a:t>  최저기온시각</a:t>
            </a:r>
            <a:r>
              <a:rPr lang="en-US" altLang="ko-KR" dirty="0"/>
              <a:t>,</a:t>
            </a:r>
            <a:r>
              <a:rPr lang="ko-KR" altLang="en-US" dirty="0"/>
              <a:t> 강수량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시간최다강수량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시간최다강수량시각</a:t>
            </a:r>
            <a:r>
              <a:rPr lang="en-US" altLang="ko-KR" dirty="0"/>
              <a:t>,</a:t>
            </a:r>
            <a:r>
              <a:rPr lang="ko-KR" altLang="en-US" dirty="0"/>
              <a:t> 평균습도</a:t>
            </a:r>
            <a:r>
              <a:rPr lang="en-US" altLang="ko-KR" dirty="0"/>
              <a:t>,</a:t>
            </a:r>
            <a:r>
              <a:rPr lang="ko-KR" altLang="en-US" dirty="0"/>
              <a:t> 최저습도</a:t>
            </a:r>
          </a:p>
          <a:p>
            <a:endParaRPr lang="ko-KR" altLang="en-US" dirty="0"/>
          </a:p>
          <a:p>
            <a:r>
              <a:rPr lang="en-US" altLang="ko-KR" dirty="0"/>
              <a:t>2801,</a:t>
            </a:r>
            <a:r>
              <a:rPr lang="ko-KR" altLang="en-US" dirty="0"/>
              <a:t> </a:t>
            </a:r>
            <a:r>
              <a:rPr lang="en-US" altLang="ko-KR" dirty="0"/>
              <a:t>2783,</a:t>
            </a:r>
            <a:r>
              <a:rPr lang="ko-KR" altLang="en-US" dirty="0"/>
              <a:t> </a:t>
            </a:r>
            <a:r>
              <a:rPr lang="en-US" altLang="ko-KR" dirty="0"/>
              <a:t>18,</a:t>
            </a:r>
            <a:r>
              <a:rPr lang="ko-KR" altLang="en-US" dirty="0"/>
              <a:t> </a:t>
            </a:r>
            <a:r>
              <a:rPr lang="en-US" altLang="ko-KR" dirty="0"/>
              <a:t>21,</a:t>
            </a:r>
            <a:r>
              <a:rPr lang="ko-KR" altLang="en-US" dirty="0"/>
              <a:t> </a:t>
            </a:r>
            <a:r>
              <a:rPr lang="en-US" altLang="ko-KR" dirty="0"/>
              <a:t>27.2,</a:t>
            </a:r>
            <a:r>
              <a:rPr lang="ko-KR" altLang="en-US" dirty="0"/>
              <a:t> </a:t>
            </a:r>
            <a:r>
              <a:rPr lang="en-US" altLang="ko-KR" dirty="0"/>
              <a:t>15:09,</a:t>
            </a:r>
            <a:r>
              <a:rPr lang="ko-KR" altLang="en-US" dirty="0"/>
              <a:t> </a:t>
            </a:r>
            <a:r>
              <a:rPr lang="en-US" altLang="ko-KR" dirty="0"/>
              <a:t>15.9,</a:t>
            </a:r>
            <a:r>
              <a:rPr lang="ko-KR" altLang="en-US" dirty="0"/>
              <a:t> </a:t>
            </a:r>
            <a:r>
              <a:rPr lang="en-US" altLang="ko-KR" dirty="0"/>
              <a:t>5:48,</a:t>
            </a:r>
            <a:r>
              <a:rPr lang="ko-KR" altLang="en-US" dirty="0"/>
              <a:t>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,58.8,</a:t>
            </a:r>
            <a:r>
              <a:rPr lang="ko-KR" altLang="en-US" dirty="0"/>
              <a:t> </a:t>
            </a:r>
            <a:r>
              <a:rPr lang="en-US" altLang="ko-KR" dirty="0"/>
              <a:t>41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2990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D20EB-A3AC-C147-A94A-86A4549E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클린징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924775B-EB50-BF60-FA1E-3F536EB86E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27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3B9128-4FD6-FB3A-EA17-531D0FC0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tx1"/>
                </a:solidFill>
              </a:rPr>
              <a:t>훈련 및 평가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1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TM02900722[[fn=이온(회의실)]]</Template>
  <TotalTime>136</TotalTime>
  <Words>477</Words>
  <Application>Microsoft Macintosh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이온(회의실)</vt:lpstr>
      <vt:lpstr>기말 프로젝트 발표</vt:lpstr>
      <vt:lpstr>차례</vt:lpstr>
      <vt:lpstr>주제</vt:lpstr>
      <vt:lpstr>주제</vt:lpstr>
      <vt:lpstr>데이터 클린징</vt:lpstr>
      <vt:lpstr>사용 컬럼</vt:lpstr>
      <vt:lpstr>사용 컬럼</vt:lpstr>
      <vt:lpstr>데이터 클린징</vt:lpstr>
      <vt:lpstr>훈련 및 평가</vt:lpstr>
      <vt:lpstr>훈련 및 평가</vt:lpstr>
      <vt:lpstr>훈련 및 평가</vt:lpstr>
      <vt:lpstr>훈련 및 평가</vt:lpstr>
      <vt:lpstr>훈련 및 평가</vt:lpstr>
      <vt:lpstr>참고 자료</vt:lpstr>
      <vt:lpstr>참고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프로젝트 발표</dc:title>
  <dc:creator>이원희</dc:creator>
  <cp:lastModifiedBy>hyojae kim</cp:lastModifiedBy>
  <cp:revision>3</cp:revision>
  <dcterms:created xsi:type="dcterms:W3CDTF">2022-11-14T17:42:31Z</dcterms:created>
  <dcterms:modified xsi:type="dcterms:W3CDTF">2022-11-15T00:51:50Z</dcterms:modified>
</cp:coreProperties>
</file>