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>
  <p:sldMasterIdLst>
    <p:sldMasterId id="2147483648" r:id="rId4"/>
  </p:sldMasterIdLst>
  <p:notesMasterIdLst>
    <p:notesMasterId r:id="rId59"/>
  </p:notesMasterIdLst>
  <p:handoutMasterIdLst>
    <p:handoutMasterId r:id="rId60"/>
  </p:handoutMasterIdLst>
  <p:sldIdLst>
    <p:sldId id="376" r:id="rId5"/>
    <p:sldId id="297" r:id="rId6"/>
    <p:sldId id="393" r:id="rId7"/>
    <p:sldId id="384" r:id="rId8"/>
    <p:sldId id="342" r:id="rId9"/>
    <p:sldId id="291" r:id="rId10"/>
    <p:sldId id="261" r:id="rId11"/>
    <p:sldId id="279" r:id="rId12"/>
    <p:sldId id="340" r:id="rId13"/>
    <p:sldId id="400" r:id="rId14"/>
    <p:sldId id="404" r:id="rId15"/>
    <p:sldId id="402" r:id="rId16"/>
    <p:sldId id="418" r:id="rId17"/>
    <p:sldId id="409" r:id="rId18"/>
    <p:sldId id="410" r:id="rId19"/>
    <p:sldId id="412" r:id="rId20"/>
    <p:sldId id="411" r:id="rId21"/>
    <p:sldId id="392" r:id="rId22"/>
    <p:sldId id="386" r:id="rId23"/>
    <p:sldId id="394" r:id="rId24"/>
    <p:sldId id="401" r:id="rId25"/>
    <p:sldId id="395" r:id="rId26"/>
    <p:sldId id="408" r:id="rId27"/>
    <p:sldId id="403" r:id="rId28"/>
    <p:sldId id="385" r:id="rId29"/>
    <p:sldId id="405" r:id="rId30"/>
    <p:sldId id="421" r:id="rId31"/>
    <p:sldId id="406" r:id="rId32"/>
    <p:sldId id="397" r:id="rId33"/>
    <p:sldId id="413" r:id="rId34"/>
    <p:sldId id="407" r:id="rId35"/>
    <p:sldId id="419" r:id="rId36"/>
    <p:sldId id="389" r:id="rId37"/>
    <p:sldId id="350" r:id="rId38"/>
    <p:sldId id="390" r:id="rId39"/>
    <p:sldId id="352" r:id="rId40"/>
    <p:sldId id="422" r:id="rId41"/>
    <p:sldId id="353" r:id="rId42"/>
    <p:sldId id="414" r:id="rId43"/>
    <p:sldId id="415" r:id="rId44"/>
    <p:sldId id="354" r:id="rId45"/>
    <p:sldId id="364" r:id="rId46"/>
    <p:sldId id="365" r:id="rId47"/>
    <p:sldId id="368" r:id="rId48"/>
    <p:sldId id="367" r:id="rId49"/>
    <p:sldId id="366" r:id="rId50"/>
    <p:sldId id="369" r:id="rId51"/>
    <p:sldId id="417" r:id="rId52"/>
    <p:sldId id="363" r:id="rId53"/>
    <p:sldId id="371" r:id="rId54"/>
    <p:sldId id="372" r:id="rId55"/>
    <p:sldId id="373" r:id="rId56"/>
    <p:sldId id="374" r:id="rId57"/>
    <p:sldId id="382" r:id="rId58"/>
  </p:sldIdLst>
  <p:sldSz cx="12192000" cy="6858000"/>
  <p:notesSz cx="6881813" cy="9296400"/>
  <p:embeddedFontLst>
    <p:embeddedFont>
      <p:font typeface="Heebo" pitchFamily="2" charset="-79"/>
      <p:regular r:id="rId61"/>
      <p:bold r:id="rId62"/>
    </p:embeddedFont>
    <p:embeddedFont>
      <p:font typeface="Heebo Black" pitchFamily="2" charset="-79"/>
      <p:bold r:id="rId63"/>
    </p:embeddedFont>
    <p:embeddedFont>
      <p:font typeface="Heebo Light" pitchFamily="2" charset="-79"/>
      <p:regular r:id="rId64"/>
    </p:embeddedFont>
    <p:embeddedFont>
      <p:font typeface="Heebo Medium" pitchFamily="2" charset="-79"/>
      <p:regular r:id="rId65"/>
    </p:embeddedFont>
  </p:embeddedFontLst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דוגמאות (תמחקו אחרי המרה)" id="{2E287F6B-41DB-4FC9-AD9D-99BA11AD140A}">
          <p14:sldIdLst>
            <p14:sldId id="376"/>
            <p14:sldId id="297"/>
            <p14:sldId id="393"/>
            <p14:sldId id="384"/>
            <p14:sldId id="342"/>
            <p14:sldId id="291"/>
            <p14:sldId id="261"/>
            <p14:sldId id="279"/>
            <p14:sldId id="340"/>
            <p14:sldId id="400"/>
            <p14:sldId id="404"/>
            <p14:sldId id="402"/>
            <p14:sldId id="418"/>
            <p14:sldId id="409"/>
            <p14:sldId id="410"/>
            <p14:sldId id="412"/>
            <p14:sldId id="411"/>
            <p14:sldId id="392"/>
            <p14:sldId id="386"/>
            <p14:sldId id="394"/>
            <p14:sldId id="401"/>
            <p14:sldId id="395"/>
            <p14:sldId id="408"/>
            <p14:sldId id="403"/>
            <p14:sldId id="385"/>
            <p14:sldId id="405"/>
            <p14:sldId id="421"/>
            <p14:sldId id="406"/>
            <p14:sldId id="397"/>
            <p14:sldId id="413"/>
            <p14:sldId id="407"/>
            <p14:sldId id="419"/>
            <p14:sldId id="389"/>
            <p14:sldId id="350"/>
            <p14:sldId id="390"/>
            <p14:sldId id="352"/>
            <p14:sldId id="422"/>
            <p14:sldId id="353"/>
            <p14:sldId id="414"/>
            <p14:sldId id="415"/>
            <p14:sldId id="354"/>
            <p14:sldId id="364"/>
            <p14:sldId id="365"/>
            <p14:sldId id="368"/>
            <p14:sldId id="367"/>
            <p14:sldId id="366"/>
            <p14:sldId id="369"/>
            <p14:sldId id="417"/>
            <p14:sldId id="363"/>
            <p14:sldId id="371"/>
            <p14:sldId id="372"/>
            <p14:sldId id="373"/>
            <p14:sldId id="374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FF"/>
    <a:srgbClr val="B2ED7C"/>
    <a:srgbClr val="FFD0D0"/>
    <a:srgbClr val="F90000"/>
    <a:srgbClr val="FFDD7D"/>
    <a:srgbClr val="FFCC66"/>
    <a:srgbClr val="FF9900"/>
    <a:srgbClr val="105E62"/>
    <a:srgbClr val="363636"/>
    <a:srgbClr val="56A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42CE1-A21E-C3B7-7B81-EEF76D6E5BF5}" v="70" dt="2024-02-12T05:43:25.226"/>
    <p1510:client id="{4E60F813-4DAA-4C98-6C4A-ABFCE2C70DDA}" v="8" dt="2024-02-11T12:38:54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3.fntdata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font" Target="fonts/font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4.fntdata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2.fntdata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דנה לב" userId="332ee80c-bfbb-45f8-94ed-0f8888619ae8" providerId="ADAL" clId="{BB3ADA64-6BE0-40D4-9D79-AC9FC2EB713E}"/>
    <pc:docChg chg="undo addSld delSld modSld sldOrd modSection">
      <pc:chgData name="דנה לב" userId="332ee80c-bfbb-45f8-94ed-0f8888619ae8" providerId="ADAL" clId="{BB3ADA64-6BE0-40D4-9D79-AC9FC2EB713E}" dt="2022-04-24T09:24:00.845" v="12" actId="2696"/>
      <pc:docMkLst>
        <pc:docMk/>
      </pc:docMkLst>
      <pc:sldChg chg="modSp">
        <pc:chgData name="דנה לב" userId="332ee80c-bfbb-45f8-94ed-0f8888619ae8" providerId="ADAL" clId="{BB3ADA64-6BE0-40D4-9D79-AC9FC2EB713E}" dt="2022-04-24T09:23:37.615" v="6" actId="1076"/>
        <pc:sldMkLst>
          <pc:docMk/>
          <pc:sldMk cId="3015860487" sldId="376"/>
        </pc:sldMkLst>
        <pc:picChg chg="mod modCrop">
          <ac:chgData name="דנה לב" userId="332ee80c-bfbb-45f8-94ed-0f8888619ae8" providerId="ADAL" clId="{BB3ADA64-6BE0-40D4-9D79-AC9FC2EB713E}" dt="2022-04-24T09:23:37.615" v="6" actId="1076"/>
          <ac:picMkLst>
            <pc:docMk/>
            <pc:sldMk cId="3015860487" sldId="376"/>
            <ac:picMk id="3" creationId="{FA407B4F-F51C-4557-9A8F-ECC2C5CC8496}"/>
          </ac:picMkLst>
        </pc:picChg>
      </pc:sldChg>
      <pc:sldChg chg="modSp">
        <pc:chgData name="דנה לב" userId="332ee80c-bfbb-45f8-94ed-0f8888619ae8" providerId="ADAL" clId="{BB3ADA64-6BE0-40D4-9D79-AC9FC2EB713E}" dt="2022-04-24T09:23:49.824" v="9" actId="1076"/>
        <pc:sldMkLst>
          <pc:docMk/>
          <pc:sldMk cId="4167223408" sldId="393"/>
        </pc:sldMkLst>
        <pc:picChg chg="mod modCrop">
          <ac:chgData name="דנה לב" userId="332ee80c-bfbb-45f8-94ed-0f8888619ae8" providerId="ADAL" clId="{BB3ADA64-6BE0-40D4-9D79-AC9FC2EB713E}" dt="2022-04-24T09:23:49.824" v="9" actId="1076"/>
          <ac:picMkLst>
            <pc:docMk/>
            <pc:sldMk cId="4167223408" sldId="393"/>
            <ac:picMk id="5" creationId="{DD451FE9-E1A1-47E2-8613-AA63C3B2CA75}"/>
          </ac:picMkLst>
        </pc:picChg>
      </pc:sldChg>
    </pc:docChg>
  </pc:docChgLst>
  <pc:docChgLst>
    <pc:chgData name="סיון ברנע" userId="f361d83e-77e3-4b7c-87a5-822651357755" providerId="ADAL" clId="{AEC39AD5-3982-4FBE-8AB8-10A925E302FD}"/>
    <pc:docChg chg="addMainMaster delMainMaster modMainMaster">
      <pc:chgData name="סיון ברנע" userId="f361d83e-77e3-4b7c-87a5-822651357755" providerId="ADAL" clId="{AEC39AD5-3982-4FBE-8AB8-10A925E302FD}" dt="2022-11-23T18:37:18.537" v="27" actId="2696"/>
      <pc:docMkLst>
        <pc:docMk/>
      </pc:docMkLst>
      <pc:sldMasterChg chg="addSldLayout delSldLayout modSldLayout">
        <pc:chgData name="סיון ברנע" userId="f361d83e-77e3-4b7c-87a5-822651357755" providerId="ADAL" clId="{AEC39AD5-3982-4FBE-8AB8-10A925E302FD}" dt="2022-11-23T18:36:14.843" v="1" actId="2696"/>
        <pc:sldMasterMkLst>
          <pc:docMk/>
          <pc:sldMasterMk cId="98131903" sldId="2147483648"/>
        </pc:sldMasterMkLst>
        <pc:sldLayoutChg chg="new del mod">
          <pc:chgData name="סיון ברנע" userId="f361d83e-77e3-4b7c-87a5-822651357755" providerId="ADAL" clId="{AEC39AD5-3982-4FBE-8AB8-10A925E302FD}" dt="2022-11-23T18:36:14.843" v="1" actId="2696"/>
          <pc:sldLayoutMkLst>
            <pc:docMk/>
            <pc:sldMasterMk cId="98131903" sldId="2147483648"/>
            <pc:sldLayoutMk cId="2049033238" sldId="2147483670"/>
          </pc:sldLayoutMkLst>
        </pc:sldLayoutChg>
      </pc:sldMasterChg>
      <pc:sldMasterChg chg="new del mod addSldLayout delSldLayout">
        <pc:chgData name="סיון ברנע" userId="f361d83e-77e3-4b7c-87a5-822651357755" providerId="ADAL" clId="{AEC39AD5-3982-4FBE-8AB8-10A925E302FD}" dt="2022-11-23T18:36:21.064" v="14" actId="2696"/>
        <pc:sldMasterMkLst>
          <pc:docMk/>
          <pc:sldMasterMk cId="2593646167" sldId="2147483670"/>
        </pc:sldMasterMkLst>
        <pc:sldLayoutChg chg="new del replId">
          <pc:chgData name="סיון ברנע" userId="f361d83e-77e3-4b7c-87a5-822651357755" providerId="ADAL" clId="{AEC39AD5-3982-4FBE-8AB8-10A925E302FD}" dt="2022-11-23T18:36:21.018" v="3" actId="2696"/>
          <pc:sldLayoutMkLst>
            <pc:docMk/>
            <pc:sldMasterMk cId="2593646167" sldId="2147483670"/>
            <pc:sldLayoutMk cId="3501258246" sldId="2147483671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6:21.022" v="4" actId="2696"/>
          <pc:sldLayoutMkLst>
            <pc:docMk/>
            <pc:sldMasterMk cId="2593646167" sldId="2147483670"/>
            <pc:sldLayoutMk cId="1976309116" sldId="2147483672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6:21.025" v="5" actId="2696"/>
          <pc:sldLayoutMkLst>
            <pc:docMk/>
            <pc:sldMasterMk cId="2593646167" sldId="2147483670"/>
            <pc:sldLayoutMk cId="1159344362" sldId="2147483673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6:21.037" v="6" actId="2696"/>
          <pc:sldLayoutMkLst>
            <pc:docMk/>
            <pc:sldMasterMk cId="2593646167" sldId="2147483670"/>
            <pc:sldLayoutMk cId="1225058666" sldId="2147483674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6:21.041" v="7" actId="2696"/>
          <pc:sldLayoutMkLst>
            <pc:docMk/>
            <pc:sldMasterMk cId="2593646167" sldId="2147483670"/>
            <pc:sldLayoutMk cId="1467643951" sldId="2147483675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6:21.043" v="8" actId="2696"/>
          <pc:sldLayoutMkLst>
            <pc:docMk/>
            <pc:sldMasterMk cId="2593646167" sldId="2147483670"/>
            <pc:sldLayoutMk cId="2015320418" sldId="2147483676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6:21.053" v="9" actId="2696"/>
          <pc:sldLayoutMkLst>
            <pc:docMk/>
            <pc:sldMasterMk cId="2593646167" sldId="2147483670"/>
            <pc:sldLayoutMk cId="4062837675" sldId="2147483677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6:21.057" v="10" actId="2696"/>
          <pc:sldLayoutMkLst>
            <pc:docMk/>
            <pc:sldMasterMk cId="2593646167" sldId="2147483670"/>
            <pc:sldLayoutMk cId="2216669983" sldId="2147483678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6:21.060" v="11" actId="2696"/>
          <pc:sldLayoutMkLst>
            <pc:docMk/>
            <pc:sldMasterMk cId="2593646167" sldId="2147483670"/>
            <pc:sldLayoutMk cId="3198552259" sldId="2147483679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6:21.062" v="12" actId="2696"/>
          <pc:sldLayoutMkLst>
            <pc:docMk/>
            <pc:sldMasterMk cId="2593646167" sldId="2147483670"/>
            <pc:sldLayoutMk cId="2234236794" sldId="2147483680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6:21.063" v="13" actId="2696"/>
          <pc:sldLayoutMkLst>
            <pc:docMk/>
            <pc:sldMasterMk cId="2593646167" sldId="2147483670"/>
            <pc:sldLayoutMk cId="291468436" sldId="2147483681"/>
          </pc:sldLayoutMkLst>
        </pc:sldLayoutChg>
      </pc:sldMasterChg>
      <pc:sldMasterChg chg="new del mod addSldLayout delSldLayout">
        <pc:chgData name="סיון ברנע" userId="f361d83e-77e3-4b7c-87a5-822651357755" providerId="ADAL" clId="{AEC39AD5-3982-4FBE-8AB8-10A925E302FD}" dt="2022-11-23T18:37:18.537" v="27" actId="2696"/>
        <pc:sldMasterMkLst>
          <pc:docMk/>
          <pc:sldMasterMk cId="3841940660" sldId="2147483670"/>
        </pc:sldMasterMkLst>
        <pc:sldLayoutChg chg="new del replId">
          <pc:chgData name="סיון ברנע" userId="f361d83e-77e3-4b7c-87a5-822651357755" providerId="ADAL" clId="{AEC39AD5-3982-4FBE-8AB8-10A925E302FD}" dt="2022-11-23T18:37:18.491" v="16" actId="2696"/>
          <pc:sldLayoutMkLst>
            <pc:docMk/>
            <pc:sldMasterMk cId="3841940660" sldId="2147483670"/>
            <pc:sldLayoutMk cId="1296514414" sldId="2147483671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7:18.495" v="17" actId="2696"/>
          <pc:sldLayoutMkLst>
            <pc:docMk/>
            <pc:sldMasterMk cId="3841940660" sldId="2147483670"/>
            <pc:sldLayoutMk cId="996090261" sldId="2147483672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7:18.498" v="18" actId="2696"/>
          <pc:sldLayoutMkLst>
            <pc:docMk/>
            <pc:sldMasterMk cId="3841940660" sldId="2147483670"/>
            <pc:sldLayoutMk cId="2369865330" sldId="2147483673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7:18.502" v="19" actId="2696"/>
          <pc:sldLayoutMkLst>
            <pc:docMk/>
            <pc:sldMasterMk cId="3841940660" sldId="2147483670"/>
            <pc:sldLayoutMk cId="391694386" sldId="2147483674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7:18.513" v="20" actId="2696"/>
          <pc:sldLayoutMkLst>
            <pc:docMk/>
            <pc:sldMasterMk cId="3841940660" sldId="2147483670"/>
            <pc:sldLayoutMk cId="3284641881" sldId="2147483675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7:18.516" v="21" actId="2696"/>
          <pc:sldLayoutMkLst>
            <pc:docMk/>
            <pc:sldMasterMk cId="3841940660" sldId="2147483670"/>
            <pc:sldLayoutMk cId="634176322" sldId="2147483676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7:18.519" v="22" actId="2696"/>
          <pc:sldLayoutMkLst>
            <pc:docMk/>
            <pc:sldMasterMk cId="3841940660" sldId="2147483670"/>
            <pc:sldLayoutMk cId="951110253" sldId="2147483677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7:18.529" v="23" actId="2696"/>
          <pc:sldLayoutMkLst>
            <pc:docMk/>
            <pc:sldMasterMk cId="3841940660" sldId="2147483670"/>
            <pc:sldLayoutMk cId="2366488435" sldId="2147483678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7:18.533" v="24" actId="2696"/>
          <pc:sldLayoutMkLst>
            <pc:docMk/>
            <pc:sldMasterMk cId="3841940660" sldId="2147483670"/>
            <pc:sldLayoutMk cId="3444222629" sldId="2147483679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7:18.534" v="25" actId="2696"/>
          <pc:sldLayoutMkLst>
            <pc:docMk/>
            <pc:sldMasterMk cId="3841940660" sldId="2147483670"/>
            <pc:sldLayoutMk cId="2047292246" sldId="2147483680"/>
          </pc:sldLayoutMkLst>
        </pc:sldLayoutChg>
        <pc:sldLayoutChg chg="new del replId">
          <pc:chgData name="סיון ברנע" userId="f361d83e-77e3-4b7c-87a5-822651357755" providerId="ADAL" clId="{AEC39AD5-3982-4FBE-8AB8-10A925E302FD}" dt="2022-11-23T18:37:18.535" v="26" actId="2696"/>
          <pc:sldLayoutMkLst>
            <pc:docMk/>
            <pc:sldMasterMk cId="3841940660" sldId="2147483670"/>
            <pc:sldLayoutMk cId="528115408" sldId="2147483681"/>
          </pc:sldLayoutMkLst>
        </pc:sldLayoutChg>
      </pc:sldMasterChg>
    </pc:docChg>
  </pc:docChgLst>
  <pc:docChgLst>
    <pc:chgData name="דנה לב" userId="332ee80c-bfbb-45f8-94ed-0f8888619ae8" providerId="ADAL" clId="{7AFB99CD-97E3-44B3-AFC8-AFBC56DA50F9}"/>
    <pc:docChg chg="undo custSel addSld delSld modSld sldOrd modSection">
      <pc:chgData name="דנה לב" userId="332ee80c-bfbb-45f8-94ed-0f8888619ae8" providerId="ADAL" clId="{7AFB99CD-97E3-44B3-AFC8-AFBC56DA50F9}" dt="2022-06-18T15:17:44.731" v="212" actId="47"/>
      <pc:docMkLst>
        <pc:docMk/>
      </pc:docMkLst>
      <pc:sldChg chg="modSp mod">
        <pc:chgData name="דנה לב" userId="332ee80c-bfbb-45f8-94ed-0f8888619ae8" providerId="ADAL" clId="{7AFB99CD-97E3-44B3-AFC8-AFBC56DA50F9}" dt="2022-06-18T15:09:30.672" v="43" actId="14100"/>
        <pc:sldMkLst>
          <pc:docMk/>
          <pc:sldMk cId="1483148041" sldId="390"/>
        </pc:sldMkLst>
        <pc:spChg chg="mod">
          <ac:chgData name="דנה לב" userId="332ee80c-bfbb-45f8-94ed-0f8888619ae8" providerId="ADAL" clId="{7AFB99CD-97E3-44B3-AFC8-AFBC56DA50F9}" dt="2022-06-18T15:09:30.672" v="43" actId="14100"/>
          <ac:spMkLst>
            <pc:docMk/>
            <pc:sldMk cId="1483148041" sldId="390"/>
            <ac:spMk id="7" creationId="{CEB986BC-209F-4840-A0A1-87DEE5BC2AF8}"/>
          </ac:spMkLst>
        </pc:spChg>
      </pc:sldChg>
      <pc:sldChg chg="addSp delSp modSp new mod">
        <pc:chgData name="דנה לב" userId="332ee80c-bfbb-45f8-94ed-0f8888619ae8" providerId="ADAL" clId="{7AFB99CD-97E3-44B3-AFC8-AFBC56DA50F9}" dt="2022-06-18T15:13:59.108" v="134" actId="207"/>
        <pc:sldMkLst>
          <pc:docMk/>
          <pc:sldMk cId="2079985795" sldId="414"/>
        </pc:sldMkLst>
        <pc:spChg chg="del">
          <ac:chgData name="דנה לב" userId="332ee80c-bfbb-45f8-94ed-0f8888619ae8" providerId="ADAL" clId="{7AFB99CD-97E3-44B3-AFC8-AFBC56DA50F9}" dt="2022-06-18T15:09:06.685" v="41" actId="478"/>
          <ac:spMkLst>
            <pc:docMk/>
            <pc:sldMk cId="2079985795" sldId="414"/>
            <ac:spMk id="2" creationId="{44A5A644-2169-41A0-BC41-850E7AE2A814}"/>
          </ac:spMkLst>
        </pc:spChg>
        <pc:spChg chg="del">
          <ac:chgData name="דנה לב" userId="332ee80c-bfbb-45f8-94ed-0f8888619ae8" providerId="ADAL" clId="{7AFB99CD-97E3-44B3-AFC8-AFBC56DA50F9}" dt="2022-06-18T15:12:13.029" v="97" actId="207"/>
          <ac:spMkLst>
            <pc:docMk/>
            <pc:sldMk cId="2079985795" sldId="414"/>
            <ac:spMk id="3" creationId="{14C2A102-AEF5-4054-A377-D9EA1A77041B}"/>
          </ac:spMkLst>
        </pc:spChg>
        <pc:spChg chg="mod">
          <ac:chgData name="דנה לב" userId="332ee80c-bfbb-45f8-94ed-0f8888619ae8" providerId="ADAL" clId="{7AFB99CD-97E3-44B3-AFC8-AFBC56DA50F9}" dt="2022-06-18T15:13:59.108" v="134" actId="207"/>
          <ac:spMkLst>
            <pc:docMk/>
            <pc:sldMk cId="2079985795" sldId="414"/>
            <ac:spMk id="4" creationId="{C2B06825-2615-43D0-9FA2-7B0B535379AA}"/>
          </ac:spMkLst>
        </pc:spChg>
        <pc:spChg chg="add mod">
          <ac:chgData name="דנה לב" userId="332ee80c-bfbb-45f8-94ed-0f8888619ae8" providerId="ADAL" clId="{7AFB99CD-97E3-44B3-AFC8-AFBC56DA50F9}" dt="2022-06-18T15:12:13.029" v="97" actId="207"/>
          <ac:spMkLst>
            <pc:docMk/>
            <pc:sldMk cId="2079985795" sldId="414"/>
            <ac:spMk id="5" creationId="{D3ABFEC9-81FB-47E8-8C67-8A4E5B151DE2}"/>
          </ac:spMkLst>
        </pc:spChg>
      </pc:sldChg>
      <pc:sldChg chg="addSp delSp modSp new mod">
        <pc:chgData name="דנה לב" userId="332ee80c-bfbb-45f8-94ed-0f8888619ae8" providerId="ADAL" clId="{7AFB99CD-97E3-44B3-AFC8-AFBC56DA50F9}" dt="2022-06-18T15:12:18.970" v="98" actId="47"/>
        <pc:sldMkLst>
          <pc:docMk/>
          <pc:sldMk cId="3457740963" sldId="415"/>
        </pc:sldMkLst>
        <pc:spChg chg="del">
          <ac:chgData name="דנה לב" userId="332ee80c-bfbb-45f8-94ed-0f8888619ae8" providerId="ADAL" clId="{7AFB99CD-97E3-44B3-AFC8-AFBC56DA50F9}" dt="2022-06-18T15:12:18.970" v="98" actId="47"/>
          <ac:spMkLst>
            <pc:docMk/>
            <pc:sldMk cId="3457740963" sldId="415"/>
            <ac:spMk id="2" creationId="{7F1F4B39-0198-4A20-8579-5BEB280FFEB7}"/>
          </ac:spMkLst>
        </pc:spChg>
        <pc:spChg chg="add mod">
          <ac:chgData name="דנה לב" userId="332ee80c-bfbb-45f8-94ed-0f8888619ae8" providerId="ADAL" clId="{7AFB99CD-97E3-44B3-AFC8-AFBC56DA50F9}" dt="2022-06-18T15:12:18.970" v="98" actId="47"/>
          <ac:spMkLst>
            <pc:docMk/>
            <pc:sldMk cId="3457740963" sldId="415"/>
            <ac:spMk id="5" creationId="{AFE55A5C-E85B-403C-ACA2-0BBE409224A6}"/>
          </ac:spMkLst>
        </pc:spChg>
        <pc:picChg chg="add mod">
          <ac:chgData name="דנה לב" userId="332ee80c-bfbb-45f8-94ed-0f8888619ae8" providerId="ADAL" clId="{7AFB99CD-97E3-44B3-AFC8-AFBC56DA50F9}" dt="2022-06-18T15:11:59.456" v="96" actId="1076"/>
          <ac:picMkLst>
            <pc:docMk/>
            <pc:sldMk cId="3457740963" sldId="415"/>
            <ac:picMk id="4" creationId="{4D5E924B-36F4-4DAD-AA70-6C2D2FEDDCED}"/>
          </ac:picMkLst>
        </pc:picChg>
      </pc:sldChg>
      <pc:sldChg chg="addSp delSp modSp new del mod ord">
        <pc:chgData name="דנה לב" userId="332ee80c-bfbb-45f8-94ed-0f8888619ae8" providerId="ADAL" clId="{7AFB99CD-97E3-44B3-AFC8-AFBC56DA50F9}" dt="2022-06-18T15:17:44.731" v="212" actId="47"/>
        <pc:sldMkLst>
          <pc:docMk/>
          <pc:sldMk cId="2774231150" sldId="416"/>
        </pc:sldMkLst>
        <pc:spChg chg="mod">
          <ac:chgData name="דנה לב" userId="332ee80c-bfbb-45f8-94ed-0f8888619ae8" providerId="ADAL" clId="{7AFB99CD-97E3-44B3-AFC8-AFBC56DA50F9}" dt="2022-06-18T15:14:36.722" v="146" actId="20577"/>
          <ac:spMkLst>
            <pc:docMk/>
            <pc:sldMk cId="2774231150" sldId="416"/>
            <ac:spMk id="2" creationId="{6919AA6A-0CA2-49BD-AF82-133142782FF4}"/>
          </ac:spMkLst>
        </pc:spChg>
        <pc:spChg chg="del">
          <ac:chgData name="דנה לב" userId="332ee80c-bfbb-45f8-94ed-0f8888619ae8" providerId="ADAL" clId="{7AFB99CD-97E3-44B3-AFC8-AFBC56DA50F9}" dt="2022-06-18T15:14:49.323" v="149" actId="47"/>
          <ac:spMkLst>
            <pc:docMk/>
            <pc:sldMk cId="2774231150" sldId="416"/>
            <ac:spMk id="3" creationId="{CE37E9CA-1BC5-4C6A-8DB6-A658B8F99774}"/>
          </ac:spMkLst>
        </pc:spChg>
        <pc:spChg chg="mod">
          <ac:chgData name="דנה לב" userId="332ee80c-bfbb-45f8-94ed-0f8888619ae8" providerId="ADAL" clId="{7AFB99CD-97E3-44B3-AFC8-AFBC56DA50F9}" dt="2022-06-18T15:14:31.746" v="137" actId="1076"/>
          <ac:spMkLst>
            <pc:docMk/>
            <pc:sldMk cId="2774231150" sldId="416"/>
            <ac:spMk id="4" creationId="{84B96161-A036-489C-9533-70F51C04725C}"/>
          </ac:spMkLst>
        </pc:spChg>
        <pc:spChg chg="add mod">
          <ac:chgData name="דנה לב" userId="332ee80c-bfbb-45f8-94ed-0f8888619ae8" providerId="ADAL" clId="{7AFB99CD-97E3-44B3-AFC8-AFBC56DA50F9}" dt="2022-06-18T15:14:55.924" v="150" actId="207"/>
          <ac:spMkLst>
            <pc:docMk/>
            <pc:sldMk cId="2774231150" sldId="416"/>
            <ac:spMk id="5" creationId="{08B024EA-8CF0-4908-9A5B-D6DDE6DE2877}"/>
          </ac:spMkLst>
        </pc:spChg>
      </pc:sldChg>
      <pc:sldChg chg="addSp delSp modSp add del mod ord">
        <pc:chgData name="דנה לב" userId="332ee80c-bfbb-45f8-94ed-0f8888619ae8" providerId="ADAL" clId="{7AFB99CD-97E3-44B3-AFC8-AFBC56DA50F9}" dt="2022-06-18T15:17:43.882" v="211" actId="47"/>
        <pc:sldMkLst>
          <pc:docMk/>
          <pc:sldMk cId="1707686903" sldId="417"/>
        </pc:sldMkLst>
        <pc:spChg chg="del">
          <ac:chgData name="דנה לב" userId="332ee80c-bfbb-45f8-94ed-0f8888619ae8" providerId="ADAL" clId="{7AFB99CD-97E3-44B3-AFC8-AFBC56DA50F9}" dt="2022-06-18T15:15:16.317" v="158" actId="478"/>
          <ac:spMkLst>
            <pc:docMk/>
            <pc:sldMk cId="1707686903" sldId="417"/>
            <ac:spMk id="4" creationId="{66F0B81A-C320-4CB6-8513-97F6D7DA375D}"/>
          </ac:spMkLst>
        </pc:spChg>
        <pc:spChg chg="add del mod">
          <ac:chgData name="דנה לב" userId="332ee80c-bfbb-45f8-94ed-0f8888619ae8" providerId="ADAL" clId="{7AFB99CD-97E3-44B3-AFC8-AFBC56DA50F9}" dt="2022-06-18T15:15:16.683" v="159" actId="478"/>
          <ac:spMkLst>
            <pc:docMk/>
            <pc:sldMk cId="1707686903" sldId="417"/>
            <ac:spMk id="6" creationId="{223C5938-3A78-44AB-AB14-38FFAA2D329E}"/>
          </ac:spMkLst>
        </pc:spChg>
        <pc:picChg chg="add mod">
          <ac:chgData name="דנה לב" userId="332ee80c-bfbb-45f8-94ed-0f8888619ae8" providerId="ADAL" clId="{7AFB99CD-97E3-44B3-AFC8-AFBC56DA50F9}" dt="2022-06-18T15:15:39.172" v="162" actId="1076"/>
          <ac:picMkLst>
            <pc:docMk/>
            <pc:sldMk cId="1707686903" sldId="417"/>
            <ac:picMk id="8" creationId="{EC507C79-4ABA-4A36-9CB6-719B5B3C0859}"/>
          </ac:picMkLst>
        </pc:picChg>
      </pc:sldChg>
      <pc:sldChg chg="add del">
        <pc:chgData name="דנה לב" userId="332ee80c-bfbb-45f8-94ed-0f8888619ae8" providerId="ADAL" clId="{7AFB99CD-97E3-44B3-AFC8-AFBC56DA50F9}" dt="2022-06-18T15:15:05.206" v="152" actId="47"/>
        <pc:sldMkLst>
          <pc:docMk/>
          <pc:sldMk cId="1718450483" sldId="417"/>
        </pc:sldMkLst>
      </pc:sldChg>
      <pc:sldChg chg="new del">
        <pc:chgData name="דנה לב" userId="332ee80c-bfbb-45f8-94ed-0f8888619ae8" providerId="ADAL" clId="{7AFB99CD-97E3-44B3-AFC8-AFBC56DA50F9}" dt="2022-06-18T15:15:10.459" v="154" actId="680"/>
        <pc:sldMkLst>
          <pc:docMk/>
          <pc:sldMk cId="4191037302" sldId="417"/>
        </pc:sldMkLst>
      </pc:sldChg>
      <pc:sldChg chg="modSp add del mod ord">
        <pc:chgData name="דנה לב" userId="332ee80c-bfbb-45f8-94ed-0f8888619ae8" providerId="ADAL" clId="{7AFB99CD-97E3-44B3-AFC8-AFBC56DA50F9}" dt="2022-06-18T15:17:42.769" v="210" actId="47"/>
        <pc:sldMkLst>
          <pc:docMk/>
          <pc:sldMk cId="2712481755" sldId="418"/>
        </pc:sldMkLst>
        <pc:spChg chg="mod">
          <ac:chgData name="דנה לב" userId="332ee80c-bfbb-45f8-94ed-0f8888619ae8" providerId="ADAL" clId="{7AFB99CD-97E3-44B3-AFC8-AFBC56DA50F9}" dt="2022-06-18T15:16:10.746" v="172" actId="20577"/>
          <ac:spMkLst>
            <pc:docMk/>
            <pc:sldMk cId="2712481755" sldId="418"/>
            <ac:spMk id="2" creationId="{6919AA6A-0CA2-49BD-AF82-133142782FF4}"/>
          </ac:spMkLst>
        </pc:spChg>
        <pc:spChg chg="mod">
          <ac:chgData name="דנה לב" userId="332ee80c-bfbb-45f8-94ed-0f8888619ae8" providerId="ADAL" clId="{7AFB99CD-97E3-44B3-AFC8-AFBC56DA50F9}" dt="2022-06-18T15:17:35.400" v="209" actId="20577"/>
          <ac:spMkLst>
            <pc:docMk/>
            <pc:sldMk cId="2712481755" sldId="418"/>
            <ac:spMk id="4" creationId="{84B96161-A036-489C-9533-70F51C04725C}"/>
          </ac:spMkLst>
        </pc:spChg>
        <pc:spChg chg="mod">
          <ac:chgData name="דנה לב" userId="332ee80c-bfbb-45f8-94ed-0f8888619ae8" providerId="ADAL" clId="{7AFB99CD-97E3-44B3-AFC8-AFBC56DA50F9}" dt="2022-06-18T15:17:07.354" v="198" actId="20577"/>
          <ac:spMkLst>
            <pc:docMk/>
            <pc:sldMk cId="2712481755" sldId="418"/>
            <ac:spMk id="5" creationId="{08B024EA-8CF0-4908-9A5B-D6DDE6DE2877}"/>
          </ac:spMkLst>
        </pc:spChg>
      </pc:sldChg>
    </pc:docChg>
  </pc:docChgLst>
  <pc:docChgLst>
    <pc:chgData name="סיון ברנע" userId="S::u9083353@bsmch.net::f361d83e-77e3-4b7c-87a5-822651357755" providerId="AD" clId="Web-{77A81C5E-918C-DE5F-D64F-530D63B6D59C}"/>
    <pc:docChg chg="sldOrd">
      <pc:chgData name="סיון ברנע" userId="S::u9083353@bsmch.net::f361d83e-77e3-4b7c-87a5-822651357755" providerId="AD" clId="Web-{77A81C5E-918C-DE5F-D64F-530D63B6D59C}" dt="2023-07-18T11:17:25.183" v="0"/>
      <pc:docMkLst>
        <pc:docMk/>
      </pc:docMkLst>
      <pc:sldChg chg="ord">
        <pc:chgData name="סיון ברנע" userId="S::u9083353@bsmch.net::f361d83e-77e3-4b7c-87a5-822651357755" providerId="AD" clId="Web-{77A81C5E-918C-DE5F-D64F-530D63B6D59C}" dt="2023-07-18T11:17:25.183" v="0"/>
        <pc:sldMkLst>
          <pc:docMk/>
          <pc:sldMk cId="1763087807" sldId="350"/>
        </pc:sldMkLst>
      </pc:sldChg>
    </pc:docChg>
  </pc:docChgLst>
  <pc:docChgLst>
    <pc:chgData name="נטע זילביגר" userId="S::u9087738@bsmch.net::30e6b097-3058-411c-91bf-c01362fe5674" providerId="AD" clId="Web-{4E60F813-4DAA-4C98-6C4A-ABFCE2C70DDA}"/>
    <pc:docChg chg="modSld">
      <pc:chgData name="נטע זילביגר" userId="S::u9087738@bsmch.net::30e6b097-3058-411c-91bf-c01362fe5674" providerId="AD" clId="Web-{4E60F813-4DAA-4C98-6C4A-ABFCE2C70DDA}" dt="2024-02-11T12:38:54.960" v="7" actId="20577"/>
      <pc:docMkLst>
        <pc:docMk/>
      </pc:docMkLst>
      <pc:sldChg chg="modSp">
        <pc:chgData name="נטע זילביגר" userId="S::u9087738@bsmch.net::30e6b097-3058-411c-91bf-c01362fe5674" providerId="AD" clId="Web-{4E60F813-4DAA-4C98-6C4A-ABFCE2C70DDA}" dt="2024-02-11T11:52:23.643" v="6" actId="1076"/>
        <pc:sldMkLst>
          <pc:docMk/>
          <pc:sldMk cId="386721166" sldId="279"/>
        </pc:sldMkLst>
        <pc:spChg chg="mod">
          <ac:chgData name="נטע זילביגר" userId="S::u9087738@bsmch.net::30e6b097-3058-411c-91bf-c01362fe5674" providerId="AD" clId="Web-{4E60F813-4DAA-4C98-6C4A-ABFCE2C70DDA}" dt="2024-02-11T11:52:23.643" v="6" actId="1076"/>
          <ac:spMkLst>
            <pc:docMk/>
            <pc:sldMk cId="386721166" sldId="279"/>
            <ac:spMk id="4" creationId="{A7924002-BDC9-465E-8929-9BAC782C3A7B}"/>
          </ac:spMkLst>
        </pc:spChg>
      </pc:sldChg>
      <pc:sldChg chg="modSp">
        <pc:chgData name="נטע זילביגר" userId="S::u9087738@bsmch.net::30e6b097-3058-411c-91bf-c01362fe5674" providerId="AD" clId="Web-{4E60F813-4DAA-4C98-6C4A-ABFCE2C70DDA}" dt="2024-02-11T12:38:54.960" v="7" actId="20577"/>
        <pc:sldMkLst>
          <pc:docMk/>
          <pc:sldMk cId="2641772499" sldId="291"/>
        </pc:sldMkLst>
        <pc:spChg chg="mod">
          <ac:chgData name="נטע זילביגר" userId="S::u9087738@bsmch.net::30e6b097-3058-411c-91bf-c01362fe5674" providerId="AD" clId="Web-{4E60F813-4DAA-4C98-6C4A-ABFCE2C70DDA}" dt="2024-02-11T12:38:54.960" v="7" actId="20577"/>
          <ac:spMkLst>
            <pc:docMk/>
            <pc:sldMk cId="2641772499" sldId="291"/>
            <ac:spMk id="2" creationId="{BDF08EB7-543C-4FB1-B809-A17441AEAB76}"/>
          </ac:spMkLst>
        </pc:spChg>
      </pc:sldChg>
      <pc:sldChg chg="modSp">
        <pc:chgData name="נטע זילביגר" userId="S::u9087738@bsmch.net::30e6b097-3058-411c-91bf-c01362fe5674" providerId="AD" clId="Web-{4E60F813-4DAA-4C98-6C4A-ABFCE2C70DDA}" dt="2024-02-11T11:52:17.565" v="5" actId="1076"/>
        <pc:sldMkLst>
          <pc:docMk/>
          <pc:sldMk cId="688489190" sldId="340"/>
        </pc:sldMkLst>
        <pc:spChg chg="mod">
          <ac:chgData name="נטע זילביגר" userId="S::u9087738@bsmch.net::30e6b097-3058-411c-91bf-c01362fe5674" providerId="AD" clId="Web-{4E60F813-4DAA-4C98-6C4A-ABFCE2C70DDA}" dt="2024-02-11T11:52:17.565" v="5" actId="1076"/>
          <ac:spMkLst>
            <pc:docMk/>
            <pc:sldMk cId="688489190" sldId="340"/>
            <ac:spMk id="4" creationId="{C11D7365-0625-45EF-AA32-F0DBD7DAB75B}"/>
          </ac:spMkLst>
        </pc:spChg>
      </pc:sldChg>
    </pc:docChg>
  </pc:docChgLst>
  <pc:docChgLst>
    <pc:chgData name="נטע זילביגר" userId="S::u9087738@bsmch.net::30e6b097-3058-411c-91bf-c01362fe5674" providerId="AD" clId="Web-{34242CE1-A21E-C3B7-7B81-EEF76D6E5BF5}"/>
    <pc:docChg chg="modSld sldOrd">
      <pc:chgData name="נטע זילביגר" userId="S::u9087738@bsmch.net::30e6b097-3058-411c-91bf-c01362fe5674" providerId="AD" clId="Web-{34242CE1-A21E-C3B7-7B81-EEF76D6E5BF5}" dt="2024-02-12T05:43:25.226" v="59"/>
      <pc:docMkLst>
        <pc:docMk/>
      </pc:docMkLst>
      <pc:sldChg chg="ord">
        <pc:chgData name="נטע זילביגר" userId="S::u9087738@bsmch.net::30e6b097-3058-411c-91bf-c01362fe5674" providerId="AD" clId="Web-{34242CE1-A21E-C3B7-7B81-EEF76D6E5BF5}" dt="2024-02-12T05:43:25.226" v="59"/>
        <pc:sldMkLst>
          <pc:docMk/>
          <pc:sldMk cId="1763087807" sldId="350"/>
        </pc:sldMkLst>
      </pc:sldChg>
      <pc:sldChg chg="addAnim modAnim">
        <pc:chgData name="נטע זילביגר" userId="S::u9087738@bsmch.net::30e6b097-3058-411c-91bf-c01362fe5674" providerId="AD" clId="Web-{34242CE1-A21E-C3B7-7B81-EEF76D6E5BF5}" dt="2024-02-12T05:38:36.232" v="58"/>
        <pc:sldMkLst>
          <pc:docMk/>
          <pc:sldMk cId="1483148041" sldId="390"/>
        </pc:sldMkLst>
      </pc:sldChg>
      <pc:sldChg chg="modSp">
        <pc:chgData name="נטע זילביגר" userId="S::u9087738@bsmch.net::30e6b097-3058-411c-91bf-c01362fe5674" providerId="AD" clId="Web-{34242CE1-A21E-C3B7-7B81-EEF76D6E5BF5}" dt="2024-02-12T05:31:22.827" v="55" actId="20577"/>
        <pc:sldMkLst>
          <pc:docMk/>
          <pc:sldMk cId="359806788" sldId="397"/>
        </pc:sldMkLst>
        <pc:spChg chg="mod">
          <ac:chgData name="נטע זילביגר" userId="S::u9087738@bsmch.net::30e6b097-3058-411c-91bf-c01362fe5674" providerId="AD" clId="Web-{34242CE1-A21E-C3B7-7B81-EEF76D6E5BF5}" dt="2024-02-12T05:31:22.827" v="55" actId="20577"/>
          <ac:spMkLst>
            <pc:docMk/>
            <pc:sldMk cId="359806788" sldId="397"/>
            <ac:spMk id="4" creationId="{97A94372-ADA7-40DD-AF56-A5300981A741}"/>
          </ac:spMkLst>
        </pc:spChg>
      </pc:sldChg>
    </pc:docChg>
  </pc:docChgLst>
  <pc:docChgLst>
    <pc:chgData name="דנה לב" userId="332ee80c-bfbb-45f8-94ed-0f8888619ae8" providerId="ADAL" clId="{0C2C876E-420F-407D-B45C-E28C2058C2F3}"/>
    <pc:docChg chg="addSld delSld modSld sldOrd modSection">
      <pc:chgData name="דנה לב" userId="332ee80c-bfbb-45f8-94ed-0f8888619ae8" providerId="ADAL" clId="{0C2C876E-420F-407D-B45C-E28C2058C2F3}" dt="2022-06-19T11:16:28.225" v="74"/>
      <pc:docMkLst>
        <pc:docMk/>
      </pc:docMkLst>
      <pc:sldChg chg="ord">
        <pc:chgData name="דנה לב" userId="332ee80c-bfbb-45f8-94ed-0f8888619ae8" providerId="ADAL" clId="{0C2C876E-420F-407D-B45C-E28C2058C2F3}" dt="2022-06-19T11:16:28.225" v="74"/>
        <pc:sldMkLst>
          <pc:docMk/>
          <pc:sldMk cId="1105354066" sldId="353"/>
        </pc:sldMkLst>
      </pc:sldChg>
      <pc:sldChg chg="ord">
        <pc:chgData name="דנה לב" userId="332ee80c-bfbb-45f8-94ed-0f8888619ae8" providerId="ADAL" clId="{0C2C876E-420F-407D-B45C-E28C2058C2F3}" dt="2022-06-19T10:03:47.983" v="48"/>
        <pc:sldMkLst>
          <pc:docMk/>
          <pc:sldMk cId="859565751" sldId="368"/>
        </pc:sldMkLst>
      </pc:sldChg>
      <pc:sldChg chg="ord">
        <pc:chgData name="דנה לב" userId="332ee80c-bfbb-45f8-94ed-0f8888619ae8" providerId="ADAL" clId="{0C2C876E-420F-407D-B45C-E28C2058C2F3}" dt="2022-06-16T07:41:49.824" v="47"/>
        <pc:sldMkLst>
          <pc:docMk/>
          <pc:sldMk cId="2086658787" sldId="392"/>
        </pc:sldMkLst>
      </pc:sldChg>
      <pc:sldChg chg="modSp">
        <pc:chgData name="דנה לב" userId="332ee80c-bfbb-45f8-94ed-0f8888619ae8" providerId="ADAL" clId="{0C2C876E-420F-407D-B45C-E28C2058C2F3}" dt="2022-06-19T10:31:01.019" v="73"/>
        <pc:sldMkLst>
          <pc:docMk/>
          <pc:sldMk cId="2079985795" sldId="414"/>
        </pc:sldMkLst>
        <pc:spChg chg="mod">
          <ac:chgData name="דנה לב" userId="332ee80c-bfbb-45f8-94ed-0f8888619ae8" providerId="ADAL" clId="{0C2C876E-420F-407D-B45C-E28C2058C2F3}" dt="2022-06-19T10:31:01.019" v="73"/>
          <ac:spMkLst>
            <pc:docMk/>
            <pc:sldMk cId="2079985795" sldId="414"/>
            <ac:spMk id="4" creationId="{C2B06825-2615-43D0-9FA2-7B0B535379AA}"/>
          </ac:spMkLst>
        </pc:spChg>
      </pc:sldChg>
      <pc:sldChg chg="modSp add del">
        <pc:chgData name="דנה לב" userId="332ee80c-bfbb-45f8-94ed-0f8888619ae8" providerId="ADAL" clId="{0C2C876E-420F-407D-B45C-E28C2058C2F3}" dt="2022-06-19T10:19:29.618" v="64" actId="2696"/>
        <pc:sldMkLst>
          <pc:docMk/>
          <pc:sldMk cId="3546030101" sldId="416"/>
        </pc:sldMkLst>
        <pc:spChg chg="mod">
          <ac:chgData name="דנה לב" userId="332ee80c-bfbb-45f8-94ed-0f8888619ae8" providerId="ADAL" clId="{0C2C876E-420F-407D-B45C-E28C2058C2F3}" dt="2022-06-19T10:18:02.385" v="50" actId="2696"/>
          <ac:spMkLst>
            <pc:docMk/>
            <pc:sldMk cId="3546030101" sldId="416"/>
            <ac:spMk id="3" creationId="{950E0722-819E-450F-9665-194595A89256}"/>
          </ac:spMkLst>
        </pc:spChg>
      </pc:sldChg>
      <pc:sldChg chg="addSp delSp modSp add">
        <pc:chgData name="דנה לב" userId="332ee80c-bfbb-45f8-94ed-0f8888619ae8" providerId="ADAL" clId="{0C2C876E-420F-407D-B45C-E28C2058C2F3}" dt="2022-06-19T10:25:40.465" v="66"/>
        <pc:sldMkLst>
          <pc:docMk/>
          <pc:sldMk cId="3929377818" sldId="417"/>
        </pc:sldMkLst>
        <pc:spChg chg="del">
          <ac:chgData name="דנה לב" userId="332ee80c-bfbb-45f8-94ed-0f8888619ae8" providerId="ADAL" clId="{0C2C876E-420F-407D-B45C-E28C2058C2F3}" dt="2022-06-19T10:25:40.465" v="66"/>
          <ac:spMkLst>
            <pc:docMk/>
            <pc:sldMk cId="3929377818" sldId="417"/>
            <ac:spMk id="2" creationId="{01BEB680-EC41-4DE1-8223-FDCD51DBEE3E}"/>
          </ac:spMkLst>
        </pc:spChg>
        <pc:spChg chg="mod">
          <ac:chgData name="דנה לב" userId="332ee80c-bfbb-45f8-94ed-0f8888619ae8" providerId="ADAL" clId="{0C2C876E-420F-407D-B45C-E28C2058C2F3}" dt="2022-06-19T10:19:04.284" v="62" actId="20577"/>
          <ac:spMkLst>
            <pc:docMk/>
            <pc:sldMk cId="3929377818" sldId="417"/>
            <ac:spMk id="3" creationId="{68B1B196-37A2-4082-82E5-4C7D2A013408}"/>
          </ac:spMkLst>
        </pc:spChg>
        <pc:spChg chg="mod">
          <ac:chgData name="דנה לב" userId="332ee80c-bfbb-45f8-94ed-0f8888619ae8" providerId="ADAL" clId="{0C2C876E-420F-407D-B45C-E28C2058C2F3}" dt="2022-06-19T10:19:24.222" v="63" actId="108"/>
          <ac:spMkLst>
            <pc:docMk/>
            <pc:sldMk cId="3929377818" sldId="417"/>
            <ac:spMk id="4" creationId="{DD6B9829-51B1-4057-84DF-1CD97BFDC2F1}"/>
          </ac:spMkLst>
        </pc:spChg>
        <pc:spChg chg="mod">
          <ac:chgData name="דנה לב" userId="332ee80c-bfbb-45f8-94ed-0f8888619ae8" providerId="ADAL" clId="{0C2C876E-420F-407D-B45C-E28C2058C2F3}" dt="2022-06-19T10:19:42.613" v="65" actId="207"/>
          <ac:spMkLst>
            <pc:docMk/>
            <pc:sldMk cId="3929377818" sldId="417"/>
            <ac:spMk id="5" creationId="{D68F8764-1DF8-46E0-A924-502BD5FAB59E}"/>
          </ac:spMkLst>
        </pc:spChg>
        <pc:spChg chg="add">
          <ac:chgData name="דנה לב" userId="332ee80c-bfbb-45f8-94ed-0f8888619ae8" providerId="ADAL" clId="{0C2C876E-420F-407D-B45C-E28C2058C2F3}" dt="2022-06-19T10:25:40.465" v="66"/>
          <ac:spMkLst>
            <pc:docMk/>
            <pc:sldMk cId="3929377818" sldId="417"/>
            <ac:spMk id="6" creationId="{0DF57FBF-5A92-46EA-8ADD-0B046E29CA9A}"/>
          </ac:spMkLst>
        </pc:spChg>
      </pc:sldChg>
    </pc:docChg>
  </pc:docChgLst>
  <pc:docChgLst>
    <pc:chgData name="סיון ברנע" userId="f361d83e-77e3-4b7c-87a5-822651357755" providerId="ADAL" clId="{FDBA20C9-E72B-4A4B-90F9-DF33A4CDC34C}"/>
    <pc:docChg chg="modSld">
      <pc:chgData name="סיון ברנע" userId="f361d83e-77e3-4b7c-87a5-822651357755" providerId="ADAL" clId="{FDBA20C9-E72B-4A4B-90F9-DF33A4CDC34C}" dt="2023-01-16T16:38:20.827" v="0" actId="20577"/>
      <pc:docMkLst>
        <pc:docMk/>
      </pc:docMkLst>
      <pc:sldChg chg="modSp mod">
        <pc:chgData name="סיון ברנע" userId="f361d83e-77e3-4b7c-87a5-822651357755" providerId="ADAL" clId="{FDBA20C9-E72B-4A4B-90F9-DF33A4CDC34C}" dt="2023-01-16T16:38:20.827" v="0" actId="20577"/>
        <pc:sldMkLst>
          <pc:docMk/>
          <pc:sldMk cId="359806788" sldId="397"/>
        </pc:sldMkLst>
        <pc:spChg chg="mod">
          <ac:chgData name="סיון ברנע" userId="f361d83e-77e3-4b7c-87a5-822651357755" providerId="ADAL" clId="{FDBA20C9-E72B-4A4B-90F9-DF33A4CDC34C}" dt="2023-01-16T16:38:20.827" v="0" actId="20577"/>
          <ac:spMkLst>
            <pc:docMk/>
            <pc:sldMk cId="359806788" sldId="397"/>
            <ac:spMk id="4" creationId="{97A94372-ADA7-40DD-AF56-A5300981A7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199833-109E-4A34-BCDA-7F9596012F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3E1A1-ABFA-4A63-9D1B-A633613131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9EC66-8BA8-49CE-A7A5-EEAA46559851}" type="datetimeFigureOut">
              <a:rPr lang="en-IE" smtClean="0"/>
              <a:t>19/02/2025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E25C5-5C87-4CCE-8739-3F8EC81770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463A5-28C5-4804-AC02-D07A2608B3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6E5B3-B2D0-403D-BF3B-BB6C6ECCA1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3713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99694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93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1"/>
          <a:lstStyle>
            <a:lvl1pPr algn="r">
              <a:defRPr sz="1200"/>
            </a:lvl1pPr>
          </a:lstStyle>
          <a:p>
            <a:fld id="{B8ED2EE4-5ED3-40C0-AD0A-7F03BEB33D8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99694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93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1" anchor="b"/>
          <a:lstStyle>
            <a:lvl1pPr algn="r">
              <a:defRPr sz="1200"/>
            </a:lvl1pPr>
          </a:lstStyle>
          <a:p>
            <a:fld id="{D0766E49-C229-4C93-86F9-C7DC3AD7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21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0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6E49-C229-4C93-86F9-C7DC3AD7C1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תיחת שיעור"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E1EE68F-69F7-42D0-A343-BDC4D4E9E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39824" y="1257936"/>
            <a:ext cx="8512351" cy="1726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3800" kern="1200" dirty="0">
                <a:solidFill>
                  <a:schemeClr val="accent6">
                    <a:lumMod val="25000"/>
                  </a:schemeClr>
                </a:solidFill>
                <a:latin typeface="Heebo Black" panose="00000A00000000000000" pitchFamily="2" charset="-79"/>
                <a:ea typeface="+mj-ea"/>
                <a:cs typeface="Heebo Black" panose="00000A00000000000000" pitchFamily="2" charset="-79"/>
              </a:defRPr>
            </a:lvl1pPr>
          </a:lstStyle>
          <a:p>
            <a:pPr lvl="0"/>
            <a:r>
              <a:rPr lang="he-IL"/>
              <a:t>שם שיעור</a:t>
            </a:r>
            <a:endParaRPr lang="en-US"/>
          </a:p>
        </p:txBody>
      </p:sp>
      <p:sp>
        <p:nvSpPr>
          <p:cNvPr id="9" name="מציין מיקום טקסט 8">
            <a:extLst>
              <a:ext uri="{FF2B5EF4-FFF2-40B4-BE49-F238E27FC236}">
                <a16:creationId xmlns:a16="http://schemas.microsoft.com/office/drawing/2014/main" id="{818B3762-55D0-4823-B3BA-3E2FE7B78C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57648" y="3923665"/>
            <a:ext cx="4076701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7200" kern="1200" dirty="0">
                <a:ln>
                  <a:solidFill>
                    <a:schemeClr val="accent6">
                      <a:lumMod val="25000"/>
                    </a:schemeClr>
                  </a:solidFill>
                </a:ln>
                <a:solidFill>
                  <a:schemeClr val="accent6">
                    <a:lumMod val="25000"/>
                  </a:schemeClr>
                </a:solidFill>
                <a:latin typeface="Heebo Light" panose="00000400000000000000" pitchFamily="2" charset="-79"/>
                <a:ea typeface="+mn-ea"/>
                <a:cs typeface="Heebo Light" panose="00000400000000000000" pitchFamily="2" charset="-79"/>
              </a:defRPr>
            </a:lvl1pPr>
          </a:lstStyle>
          <a:p>
            <a:pPr lvl="0"/>
            <a:r>
              <a:rPr lang="he-IL" sz="6000" kern="1200">
                <a:solidFill>
                  <a:srgbClr val="1C5F7A"/>
                </a:solidFill>
                <a:latin typeface="Heebo Light" panose="00000400000000000000" pitchFamily="2" charset="-79"/>
                <a:ea typeface="+mn-ea"/>
                <a:cs typeface="Heebo Light" panose="00000400000000000000" pitchFamily="2" charset="-79"/>
              </a:rPr>
              <a:t>שם מקצוע</a:t>
            </a:r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283E283-952F-432A-9607-5651011FE5E9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021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E20C1E0-D2A4-4FC0-8D47-A9D15732766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טקסט 4">
            <a:extLst>
              <a:ext uri="{FF2B5EF4-FFF2-40B4-BE49-F238E27FC236}">
                <a16:creationId xmlns:a16="http://schemas.microsoft.com/office/drawing/2014/main" id="{424B8310-92D9-4296-A2D6-8C2F8F4A2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974BB7D6-0E3A-4B61-96D7-E9256C424E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E196A0E-DDBA-4226-B0BB-DCD9AE96C7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7649" y="2359025"/>
            <a:ext cx="6616700" cy="2139950"/>
          </a:xfrm>
          <a:prstGeom prst="roundRect">
            <a:avLst/>
          </a:prstGeom>
          <a:solidFill>
            <a:srgbClr val="637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he-IL" sz="3600" dirty="0" smtClean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dirty="0" smtClean="0">
                <a:solidFill>
                  <a:schemeClr val="lt1"/>
                </a:solidFill>
              </a:defRPr>
            </a:lvl2pPr>
            <a:lvl3pPr>
              <a:defRPr lang="he-IL" sz="1800" dirty="0" smtClean="0">
                <a:solidFill>
                  <a:schemeClr val="lt1"/>
                </a:solidFill>
              </a:defRPr>
            </a:lvl3pPr>
            <a:lvl4pPr>
              <a:defRPr lang="he-IL" dirty="0" smtClean="0">
                <a:solidFill>
                  <a:schemeClr val="lt1"/>
                </a:solidFill>
              </a:defRPr>
            </a:lvl4pPr>
            <a:lvl5pPr>
              <a:defRPr lang="en-US" dirty="0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 err="1"/>
              <a:t>הגדרוש</a:t>
            </a:r>
            <a:endParaRPr lang="en-US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A61812D-BBB9-4DA8-8C5B-6D3D4935FAC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015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מה הגדרו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E20C1E0-D2A4-4FC0-8D47-A9D15732766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טקסט 4">
            <a:extLst>
              <a:ext uri="{FF2B5EF4-FFF2-40B4-BE49-F238E27FC236}">
                <a16:creationId xmlns:a16="http://schemas.microsoft.com/office/drawing/2014/main" id="{424B8310-92D9-4296-A2D6-8C2F8F4A2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974BB7D6-0E3A-4B61-96D7-E9256C424E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/>
              <a:t>כמה הגדרות</a:t>
            </a:r>
            <a:endParaRPr lang="en-US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A61812D-BBB9-4DA8-8C5B-6D3D4935FAC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12" name="מציין מיקום טקסט 2">
            <a:extLst>
              <a:ext uri="{FF2B5EF4-FFF2-40B4-BE49-F238E27FC236}">
                <a16:creationId xmlns:a16="http://schemas.microsoft.com/office/drawing/2014/main" id="{32BB4F82-5DC7-45E1-8C1F-F0CA31CE8D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5157" y="1845376"/>
            <a:ext cx="5014580" cy="3167248"/>
          </a:xfrm>
          <a:prstGeom prst="roundRect">
            <a:avLst/>
          </a:prstGeom>
          <a:solidFill>
            <a:srgbClr val="DAF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rtl="0">
              <a:buNone/>
              <a:defRPr lang="en-US" sz="3600" dirty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algn="ctr">
              <a:defRPr/>
            </a:pPr>
            <a:r>
              <a:rPr lang="he-IL" sz="360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הגדרה לדוגמה של רשת פרטית כל מיני תכונות שונות וכו' וכו'</a:t>
            </a:r>
            <a:endParaRPr lang="he-IL" sz="1200">
              <a:solidFill>
                <a:srgbClr val="093F33"/>
              </a:solidFill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E6CCCF1-C324-47B7-8076-62C885034C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6863" y="1844675"/>
            <a:ext cx="4710112" cy="3168650"/>
          </a:xfrm>
          <a:prstGeom prst="roundRect">
            <a:avLst/>
          </a:prstGeom>
          <a:solidFill>
            <a:srgbClr val="BFD3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rgbClr val="263635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228600" lvl="0" indent="-228600" algn="ctr"/>
            <a:r>
              <a:rPr lang="he-IL"/>
              <a:t>הגדרה לדוגמה </a:t>
            </a:r>
            <a:r>
              <a:rPr lang="he-IL" err="1"/>
              <a:t>ניניני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7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כמה הגדרו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8E20C1E0-D2A4-4FC0-8D47-A9D15732766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ציין מיקום טקסט 4">
            <a:extLst>
              <a:ext uri="{FF2B5EF4-FFF2-40B4-BE49-F238E27FC236}">
                <a16:creationId xmlns:a16="http://schemas.microsoft.com/office/drawing/2014/main" id="{424B8310-92D9-4296-A2D6-8C2F8F4A27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974BB7D6-0E3A-4B61-96D7-E9256C424E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/>
              <a:t>כמה הגדרות</a:t>
            </a:r>
            <a:endParaRPr lang="en-US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FA61812D-BBB9-4DA8-8C5B-6D3D4935FAC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13" name="מציין מיקום טקסט 2">
            <a:extLst>
              <a:ext uri="{FF2B5EF4-FFF2-40B4-BE49-F238E27FC236}">
                <a16:creationId xmlns:a16="http://schemas.microsoft.com/office/drawing/2014/main" id="{498BD72D-90E5-4132-A01B-81BDA11F75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614" y="1690384"/>
            <a:ext cx="4976886" cy="3187283"/>
          </a:xfrm>
          <a:prstGeom prst="roundRect">
            <a:avLst/>
          </a:prstGeom>
          <a:solidFill>
            <a:srgbClr val="637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he-IL" sz="3600" dirty="0" smtClean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dirty="0" smtClean="0">
                <a:solidFill>
                  <a:schemeClr val="lt1"/>
                </a:solidFill>
              </a:defRPr>
            </a:lvl2pPr>
            <a:lvl3pPr>
              <a:defRPr lang="he-IL" sz="1800" dirty="0" smtClean="0">
                <a:solidFill>
                  <a:schemeClr val="lt1"/>
                </a:solidFill>
              </a:defRPr>
            </a:lvl3pPr>
            <a:lvl4pPr>
              <a:defRPr lang="he-IL" dirty="0" smtClean="0">
                <a:solidFill>
                  <a:schemeClr val="lt1"/>
                </a:solidFill>
              </a:defRPr>
            </a:lvl4pPr>
            <a:lvl5pPr>
              <a:defRPr lang="en-US" dirty="0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 err="1"/>
              <a:t>הגדרוש</a:t>
            </a:r>
            <a:endParaRPr lang="en-US"/>
          </a:p>
        </p:txBody>
      </p:sp>
      <p:sp>
        <p:nvSpPr>
          <p:cNvPr id="15" name="מציין מיקום טקסט 2">
            <a:extLst>
              <a:ext uri="{FF2B5EF4-FFF2-40B4-BE49-F238E27FC236}">
                <a16:creationId xmlns:a16="http://schemas.microsoft.com/office/drawing/2014/main" id="{21F6E1D7-4CE3-4C6F-B7BC-09F05F963F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2106" y="1690384"/>
            <a:ext cx="4976886" cy="3187275"/>
          </a:xfrm>
          <a:prstGeom prst="roundRect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הגדרה</a:t>
            </a:r>
            <a:endParaRPr lang="en-US"/>
          </a:p>
        </p:txBody>
      </p:sp>
      <p:sp>
        <p:nvSpPr>
          <p:cNvPr id="16" name="מציין מיקום טקסט 2">
            <a:extLst>
              <a:ext uri="{FF2B5EF4-FFF2-40B4-BE49-F238E27FC236}">
                <a16:creationId xmlns:a16="http://schemas.microsoft.com/office/drawing/2014/main" id="{D823DB72-C913-4253-A83F-F1ED019A3B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51452" y="4036896"/>
            <a:ext cx="4976886" cy="2139950"/>
          </a:xfrm>
          <a:prstGeom prst="roundRect">
            <a:avLst/>
          </a:prstGeom>
          <a:solidFill>
            <a:srgbClr val="10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rgbClr val="EEFBFC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עוד אופציה אפשרית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יבה עם פירוט נוסף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AF5E4171-549D-44CD-8917-84D982019899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A26DB1E4-CF1C-44F3-9914-34CD87C476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7" name="מציין מיקום טקסט 10">
            <a:extLst>
              <a:ext uri="{FF2B5EF4-FFF2-40B4-BE49-F238E27FC236}">
                <a16:creationId xmlns:a16="http://schemas.microsoft.com/office/drawing/2014/main" id="{019C8FA5-0225-4266-B3C9-96E0C69F5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2F1EE02-2FF0-4CE1-B3CE-38A8039B2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0649" y="1623880"/>
            <a:ext cx="6870700" cy="2136775"/>
          </a:xfrm>
          <a:prstGeom prst="roundRect">
            <a:avLst/>
          </a:prstGeom>
          <a:solidFill>
            <a:srgbClr val="DAF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/>
              <a:t>הגדרה</a:t>
            </a:r>
            <a:endParaRPr lang="en-US"/>
          </a:p>
        </p:txBody>
      </p:sp>
      <p:sp>
        <p:nvSpPr>
          <p:cNvPr id="20" name="מציין מיקום טקסט 19">
            <a:extLst>
              <a:ext uri="{FF2B5EF4-FFF2-40B4-BE49-F238E27FC236}">
                <a16:creationId xmlns:a16="http://schemas.microsoft.com/office/drawing/2014/main" id="{B5FB0336-98BB-41B9-96B7-DDFE54984C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4338" y="3980147"/>
            <a:ext cx="9718408" cy="1686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200" dirty="0">
                <a:solidFill>
                  <a:schemeClr val="tx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דוגמאות, דברים נוספים, פירוט</a:t>
            </a:r>
            <a:endParaRPr lang="en-US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EF9036B-9379-4794-AF13-21B8F6092CE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603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יתרונות חסרונו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0D8DF8DC-3027-4E42-9DB6-8C89A7082DB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ציין מיקום טקסט 4">
            <a:extLst>
              <a:ext uri="{FF2B5EF4-FFF2-40B4-BE49-F238E27FC236}">
                <a16:creationId xmlns:a16="http://schemas.microsoft.com/office/drawing/2014/main" id="{A094AA17-BD26-4FA9-92D1-4216005A58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4" name="מציין מיקום טקסט 10">
            <a:extLst>
              <a:ext uri="{FF2B5EF4-FFF2-40B4-BE49-F238E27FC236}">
                <a16:creationId xmlns:a16="http://schemas.microsoft.com/office/drawing/2014/main" id="{42C5FF22-44AB-4130-BF22-B196310A03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4125348-BB4B-4D27-8FFA-982DECC3F1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4925" y="1879600"/>
            <a:ext cx="4629150" cy="3213100"/>
          </a:xfrm>
          <a:prstGeom prst="roundRect">
            <a:avLst/>
          </a:prstGeom>
          <a:solidFill>
            <a:srgbClr val="D3E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334F2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/>
              <a:t>יתרונות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CF8E954-A1D4-4F77-816A-4CA4FE163B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2338" y="1879601"/>
            <a:ext cx="4629150" cy="3213100"/>
          </a:xfrm>
          <a:prstGeom prst="roundRect">
            <a:avLst/>
          </a:prstGeom>
          <a:solidFill>
            <a:srgbClr val="E1B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461E22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he-IL"/>
              <a:t>חסרונות</a:t>
            </a:r>
            <a:endParaRPr lang="en-US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3605CA44-7D09-4A5D-B51F-AE1EDA8AD59C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1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סתם טקסט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AF5E4171-549D-44CD-8917-84D982019899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A26DB1E4-CF1C-44F3-9914-34CD87C476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7" name="מציין מיקום טקסט 10">
            <a:extLst>
              <a:ext uri="{FF2B5EF4-FFF2-40B4-BE49-F238E27FC236}">
                <a16:creationId xmlns:a16="http://schemas.microsoft.com/office/drawing/2014/main" id="{019C8FA5-0225-4266-B3C9-96E0C69F5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סתם טקסט</a:t>
            </a:r>
            <a:endParaRPr lang="en-US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EF9036B-9379-4794-AF13-21B8F6092CE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9" name="מציין מיקום טקסט 14">
            <a:extLst>
              <a:ext uri="{FF2B5EF4-FFF2-40B4-BE49-F238E27FC236}">
                <a16:creationId xmlns:a16="http://schemas.microsoft.com/office/drawing/2014/main" id="{D820DEDB-1698-4DA8-97C6-3D1AEB363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27200" y="1593256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בלה </a:t>
            </a:r>
            <a:r>
              <a:rPr lang="he-IL" err="1"/>
              <a:t>בלה</a:t>
            </a:r>
            <a:r>
              <a:rPr lang="he-IL"/>
              <a:t> </a:t>
            </a:r>
            <a:r>
              <a:rPr lang="he-IL" err="1"/>
              <a:t>בלה</a:t>
            </a:r>
            <a:endParaRPr lang="en-US"/>
          </a:p>
        </p:txBody>
      </p:sp>
      <p:sp>
        <p:nvSpPr>
          <p:cNvPr id="11" name="מציין מיקום טקסט 14">
            <a:extLst>
              <a:ext uri="{FF2B5EF4-FFF2-40B4-BE49-F238E27FC236}">
                <a16:creationId xmlns:a16="http://schemas.microsoft.com/office/drawing/2014/main" id="{53F2C75D-C20E-4DC9-8ACE-5284E893B1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42093" y="3136130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תוסיפו אייקונים לפחות</a:t>
            </a:r>
            <a:endParaRPr lang="en-US"/>
          </a:p>
        </p:txBody>
      </p:sp>
      <p:sp>
        <p:nvSpPr>
          <p:cNvPr id="12" name="מציין מיקום טקסט 14">
            <a:extLst>
              <a:ext uri="{FF2B5EF4-FFF2-40B4-BE49-F238E27FC236}">
                <a16:creationId xmlns:a16="http://schemas.microsoft.com/office/drawing/2014/main" id="{017F1F5A-ED39-498E-A4DB-FEA6BC6D22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6900" y="4740572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 ויזואלי חובה פה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69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ריק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אליפסה 23">
            <a:extLst>
              <a:ext uri="{FF2B5EF4-FFF2-40B4-BE49-F238E27FC236}">
                <a16:creationId xmlns:a16="http://schemas.microsoft.com/office/drawing/2014/main" id="{71446AA8-568F-461F-B4BA-2F1025DCCC0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967AF9E-2276-4E84-99B6-0C7530B76939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4F05DCB0-0F74-46FE-B654-E04FADA48CF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079FF20-B753-46AD-9B92-0A8EAA7BB0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</p:spTree>
    <p:extLst>
      <p:ext uri="{BB962C8B-B14F-4D97-AF65-F5344CB8AC3E}">
        <p14:creationId xmlns:p14="http://schemas.microsoft.com/office/powerpoint/2010/main" val="2959460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סיכום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אליפסה 16">
            <a:extLst>
              <a:ext uri="{FF2B5EF4-FFF2-40B4-BE49-F238E27FC236}">
                <a16:creationId xmlns:a16="http://schemas.microsoft.com/office/drawing/2014/main" id="{B501911B-87F7-4785-AAE8-F4C87963EAE1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ציין מיקום טקסט 10">
            <a:extLst>
              <a:ext uri="{FF2B5EF4-FFF2-40B4-BE49-F238E27FC236}">
                <a16:creationId xmlns:a16="http://schemas.microsoft.com/office/drawing/2014/main" id="{444AB289-5AA4-4EDA-B520-E5B0B51BC8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סיכום</a:t>
            </a:r>
            <a:endParaRPr lang="en-US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9456028D-0C64-4A04-835B-B459680994A0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8" name="מציין מיקום טקסט 14">
            <a:extLst>
              <a:ext uri="{FF2B5EF4-FFF2-40B4-BE49-F238E27FC236}">
                <a16:creationId xmlns:a16="http://schemas.microsoft.com/office/drawing/2014/main" id="{1AFC609A-B62D-4DD6-9EF8-4F440F67B5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18961" y="5036674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בלה </a:t>
            </a:r>
            <a:r>
              <a:rPr lang="he-IL" err="1"/>
              <a:t>בלה</a:t>
            </a:r>
            <a:r>
              <a:rPr lang="he-IL"/>
              <a:t> </a:t>
            </a:r>
            <a:r>
              <a:rPr lang="he-IL" err="1"/>
              <a:t>בלה</a:t>
            </a:r>
            <a:endParaRPr lang="en-US"/>
          </a:p>
        </p:txBody>
      </p:sp>
      <p:sp>
        <p:nvSpPr>
          <p:cNvPr id="9" name="מציין מיקום טקסט 14">
            <a:extLst>
              <a:ext uri="{FF2B5EF4-FFF2-40B4-BE49-F238E27FC236}">
                <a16:creationId xmlns:a16="http://schemas.microsoft.com/office/drawing/2014/main" id="{A9417374-C252-4163-9CF2-4AF66566A3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8962" y="3314965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בלה </a:t>
            </a:r>
            <a:r>
              <a:rPr lang="he-IL" err="1"/>
              <a:t>בלה</a:t>
            </a:r>
            <a:r>
              <a:rPr lang="he-IL"/>
              <a:t> </a:t>
            </a:r>
            <a:r>
              <a:rPr lang="he-IL" err="1"/>
              <a:t>בלה</a:t>
            </a:r>
            <a:endParaRPr lang="en-US"/>
          </a:p>
        </p:txBody>
      </p:sp>
      <p:sp>
        <p:nvSpPr>
          <p:cNvPr id="10" name="מציין מיקום טקסט 14">
            <a:extLst>
              <a:ext uri="{FF2B5EF4-FFF2-40B4-BE49-F238E27FC236}">
                <a16:creationId xmlns:a16="http://schemas.microsoft.com/office/drawing/2014/main" id="{CE8BD8A3-C2DE-4620-97C2-63420328CC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27200" y="1593256"/>
            <a:ext cx="8458197" cy="1048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בלה </a:t>
            </a:r>
            <a:r>
              <a:rPr lang="he-IL" err="1"/>
              <a:t>בלה</a:t>
            </a:r>
            <a:r>
              <a:rPr lang="he-IL"/>
              <a:t> </a:t>
            </a:r>
            <a:r>
              <a:rPr lang="he-IL" err="1"/>
              <a:t>בלה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2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נדבר על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אליפסה 23">
            <a:extLst>
              <a:ext uri="{FF2B5EF4-FFF2-40B4-BE49-F238E27FC236}">
                <a16:creationId xmlns:a16="http://schemas.microsoft.com/office/drawing/2014/main" id="{71446AA8-568F-461F-B4BA-2F1025DCCC0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ציין מיקום טקסט 14">
            <a:extLst>
              <a:ext uri="{FF2B5EF4-FFF2-40B4-BE49-F238E27FC236}">
                <a16:creationId xmlns:a16="http://schemas.microsoft.com/office/drawing/2014/main" id="{88804802-FDE9-456D-ACD6-C52AE7C738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1322" y="159325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</a:t>
            </a:r>
            <a:endParaRPr lang="en-US"/>
          </a:p>
        </p:txBody>
      </p:sp>
      <p:sp>
        <p:nvSpPr>
          <p:cNvPr id="27" name="מציין מיקום טקסט 14">
            <a:extLst>
              <a:ext uri="{FF2B5EF4-FFF2-40B4-BE49-F238E27FC236}">
                <a16:creationId xmlns:a16="http://schemas.microsoft.com/office/drawing/2014/main" id="{F647A4FB-CDBE-433F-BFF7-EBC3F0C572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1321" y="267230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</a:t>
            </a:r>
            <a:endParaRPr lang="en-US"/>
          </a:p>
        </p:txBody>
      </p:sp>
      <p:sp>
        <p:nvSpPr>
          <p:cNvPr id="28" name="מציין מיקום טקסט 14">
            <a:extLst>
              <a:ext uri="{FF2B5EF4-FFF2-40B4-BE49-F238E27FC236}">
                <a16:creationId xmlns:a16="http://schemas.microsoft.com/office/drawing/2014/main" id="{CFE65A97-7C45-42E2-A165-8BB181E84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1321" y="3755603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עוד משהו</a:t>
            </a:r>
            <a:endParaRPr lang="en-US"/>
          </a:p>
        </p:txBody>
      </p:sp>
      <p:sp>
        <p:nvSpPr>
          <p:cNvPr id="29" name="מציין מיקום טקסט 14">
            <a:extLst>
              <a:ext uri="{FF2B5EF4-FFF2-40B4-BE49-F238E27FC236}">
                <a16:creationId xmlns:a16="http://schemas.microsoft.com/office/drawing/2014/main" id="{E823CD77-A57B-4C51-A0E4-F02B05462E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21321" y="4838900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הרבה </a:t>
            </a:r>
            <a:r>
              <a:rPr lang="he-IL" err="1"/>
              <a:t>משהוים</a:t>
            </a:r>
            <a:endParaRPr lang="en-US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967AF9E-2276-4E84-99B6-0C7530B76939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2" name="מציין מיקום טקסט 1">
            <a:extLst>
              <a:ext uri="{FF2B5EF4-FFF2-40B4-BE49-F238E27FC236}">
                <a16:creationId xmlns:a16="http://schemas.microsoft.com/office/drawing/2014/main" id="{DF3061E9-53EF-45C4-9D9B-7F360355EBC6}"/>
              </a:ext>
            </a:extLst>
          </p:cNvPr>
          <p:cNvSpPr txBox="1">
            <a:spLocks/>
          </p:cNvSpPr>
          <p:nvPr userDrawn="1"/>
        </p:nvSpPr>
        <p:spPr>
          <a:xfrm>
            <a:off x="4622800" y="362987"/>
            <a:ext cx="2946400" cy="826422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e-IL" sz="6000" b="1" i="0" u="none" strike="noStrike" kern="1200" cap="none" spc="0" normalizeH="0" baseline="0" noProof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נדבר על</a:t>
            </a:r>
          </a:p>
        </p:txBody>
      </p:sp>
    </p:spTree>
    <p:extLst>
      <p:ext uri="{BB962C8B-B14F-4D97-AF65-F5344CB8AC3E}">
        <p14:creationId xmlns:p14="http://schemas.microsoft.com/office/powerpoint/2010/main" val="170015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זכורת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אליפסה 23">
            <a:extLst>
              <a:ext uri="{FF2B5EF4-FFF2-40B4-BE49-F238E27FC236}">
                <a16:creationId xmlns:a16="http://schemas.microsoft.com/office/drawing/2014/main" id="{71446AA8-568F-461F-B4BA-2F1025DCCC00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ציין מיקום טקסט 14">
            <a:extLst>
              <a:ext uri="{FF2B5EF4-FFF2-40B4-BE49-F238E27FC236}">
                <a16:creationId xmlns:a16="http://schemas.microsoft.com/office/drawing/2014/main" id="{88804802-FDE9-456D-ACD6-C52AE7C738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1322" y="159325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</a:t>
            </a:r>
            <a:endParaRPr lang="en-US"/>
          </a:p>
        </p:txBody>
      </p:sp>
      <p:sp>
        <p:nvSpPr>
          <p:cNvPr id="27" name="מציין מיקום טקסט 14">
            <a:extLst>
              <a:ext uri="{FF2B5EF4-FFF2-40B4-BE49-F238E27FC236}">
                <a16:creationId xmlns:a16="http://schemas.microsoft.com/office/drawing/2014/main" id="{F647A4FB-CDBE-433F-BFF7-EBC3F0C572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1321" y="2672306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משהו</a:t>
            </a:r>
            <a:endParaRPr lang="en-US"/>
          </a:p>
        </p:txBody>
      </p:sp>
      <p:sp>
        <p:nvSpPr>
          <p:cNvPr id="28" name="מציין מיקום טקסט 14">
            <a:extLst>
              <a:ext uri="{FF2B5EF4-FFF2-40B4-BE49-F238E27FC236}">
                <a16:creationId xmlns:a16="http://schemas.microsoft.com/office/drawing/2014/main" id="{CFE65A97-7C45-42E2-A165-8BB181E84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1321" y="3755603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עוד משהו</a:t>
            </a:r>
            <a:endParaRPr lang="en-US"/>
          </a:p>
        </p:txBody>
      </p:sp>
      <p:sp>
        <p:nvSpPr>
          <p:cNvPr id="29" name="מציין מיקום טקסט 14">
            <a:extLst>
              <a:ext uri="{FF2B5EF4-FFF2-40B4-BE49-F238E27FC236}">
                <a16:creationId xmlns:a16="http://schemas.microsoft.com/office/drawing/2014/main" id="{E823CD77-A57B-4C51-A0E4-F02B05462ED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21321" y="4838900"/>
            <a:ext cx="4664075" cy="679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הרבה </a:t>
            </a:r>
            <a:r>
              <a:rPr lang="he-IL" err="1"/>
              <a:t>משהוים</a:t>
            </a:r>
            <a:endParaRPr lang="en-US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967AF9E-2276-4E84-99B6-0C7530B76939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2" name="מציין מיקום טקסט 1">
            <a:extLst>
              <a:ext uri="{FF2B5EF4-FFF2-40B4-BE49-F238E27FC236}">
                <a16:creationId xmlns:a16="http://schemas.microsoft.com/office/drawing/2014/main" id="{DF3061E9-53EF-45C4-9D9B-7F360355EBC6}"/>
              </a:ext>
            </a:extLst>
          </p:cNvPr>
          <p:cNvSpPr txBox="1">
            <a:spLocks/>
          </p:cNvSpPr>
          <p:nvPr userDrawn="1"/>
        </p:nvSpPr>
        <p:spPr>
          <a:xfrm>
            <a:off x="4622800" y="295546"/>
            <a:ext cx="2946400" cy="826422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he-IL" sz="6000" b="1" i="0" u="none" strike="noStrike" kern="1200" cap="none" spc="0" normalizeH="0" baseline="0" noProof="0">
              <a:ln>
                <a:noFill/>
              </a:ln>
              <a:solidFill>
                <a:srgbClr val="1C5F7A"/>
              </a:solidFill>
              <a:effectLst/>
              <a:uLnTx/>
              <a:uFillTx/>
              <a:latin typeface="Heebo Medium" panose="00000600000000000000" pitchFamily="2" charset="-79"/>
              <a:ea typeface="+mj-ea"/>
              <a:cs typeface="Heebo Medium" panose="00000600000000000000" pitchFamily="2" charset="-79"/>
            </a:endParaRPr>
          </a:p>
        </p:txBody>
      </p:sp>
      <p:sp>
        <p:nvSpPr>
          <p:cNvPr id="9" name="מציין מיקום טקסט 1">
            <a:extLst>
              <a:ext uri="{FF2B5EF4-FFF2-40B4-BE49-F238E27FC236}">
                <a16:creationId xmlns:a16="http://schemas.microsoft.com/office/drawing/2014/main" id="{E0EC3D29-0BCA-4173-A280-8A9F49F45DD0}"/>
              </a:ext>
            </a:extLst>
          </p:cNvPr>
          <p:cNvSpPr txBox="1">
            <a:spLocks/>
          </p:cNvSpPr>
          <p:nvPr userDrawn="1"/>
        </p:nvSpPr>
        <p:spPr>
          <a:xfrm>
            <a:off x="4622800" y="362987"/>
            <a:ext cx="2946400" cy="826422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e-IL" sz="6000" b="1" i="0" u="none" strike="noStrike" kern="1200" cap="none" spc="0" normalizeH="0" baseline="0" noProof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תזכורת</a:t>
            </a:r>
          </a:p>
        </p:txBody>
      </p:sp>
    </p:spTree>
    <p:extLst>
      <p:ext uri="{BB962C8B-B14F-4D97-AF65-F5344CB8AC3E}">
        <p14:creationId xmlns:p14="http://schemas.microsoft.com/office/powerpoint/2010/main" val="97847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אופציה תיבת טקסט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DBD470A1-1F86-4020-816B-DF21C39D3E5A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59734618-6E4F-40D3-B20E-F34D530CDA8F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46C0AF4-E09B-4400-A0FC-130C4E4002F6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C75A05A-A448-4A08-AB8E-84767FF389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1" name="מציין מיקום טקסט 10">
            <a:extLst>
              <a:ext uri="{FF2B5EF4-FFF2-40B4-BE49-F238E27FC236}">
                <a16:creationId xmlns:a16="http://schemas.microsoft.com/office/drawing/2014/main" id="{0E2D25ED-C5C6-4E89-A274-A9482ED267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8" name="מציין מיקום טקסט 2">
            <a:extLst>
              <a:ext uri="{FF2B5EF4-FFF2-40B4-BE49-F238E27FC236}">
                <a16:creationId xmlns:a16="http://schemas.microsoft.com/office/drawing/2014/main" id="{F3124EE9-2FC9-49EB-A2BC-C322BB921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58141" y="2358550"/>
            <a:ext cx="6826102" cy="2140900"/>
          </a:xfrm>
          <a:prstGeom prst="roundRect">
            <a:avLst/>
          </a:prstGeom>
          <a:solidFill>
            <a:srgbClr val="DAF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rtl="0">
              <a:buNone/>
              <a:defRPr lang="en-US" sz="3600" dirty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algn="ctr">
              <a:defRPr/>
            </a:pPr>
            <a:r>
              <a:rPr lang="he-IL" sz="360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הגדרה לדוגמה של רשת פרטית כל מיני תכונות שונות וכו' וכו'</a:t>
            </a:r>
            <a:endParaRPr lang="he-IL" sz="1200">
              <a:solidFill>
                <a:srgbClr val="093F33"/>
              </a:solidFill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5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E1D71F95-D944-48F5-A0C6-AC4AE602C3F5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3C85A113-D34C-4246-A8C7-41605AE28FB5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692A0EC3-BFDA-49EB-AE9A-F7BE8620BB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5" name="מציין מיקום טקסט 10">
            <a:extLst>
              <a:ext uri="{FF2B5EF4-FFF2-40B4-BE49-F238E27FC236}">
                <a16:creationId xmlns:a16="http://schemas.microsoft.com/office/drawing/2014/main" id="{8149E1D6-CF7F-4B40-A19A-3AABC1831C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16" name="מציין מיקום טקסט 2">
            <a:extLst>
              <a:ext uri="{FF2B5EF4-FFF2-40B4-BE49-F238E27FC236}">
                <a16:creationId xmlns:a16="http://schemas.microsoft.com/office/drawing/2014/main" id="{4A1C805D-2501-46E3-9470-46AA982A9A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58141" y="2370835"/>
            <a:ext cx="6826102" cy="2140901"/>
          </a:xfrm>
          <a:prstGeom prst="roundRect">
            <a:avLst/>
          </a:prstGeom>
          <a:solidFill>
            <a:srgbClr val="93B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dirty="0">
                <a:solidFill>
                  <a:srgbClr val="2C403F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 sz="360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rPr>
              <a:t>הגדרה לדוגמה של רשת פרטית כל מיני תכונות שונות וכו' וכו'</a:t>
            </a:r>
            <a:endParaRPr lang="he-IL" sz="1200">
              <a:solidFill>
                <a:srgbClr val="093F33"/>
              </a:solidFill>
              <a:latin typeface="Heebo" panose="00000500000000000000" pitchFamily="2" charset="-79"/>
              <a:ea typeface="Tahoma" panose="020B0604030504040204" pitchFamily="34" charset="0"/>
              <a:cs typeface="Heebo" panose="00000500000000000000" pitchFamily="2" charset="-79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F9AD655A-B27F-4101-9FDD-E766A3CE8AC5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900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סתם טקסט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12F87EF9-6544-4658-94AD-42B0157A74C0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BB93FC6B-E5C2-4FDD-A33B-026C4D345AA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AF5E4171-549D-44CD-8917-84D982019899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EF9036B-9379-4794-AF13-21B8F6092CE3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B4544FA5-39E2-4CFE-9C64-1BFA467BFB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5611" y="355045"/>
            <a:ext cx="8740775" cy="9239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Heebo" pitchFamily="2" charset="-79"/>
                <a:ea typeface="+mn-ea"/>
                <a:cs typeface="Heebo" pitchFamily="2" charset="-79"/>
              </a:defRPr>
            </a:lvl1pPr>
          </a:lstStyle>
          <a:p>
            <a:pPr lvl="0"/>
            <a:r>
              <a:rPr lang="he-IL"/>
              <a:t>כותרת</a:t>
            </a:r>
            <a:endParaRPr lang="en-US"/>
          </a:p>
        </p:txBody>
      </p:sp>
      <p:sp>
        <p:nvSpPr>
          <p:cNvPr id="18" name="מציין מיקום טקסט 17">
            <a:extLst>
              <a:ext uri="{FF2B5EF4-FFF2-40B4-BE49-F238E27FC236}">
                <a16:creationId xmlns:a16="http://schemas.microsoft.com/office/drawing/2014/main" id="{1696CCBE-DB0C-4FBF-B3B8-E285353519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9355" y="6376299"/>
            <a:ext cx="8293286" cy="319953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buNone/>
              <a:defRPr lang="en-US" sz="2000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Heebo" pitchFamily="2" charset="-79"/>
                <a:ea typeface="+mn-ea"/>
                <a:cs typeface="Heebo" pitchFamily="2" charset="-79"/>
              </a:defRPr>
            </a:lvl1pPr>
          </a:lstStyle>
          <a:p>
            <a:r>
              <a:rPr lang="he-IL" sz="2000">
                <a:solidFill>
                  <a:schemeClr val="accent2">
                    <a:lumMod val="20000"/>
                    <a:lumOff val="80000"/>
                  </a:schemeClr>
                </a:solidFill>
                <a:latin typeface="Heebo" pitchFamily="2" charset="-79"/>
                <a:cs typeface="Heebo" pitchFamily="2" charset="-79"/>
              </a:rPr>
              <a:t>רשת ארגונית | נושא | נושא | נושא</a:t>
            </a:r>
            <a:endParaRPr lang="en-US" sz="2000">
              <a:solidFill>
                <a:schemeClr val="accent2">
                  <a:lumMod val="20000"/>
                  <a:lumOff val="8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0" name="מציין מיקום טקסט 19">
            <a:extLst>
              <a:ext uri="{FF2B5EF4-FFF2-40B4-BE49-F238E27FC236}">
                <a16:creationId xmlns:a16="http://schemas.microsoft.com/office/drawing/2014/main" id="{AB2EADD5-662B-4C4C-B995-CD607E7B8A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5613" y="2030413"/>
            <a:ext cx="8740775" cy="3373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pPr lvl="0"/>
            <a:r>
              <a:rPr lang="he-IL" err="1"/>
              <a:t>טקסטטטטטטטטטטטטטטטטטטטטט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3E8919D4-51F8-4705-B64B-263567DACBAE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BBA89E35-B817-44AA-B6EC-396ED577651A}"/>
              </a:ext>
            </a:extLst>
          </p:cNvPr>
          <p:cNvSpPr/>
          <p:nvPr userDrawn="1"/>
        </p:nvSpPr>
        <p:spPr>
          <a:xfrm>
            <a:off x="319014" y="5678303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ציין מיקום טקסט 4">
            <a:extLst>
              <a:ext uri="{FF2B5EF4-FFF2-40B4-BE49-F238E27FC236}">
                <a16:creationId xmlns:a16="http://schemas.microsoft.com/office/drawing/2014/main" id="{4BF5AAFF-A528-4B21-A2DA-FC2D36C584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9" name="מציין מיקום טקסט 10">
            <a:extLst>
              <a:ext uri="{FF2B5EF4-FFF2-40B4-BE49-F238E27FC236}">
                <a16:creationId xmlns:a16="http://schemas.microsoft.com/office/drawing/2014/main" id="{9BACBBA6-D77B-4AFC-B56E-2E734951B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9F97034-9B61-49DB-BE59-BD60D2DE5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0" y="2324100"/>
            <a:ext cx="6604000" cy="2171700"/>
          </a:xfrm>
          <a:prstGeom prst="roundRect">
            <a:avLst/>
          </a:prstGeom>
          <a:solidFill>
            <a:srgbClr val="E1B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he-IL" sz="3600" smtClean="0">
                <a:solidFill>
                  <a:srgbClr val="461E22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>
              <a:defRPr lang="he-IL" sz="1800" smtClean="0">
                <a:solidFill>
                  <a:schemeClr val="lt1"/>
                </a:solidFill>
              </a:defRPr>
            </a:lvl2pPr>
            <a:lvl3pPr>
              <a:defRPr lang="he-IL" sz="1800" smtClean="0">
                <a:solidFill>
                  <a:schemeClr val="lt1"/>
                </a:solidFill>
              </a:defRPr>
            </a:lvl3pPr>
            <a:lvl4pPr>
              <a:defRPr lang="he-IL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endParaRPr lang="en-US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6FA3A885-3506-4FC4-AA10-3925F55A3A8E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988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15DEDBBA-428B-4EC2-95E8-2577E0CD19EA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>
            <a:extLst>
              <a:ext uri="{FF2B5EF4-FFF2-40B4-BE49-F238E27FC236}">
                <a16:creationId xmlns:a16="http://schemas.microsoft.com/office/drawing/2014/main" id="{FE00A335-0A59-4B3E-81A3-7025BB77AF3C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ציין מיקום טקסט 4">
            <a:extLst>
              <a:ext uri="{FF2B5EF4-FFF2-40B4-BE49-F238E27FC236}">
                <a16:creationId xmlns:a16="http://schemas.microsoft.com/office/drawing/2014/main" id="{9B744D9B-7304-4C6E-A555-C828321DC3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3" name="מציין מיקום טקסט 10">
            <a:extLst>
              <a:ext uri="{FF2B5EF4-FFF2-40B4-BE49-F238E27FC236}">
                <a16:creationId xmlns:a16="http://schemas.microsoft.com/office/drawing/2014/main" id="{589B045D-14FD-4D56-BDC7-228D366BBB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EF05AC9-7006-476F-8089-B1F5DCEB5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7648" y="2362772"/>
            <a:ext cx="6696593" cy="2139950"/>
          </a:xfrm>
          <a:prstGeom prst="roundRect">
            <a:avLst/>
          </a:prstGeom>
          <a:solidFill>
            <a:srgbClr val="10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rgbClr val="EEFBFC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EC27B118-130A-42F0-8E5E-E1C9737E6E4B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18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ED340E56-65F4-41CF-86AA-09661688AF69}"/>
              </a:ext>
            </a:extLst>
          </p:cNvPr>
          <p:cNvCxnSpPr>
            <a:cxnSpLocks/>
          </p:cNvCxnSpPr>
          <p:nvPr userDrawn="1"/>
        </p:nvCxnSpPr>
        <p:spPr>
          <a:xfrm>
            <a:off x="87465" y="6236938"/>
            <a:ext cx="12017069" cy="0"/>
          </a:xfrm>
          <a:prstGeom prst="line">
            <a:avLst/>
          </a:prstGeom>
          <a:ln w="19050">
            <a:solidFill>
              <a:srgbClr val="247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אליפסה 8">
            <a:extLst>
              <a:ext uri="{FF2B5EF4-FFF2-40B4-BE49-F238E27FC236}">
                <a16:creationId xmlns:a16="http://schemas.microsoft.com/office/drawing/2014/main" id="{AA7B3D37-4FE6-487B-93AC-B4628ACFE876}"/>
              </a:ext>
            </a:extLst>
          </p:cNvPr>
          <p:cNvSpPr/>
          <p:nvPr userDrawn="1"/>
        </p:nvSpPr>
        <p:spPr>
          <a:xfrm>
            <a:off x="319014" y="5663789"/>
            <a:ext cx="1032286" cy="10322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ציין מיקום טקסט 4">
            <a:extLst>
              <a:ext uri="{FF2B5EF4-FFF2-40B4-BE49-F238E27FC236}">
                <a16:creationId xmlns:a16="http://schemas.microsoft.com/office/drawing/2014/main" id="{E649E65E-3D43-4F47-83E6-E582503A65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1300" y="6325458"/>
            <a:ext cx="9977692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lang="he-IL" sz="2000" kern="1200" dirty="0" smtClean="0">
                <a:solidFill>
                  <a:srgbClr val="6893A4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r>
              <a:rPr lang="he-IL" sz="2000" b="1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רשת ארגונית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נושא הבא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B6CBD3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עוד נושא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CC6087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ועוד אחד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כמעט אחרון </a:t>
            </a:r>
            <a:r>
              <a:rPr lang="he-IL" sz="2000">
                <a:solidFill>
                  <a:srgbClr val="253B59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|</a:t>
            </a:r>
            <a:r>
              <a:rPr lang="he-IL" sz="2000">
                <a:solidFill>
                  <a:srgbClr val="6893A4"/>
                </a:solidFill>
                <a:latin typeface="Heebo" panose="00000500000000000000" pitchFamily="2" charset="-79"/>
                <a:cs typeface="Heebo" panose="00000500000000000000" pitchFamily="2" charset="-79"/>
              </a:rPr>
              <a:t> נושא אחרון</a:t>
            </a:r>
          </a:p>
        </p:txBody>
      </p:sp>
      <p:sp>
        <p:nvSpPr>
          <p:cNvPr id="12" name="מציין מיקום טקסט 10">
            <a:extLst>
              <a:ext uri="{FF2B5EF4-FFF2-40B4-BE49-F238E27FC236}">
                <a16:creationId xmlns:a16="http://schemas.microsoft.com/office/drawing/2014/main" id="{E857C0BC-E763-4977-8120-13290C8AF3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3392" y="275812"/>
            <a:ext cx="10515600" cy="1146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6000" b="1" kern="1200" dirty="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defRPr>
            </a:lvl1pPr>
          </a:lstStyle>
          <a:p>
            <a:pPr lvl="0"/>
            <a:r>
              <a:rPr lang="he-IL" sz="6000" b="1" kern="1200">
                <a:solidFill>
                  <a:srgbClr val="1C5F7A"/>
                </a:solidFill>
                <a:latin typeface="Heebo Medium" panose="00000600000000000000" pitchFamily="2" charset="-79"/>
                <a:ea typeface="+mj-ea"/>
                <a:cs typeface="Heebo Medium" panose="00000600000000000000" pitchFamily="2" charset="-79"/>
              </a:rPr>
              <a:t>כותרת הגדרה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F70234-18A1-487C-BF58-2C439C0AB6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58140" y="2355436"/>
            <a:ext cx="6826102" cy="2197100"/>
          </a:xfrm>
          <a:prstGeom prst="roundRect">
            <a:avLst/>
          </a:prstGeom>
          <a:solidFill>
            <a:srgbClr val="FF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3600" dirty="0">
                <a:solidFill>
                  <a:schemeClr val="bg1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</a:lstStyle>
          <a:p>
            <a:pPr marL="0" lvl="0" algn="ctr"/>
            <a:r>
              <a:rPr lang="he-IL"/>
              <a:t>הגדרה</a:t>
            </a:r>
            <a:endParaRPr lang="en-US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733FA49-FAC7-4B26-A6C8-229DC85A55D4}"/>
              </a:ext>
            </a:extLst>
          </p:cNvPr>
          <p:cNvSpPr/>
          <p:nvPr userDrawn="1"/>
        </p:nvSpPr>
        <p:spPr>
          <a:xfrm>
            <a:off x="321554" y="5660704"/>
            <a:ext cx="1032285" cy="1032285"/>
          </a:xfrm>
          <a:prstGeom prst="rect">
            <a:avLst/>
          </a:prstGeom>
          <a:blipFill dpi="0" rotWithShape="1">
            <a:blip r:embed="rId2">
              <a:alphaModFix am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221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1596C3F9-F1B5-46F9-BB42-AA06F9B3F024}"/>
              </a:ext>
            </a:extLst>
          </p:cNvPr>
          <p:cNvSpPr/>
          <p:nvPr userDrawn="1"/>
        </p:nvSpPr>
        <p:spPr>
          <a:xfrm>
            <a:off x="87465" y="84221"/>
            <a:ext cx="12032343" cy="6687473"/>
          </a:xfrm>
          <a:prstGeom prst="rect">
            <a:avLst/>
          </a:prstGeom>
          <a:solidFill>
            <a:srgbClr val="FFFFFF"/>
          </a:solidFill>
          <a:ln w="38100">
            <a:solidFill>
              <a:srgbClr val="C08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5A7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3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51" r:id="rId4"/>
    <p:sldLayoutId id="2147483652" r:id="rId5"/>
    <p:sldLayoutId id="2147483669" r:id="rId6"/>
    <p:sldLayoutId id="2147483653" r:id="rId7"/>
    <p:sldLayoutId id="2147483654" r:id="rId8"/>
    <p:sldLayoutId id="2147483655" r:id="rId9"/>
    <p:sldLayoutId id="2147483656" r:id="rId10"/>
    <p:sldLayoutId id="2147483664" r:id="rId11"/>
    <p:sldLayoutId id="2147483665" r:id="rId12"/>
    <p:sldLayoutId id="2147483661" r:id="rId13"/>
    <p:sldLayoutId id="2147483660" r:id="rId14"/>
    <p:sldLayoutId id="2147483666" r:id="rId15"/>
    <p:sldLayoutId id="2147483667" r:id="rId16"/>
    <p:sldLayoutId id="2147483663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>
            <a:extLst>
              <a:ext uri="{FF2B5EF4-FFF2-40B4-BE49-F238E27FC236}">
                <a16:creationId xmlns:a16="http://schemas.microsoft.com/office/drawing/2014/main" id="{FA407B4F-F51C-4557-9A8F-ECC2C5CC849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03"/>
          <a:stretch/>
        </p:blipFill>
        <p:spPr>
          <a:xfrm>
            <a:off x="1505603" y="1127374"/>
            <a:ext cx="9180794" cy="42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6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017E2D2-CDCF-43E1-A398-5B982B3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5888" y="288969"/>
            <a:ext cx="11720223" cy="442551"/>
          </a:xfrm>
        </p:spPr>
        <p:txBody>
          <a:bodyPr/>
          <a:lstStyle/>
          <a:p>
            <a:r>
              <a:rPr lang="he-IL" sz="2400" kern="1400">
                <a:solidFill>
                  <a:srgbClr val="FFFFFF"/>
                </a:solidFill>
                <a:ea typeface="Times New Roman" panose="02020603050405020304" pitchFamily="18" charset="0"/>
              </a:rPr>
              <a:t>עבור כל מוצר הצג את מחירו ואת המחיר הממוצע של מוצרים המגיעים מאותו ספק:</a:t>
            </a:r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12E4FF03-A8DF-432F-95AF-335F920C1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b="1"/>
              <a:t>מהן פונקציות </a:t>
            </a:r>
            <a:r>
              <a:rPr lang="he-IL" b="1">
                <a:solidFill>
                  <a:schemeClr val="bg1"/>
                </a:solidFill>
              </a:rPr>
              <a:t>חלון </a:t>
            </a:r>
            <a:r>
              <a:rPr lang="he-IL">
                <a:solidFill>
                  <a:schemeClr val="bg1"/>
                </a:solidFill>
              </a:rPr>
              <a:t>| מבנה שליפה 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8550C-7A49-A6D9-0A30-862F0304AA10}"/>
              </a:ext>
            </a:extLst>
          </p:cNvPr>
          <p:cNvSpPr txBox="1"/>
          <p:nvPr/>
        </p:nvSpPr>
        <p:spPr>
          <a:xfrm>
            <a:off x="1249377" y="619635"/>
            <a:ext cx="916210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WITH	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avg_for_sup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supplier_id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, "avg price")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AS	</a:t>
            </a:r>
            <a:r>
              <a:rPr lang="en-US" sz="1800" dirty="0">
                <a:solidFill>
                  <a:schemeClr val="bg1"/>
                </a:solidFill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		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		SELECT		</a:t>
            </a:r>
            <a:r>
              <a:rPr lang="en-US" sz="18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supplier_id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,								AVG(</a:t>
            </a:r>
            <a:r>
              <a:rPr lang="en-US" sz="18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unit_price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)  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 		 FROM		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products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  		 GROUP BY 	</a:t>
            </a:r>
            <a:r>
              <a:rPr lang="en-US" sz="18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supplier_id</a:t>
            </a: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	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ea typeface="Times New Roman" panose="02020603050405020304" pitchFamily="18" charset="0"/>
              </a:rPr>
              <a:t>)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DD7D"/>
                </a:solidFill>
                <a:ea typeface="Times New Roman" panose="02020603050405020304" pitchFamily="18" charset="0"/>
              </a:rPr>
              <a:t>----MAIN----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SELECT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 		</a:t>
            </a:r>
            <a:r>
              <a:rPr lang="en-US" sz="18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supp.company_name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 </a:t>
            </a:r>
            <a:r>
              <a:rPr lang="he-IL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AS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 supplier, </a:t>
            </a:r>
            <a:endParaRPr lang="he-IL" sz="1800" dirty="0">
              <a:solidFill>
                <a:srgbClr val="D4D4D4"/>
              </a:solidFill>
              <a:ea typeface="Times New Roman" panose="02020603050405020304" pitchFamily="18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he-IL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prod.product_name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 	</a:t>
            </a: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AS 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product,</a:t>
            </a:r>
            <a:endParaRPr lang="en-US" sz="1800" dirty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lvl="0" indent="457200"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 		</a:t>
            </a:r>
            <a:r>
              <a:rPr lang="en-US" sz="18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prod.unit_price</a:t>
            </a: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  </a:t>
            </a:r>
            <a:r>
              <a:rPr lang="he-IL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	AS 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price,</a:t>
            </a:r>
          </a:p>
          <a:p>
            <a:pPr lvl="0" indent="457200"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avs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."avg price"</a:t>
            </a:r>
            <a:endParaRPr lang="en-US" sz="1800" dirty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 		products prod</a:t>
            </a:r>
            <a:endParaRPr lang="en-US" sz="1800" dirty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INNER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JOIN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	suppliers supp</a:t>
            </a:r>
            <a:r>
              <a:rPr lang="he-IL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 </a:t>
            </a:r>
            <a:endParaRPr lang="en-US" sz="1800" dirty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		</a:t>
            </a:r>
            <a:r>
              <a:rPr lang="en-US" sz="18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supp.supplier_id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prod.supplier_id</a:t>
            </a:r>
            <a:endParaRPr lang="en-US" sz="1800" dirty="0">
              <a:solidFill>
                <a:srgbClr val="D4D4D4"/>
              </a:solidFill>
              <a:ea typeface="Times New Roman" panose="02020603050405020304" pitchFamily="18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569CD6"/>
                </a:solidFill>
              </a:rPr>
              <a:t>INNER JOIN</a:t>
            </a:r>
            <a:r>
              <a:rPr lang="en-US" sz="1800" dirty="0">
                <a:solidFill>
                  <a:prstClr val="black"/>
                </a:solidFill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D4D4D4"/>
                </a:solidFill>
              </a:rPr>
              <a:t>avg_for_sup</a:t>
            </a:r>
            <a:r>
              <a:rPr lang="en-US" sz="1800" dirty="0">
                <a:solidFill>
                  <a:srgbClr val="D4D4D4"/>
                </a:solidFill>
              </a:rPr>
              <a:t> </a:t>
            </a:r>
            <a:r>
              <a:rPr lang="en-US" sz="1800" dirty="0" err="1">
                <a:solidFill>
                  <a:srgbClr val="D4D4D4"/>
                </a:solidFill>
              </a:rPr>
              <a:t>avs</a:t>
            </a:r>
            <a:r>
              <a:rPr lang="en-US" sz="1800" dirty="0">
                <a:solidFill>
                  <a:srgbClr val="D4D4D4"/>
                </a:solidFill>
              </a:rPr>
              <a:t> 	</a:t>
            </a: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ON</a:t>
            </a:r>
            <a:r>
              <a:rPr lang="en-US" sz="1800" dirty="0">
                <a:solidFill>
                  <a:srgbClr val="D4D4D4"/>
                </a:solidFill>
              </a:rPr>
              <a:t>	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D4D4D4"/>
                </a:solidFill>
              </a:rPr>
              <a:t>		</a:t>
            </a:r>
            <a:r>
              <a:rPr lang="en-US" sz="1800" dirty="0" err="1">
                <a:solidFill>
                  <a:srgbClr val="D4D4D4"/>
                </a:solidFill>
              </a:rPr>
              <a:t>avs.supplier_id</a:t>
            </a:r>
            <a:r>
              <a:rPr lang="en-US" sz="1800" dirty="0">
                <a:solidFill>
                  <a:srgbClr val="D4D4D4"/>
                </a:solidFill>
              </a:rPr>
              <a:t> = </a:t>
            </a:r>
            <a:r>
              <a:rPr lang="en-US" sz="1800" dirty="0" err="1">
                <a:solidFill>
                  <a:srgbClr val="D4D4D4"/>
                </a:solidFill>
              </a:rPr>
              <a:t>supp.supplier_id</a:t>
            </a:r>
            <a:endParaRPr lang="en-US" sz="1800" dirty="0">
              <a:solidFill>
                <a:srgbClr val="D4D4D4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ORDER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ea typeface="Times New Roman" panose="02020603050405020304" pitchFamily="18" charset="0"/>
              </a:rPr>
              <a:t>BY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 	supplier </a:t>
            </a:r>
            <a:r>
              <a:rPr lang="en-US" sz="1800" dirty="0">
                <a:solidFill>
                  <a:srgbClr val="569CD6"/>
                </a:solidFill>
              </a:rPr>
              <a:t>ASC</a:t>
            </a:r>
            <a:r>
              <a:rPr lang="en-US" sz="1800" dirty="0">
                <a:solidFill>
                  <a:srgbClr val="D4D4D4"/>
                </a:solidFill>
                <a:ea typeface="Times New Roman" panose="02020603050405020304" pitchFamily="18" charset="0"/>
              </a:rPr>
              <a:t>;</a:t>
            </a:r>
            <a:endParaRPr lang="en-US" sz="1800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1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017E2D2-CDCF-43E1-A398-5B982B3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5888" y="288969"/>
            <a:ext cx="11720223" cy="442551"/>
          </a:xfrm>
        </p:spPr>
        <p:txBody>
          <a:bodyPr/>
          <a:lstStyle/>
          <a:p>
            <a:r>
              <a:rPr lang="he-IL" sz="2400" kern="1400">
                <a:solidFill>
                  <a:srgbClr val="FFFFFF"/>
                </a:solidFill>
                <a:ea typeface="Times New Roman" panose="02020603050405020304" pitchFamily="18" charset="0"/>
              </a:rPr>
              <a:t>עבור כל מוצר הצג את מחירו: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11B44CE-5B2B-4239-8F18-5A59170414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05667" y="2256604"/>
            <a:ext cx="7580666" cy="2344792"/>
          </a:xfrm>
        </p:spPr>
        <p:txBody>
          <a:bodyPr/>
          <a:lstStyle/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569CD6"/>
                </a:solidFill>
                <a:ea typeface="Times New Roman" panose="02020603050405020304" pitchFamily="18" charset="0"/>
              </a:rPr>
              <a:t>SELECT</a:t>
            </a:r>
            <a:r>
              <a:rPr lang="en-US" sz="2400">
                <a:solidFill>
                  <a:srgbClr val="D4D4D4"/>
                </a:solidFill>
                <a:ea typeface="Times New Roman" panose="02020603050405020304" pitchFamily="18" charset="0"/>
              </a:rPr>
              <a:t> 	</a:t>
            </a:r>
            <a:r>
              <a:rPr lang="en-US" sz="2400" err="1">
                <a:solidFill>
                  <a:srgbClr val="D4D4D4"/>
                </a:solidFill>
                <a:ea typeface="Times New Roman" panose="02020603050405020304" pitchFamily="18" charset="0"/>
              </a:rPr>
              <a:t>supp.company_name</a:t>
            </a:r>
            <a:r>
              <a:rPr lang="en-US" sz="2400">
                <a:solidFill>
                  <a:srgbClr val="D4D4D4"/>
                </a:solidFill>
                <a:ea typeface="Times New Roman" panose="02020603050405020304" pitchFamily="18" charset="0"/>
              </a:rPr>
              <a:t> </a:t>
            </a:r>
            <a:r>
              <a:rPr lang="he-IL" sz="2400">
                <a:solidFill>
                  <a:srgbClr val="D4D4D4"/>
                </a:solidFill>
                <a:ea typeface="Times New Roman" panose="02020603050405020304" pitchFamily="18" charset="0"/>
              </a:rPr>
              <a:t>	</a:t>
            </a:r>
            <a:r>
              <a:rPr lang="en-US" sz="2400">
                <a:solidFill>
                  <a:srgbClr val="569CD6"/>
                </a:solidFill>
                <a:ea typeface="Times New Roman" panose="02020603050405020304" pitchFamily="18" charset="0"/>
              </a:rPr>
              <a:t>AS</a:t>
            </a:r>
            <a:r>
              <a:rPr lang="en-US" sz="2400">
                <a:solidFill>
                  <a:srgbClr val="D4D4D4"/>
                </a:solidFill>
                <a:ea typeface="Times New Roman" panose="02020603050405020304" pitchFamily="18" charset="0"/>
              </a:rPr>
              <a:t> supplier, </a:t>
            </a:r>
            <a:endParaRPr lang="he-IL" sz="2400">
              <a:solidFill>
                <a:srgbClr val="D4D4D4"/>
              </a:solidFill>
              <a:ea typeface="Times New Roman" panose="02020603050405020304" pitchFamily="18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he-IL" sz="2400">
                <a:solidFill>
                  <a:srgbClr val="D4D4D4"/>
                </a:solidFill>
                <a:ea typeface="Times New Roman" panose="02020603050405020304" pitchFamily="18" charset="0"/>
              </a:rPr>
              <a:t>	</a:t>
            </a:r>
            <a:r>
              <a:rPr lang="en-US" sz="2400">
                <a:solidFill>
                  <a:srgbClr val="D4D4D4"/>
                </a:solidFill>
                <a:ea typeface="Times New Roman" panose="02020603050405020304" pitchFamily="18" charset="0"/>
              </a:rPr>
              <a:t>	</a:t>
            </a:r>
            <a:r>
              <a:rPr lang="en-US" sz="2400" err="1">
                <a:solidFill>
                  <a:srgbClr val="D4D4D4"/>
                </a:solidFill>
                <a:ea typeface="Times New Roman" panose="02020603050405020304" pitchFamily="18" charset="0"/>
              </a:rPr>
              <a:t>prod.product_name</a:t>
            </a:r>
            <a:r>
              <a:rPr lang="en-US" sz="2400">
                <a:solidFill>
                  <a:srgbClr val="D4D4D4"/>
                </a:solidFill>
                <a:ea typeface="Times New Roman" panose="02020603050405020304" pitchFamily="18" charset="0"/>
              </a:rPr>
              <a:t> 	</a:t>
            </a:r>
            <a:r>
              <a:rPr lang="he-IL" sz="2400">
                <a:solidFill>
                  <a:srgbClr val="D4D4D4"/>
                </a:solidFill>
                <a:ea typeface="Times New Roman" panose="02020603050405020304" pitchFamily="18" charset="0"/>
              </a:rPr>
              <a:t>	</a:t>
            </a:r>
            <a:r>
              <a:rPr lang="en-US" sz="2400">
                <a:solidFill>
                  <a:srgbClr val="569CD6"/>
                </a:solidFill>
                <a:ea typeface="Times New Roman" panose="02020603050405020304" pitchFamily="18" charset="0"/>
              </a:rPr>
              <a:t>AS </a:t>
            </a:r>
            <a:r>
              <a:rPr lang="en-US" sz="2400">
                <a:solidFill>
                  <a:srgbClr val="D4D4D4"/>
                </a:solidFill>
                <a:ea typeface="Times New Roman" panose="02020603050405020304" pitchFamily="18" charset="0"/>
              </a:rPr>
              <a:t>product,</a:t>
            </a:r>
            <a:endParaRPr lang="en-US" sz="240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lvl="0" indent="45720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D4D4D4"/>
                </a:solidFill>
                <a:ea typeface="Times New Roman" panose="02020603050405020304" pitchFamily="18" charset="0"/>
              </a:rPr>
              <a:t> 		</a:t>
            </a:r>
            <a:r>
              <a:rPr lang="en-US" sz="2400" err="1">
                <a:solidFill>
                  <a:srgbClr val="D4D4D4"/>
                </a:solidFill>
                <a:ea typeface="Times New Roman" panose="02020603050405020304" pitchFamily="18" charset="0"/>
              </a:rPr>
              <a:t>prod.unit_price</a:t>
            </a:r>
            <a:r>
              <a:rPr lang="en-US" sz="2400">
                <a:solidFill>
                  <a:srgbClr val="569CD6"/>
                </a:solidFill>
                <a:ea typeface="Times New Roman" panose="02020603050405020304" pitchFamily="18" charset="0"/>
              </a:rPr>
              <a:t>  </a:t>
            </a:r>
            <a:r>
              <a:rPr lang="he-IL" sz="2400">
                <a:solidFill>
                  <a:srgbClr val="569CD6"/>
                </a:solidFill>
                <a:ea typeface="Times New Roman" panose="02020603050405020304" pitchFamily="18" charset="0"/>
              </a:rPr>
              <a:t>	</a:t>
            </a:r>
            <a:r>
              <a:rPr lang="en-US" sz="2400">
                <a:solidFill>
                  <a:srgbClr val="569CD6"/>
                </a:solidFill>
                <a:ea typeface="Times New Roman" panose="02020603050405020304" pitchFamily="18" charset="0"/>
              </a:rPr>
              <a:t>	AS </a:t>
            </a:r>
            <a:r>
              <a:rPr lang="en-US" sz="2400">
                <a:solidFill>
                  <a:srgbClr val="D4D4D4"/>
                </a:solidFill>
                <a:ea typeface="Times New Roman" panose="02020603050405020304" pitchFamily="18" charset="0"/>
              </a:rPr>
              <a:t>price </a:t>
            </a:r>
            <a:endParaRPr lang="en-US" sz="240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569CD6"/>
                </a:solidFill>
                <a:ea typeface="Times New Roman" panose="02020603050405020304" pitchFamily="18" charset="0"/>
              </a:rPr>
              <a:t>FROM</a:t>
            </a:r>
            <a:r>
              <a:rPr lang="en-US" sz="2400">
                <a:solidFill>
                  <a:srgbClr val="D4D4D4"/>
                </a:solidFill>
                <a:ea typeface="Times New Roman" panose="02020603050405020304" pitchFamily="18" charset="0"/>
              </a:rPr>
              <a:t> 		products prod</a:t>
            </a:r>
            <a:endParaRPr lang="en-US" sz="240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569CD6"/>
                </a:solidFill>
                <a:ea typeface="Times New Roman" panose="02020603050405020304" pitchFamily="18" charset="0"/>
              </a:rPr>
              <a:t>INNER</a:t>
            </a:r>
            <a:r>
              <a:rPr lang="en-US" sz="2400">
                <a:solidFill>
                  <a:srgbClr val="D4D4D4"/>
                </a:solidFill>
                <a:ea typeface="Times New Roman" panose="02020603050405020304" pitchFamily="18" charset="0"/>
              </a:rPr>
              <a:t> </a:t>
            </a:r>
            <a:r>
              <a:rPr lang="en-US" sz="2400">
                <a:solidFill>
                  <a:srgbClr val="569CD6"/>
                </a:solidFill>
                <a:ea typeface="Times New Roman" panose="02020603050405020304" pitchFamily="18" charset="0"/>
              </a:rPr>
              <a:t>JOIN</a:t>
            </a:r>
            <a:r>
              <a:rPr lang="en-US" sz="2400">
                <a:solidFill>
                  <a:srgbClr val="D4D4D4"/>
                </a:solidFill>
                <a:ea typeface="Times New Roman" panose="02020603050405020304" pitchFamily="18" charset="0"/>
              </a:rPr>
              <a:t>	suppliers </a:t>
            </a:r>
            <a:r>
              <a:rPr lang="en-US" sz="2400" err="1">
                <a:solidFill>
                  <a:srgbClr val="D4D4D4"/>
                </a:solidFill>
                <a:ea typeface="Times New Roman" panose="02020603050405020304" pitchFamily="18" charset="0"/>
              </a:rPr>
              <a:t>supp</a:t>
            </a:r>
            <a:r>
              <a:rPr lang="he-IL" sz="2400">
                <a:solidFill>
                  <a:srgbClr val="D4D4D4"/>
                </a:solidFill>
                <a:ea typeface="Times New Roman" panose="02020603050405020304" pitchFamily="18" charset="0"/>
              </a:rPr>
              <a:t>  </a:t>
            </a:r>
            <a:r>
              <a:rPr lang="en-US" sz="2400">
                <a:solidFill>
                  <a:srgbClr val="569CD6"/>
                </a:solidFill>
                <a:ea typeface="Times New Roman" panose="02020603050405020304" pitchFamily="18" charset="0"/>
              </a:rPr>
              <a:t>ON</a:t>
            </a:r>
            <a:r>
              <a:rPr lang="en-US" sz="2400">
                <a:solidFill>
                  <a:srgbClr val="D4D4D4"/>
                </a:solidFill>
                <a:ea typeface="Times New Roman" panose="02020603050405020304" pitchFamily="18" charset="0"/>
              </a:rPr>
              <a:t> </a:t>
            </a:r>
            <a:endParaRPr lang="en-US" sz="240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D4D4D4"/>
                </a:solidFill>
                <a:ea typeface="Times New Roman" panose="02020603050405020304" pitchFamily="18" charset="0"/>
              </a:rPr>
              <a:t>		</a:t>
            </a:r>
            <a:r>
              <a:rPr lang="en-US" sz="2400" err="1">
                <a:solidFill>
                  <a:srgbClr val="D4D4D4"/>
                </a:solidFill>
                <a:ea typeface="Times New Roman" panose="02020603050405020304" pitchFamily="18" charset="0"/>
              </a:rPr>
              <a:t>supp.supplier_id</a:t>
            </a:r>
            <a:r>
              <a:rPr lang="en-US" sz="2400">
                <a:solidFill>
                  <a:srgbClr val="D4D4D4"/>
                </a:solidFill>
                <a:ea typeface="Times New Roman" panose="02020603050405020304" pitchFamily="18" charset="0"/>
              </a:rPr>
              <a:t> = </a:t>
            </a:r>
            <a:r>
              <a:rPr lang="en-US" sz="2400" err="1">
                <a:solidFill>
                  <a:srgbClr val="D4D4D4"/>
                </a:solidFill>
                <a:ea typeface="Times New Roman" panose="02020603050405020304" pitchFamily="18" charset="0"/>
              </a:rPr>
              <a:t>prod.supplier_id</a:t>
            </a:r>
            <a:endParaRPr lang="en-US"/>
          </a:p>
        </p:txBody>
      </p:sp>
      <p:sp>
        <p:nvSpPr>
          <p:cNvPr id="9" name="מציין מיקום טקסט 1">
            <a:extLst>
              <a:ext uri="{FF2B5EF4-FFF2-40B4-BE49-F238E27FC236}">
                <a16:creationId xmlns:a16="http://schemas.microsoft.com/office/drawing/2014/main" id="{3D02585D-D4CC-4277-B2F4-8E1FC9BBE9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b="1"/>
              <a:t>מהן פונקציות </a:t>
            </a:r>
            <a:r>
              <a:rPr lang="he-IL" b="1">
                <a:solidFill>
                  <a:schemeClr val="bg1"/>
                </a:solidFill>
              </a:rPr>
              <a:t>חלון </a:t>
            </a:r>
            <a:r>
              <a:rPr lang="he-IL">
                <a:solidFill>
                  <a:schemeClr val="bg1"/>
                </a:solidFill>
              </a:rPr>
              <a:t>| מבנה שליפה 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280816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C90DCCE-4CBC-42EA-AD65-AA5F31C9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57" y="674889"/>
            <a:ext cx="7493681" cy="4867547"/>
          </a:xfrm>
          <a:prstGeom prst="rect">
            <a:avLst/>
          </a:prstGeom>
        </p:spPr>
      </p:pic>
      <p:sp>
        <p:nvSpPr>
          <p:cNvPr id="11" name="מציין מיקום טקסט 1">
            <a:extLst>
              <a:ext uri="{FF2B5EF4-FFF2-40B4-BE49-F238E27FC236}">
                <a16:creationId xmlns:a16="http://schemas.microsoft.com/office/drawing/2014/main" id="{428D9A63-AC41-4EDE-9561-71ADF01648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b="1"/>
              <a:t>מהן פונקציות </a:t>
            </a:r>
            <a:r>
              <a:rPr lang="he-IL" b="1">
                <a:solidFill>
                  <a:schemeClr val="bg1"/>
                </a:solidFill>
              </a:rPr>
              <a:t>חלון </a:t>
            </a:r>
            <a:r>
              <a:rPr lang="he-IL">
                <a:solidFill>
                  <a:schemeClr val="bg1"/>
                </a:solidFill>
              </a:rPr>
              <a:t>| מבנה שליפה 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263755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5DB67F38-5880-4E5C-85CB-B7C97A43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59" y="683767"/>
            <a:ext cx="7493681" cy="4867547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529DBCBA-2E09-4C19-AF86-7D82383756B2}"/>
              </a:ext>
            </a:extLst>
          </p:cNvPr>
          <p:cNvSpPr/>
          <p:nvPr/>
        </p:nvSpPr>
        <p:spPr>
          <a:xfrm>
            <a:off x="2974019" y="1395663"/>
            <a:ext cx="2840856" cy="77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5D07D09-67B8-4054-AF48-E85B14223A9E}"/>
              </a:ext>
            </a:extLst>
          </p:cNvPr>
          <p:cNvSpPr/>
          <p:nvPr/>
        </p:nvSpPr>
        <p:spPr>
          <a:xfrm>
            <a:off x="2974019" y="2236043"/>
            <a:ext cx="2840856" cy="12049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AD816C7-20DD-4B1D-8A81-2AC812BF530F}"/>
              </a:ext>
            </a:extLst>
          </p:cNvPr>
          <p:cNvSpPr/>
          <p:nvPr/>
        </p:nvSpPr>
        <p:spPr>
          <a:xfrm>
            <a:off x="2974020" y="3485613"/>
            <a:ext cx="2840856" cy="7780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3C1A346-5A86-4956-A10B-AFF6FC448E5D}"/>
              </a:ext>
            </a:extLst>
          </p:cNvPr>
          <p:cNvSpPr/>
          <p:nvPr/>
        </p:nvSpPr>
        <p:spPr>
          <a:xfrm>
            <a:off x="2974018" y="4746637"/>
            <a:ext cx="2840857" cy="7780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024D8AD-1930-47C5-95D7-F75EB5ACCB48}"/>
              </a:ext>
            </a:extLst>
          </p:cNvPr>
          <p:cNvSpPr/>
          <p:nvPr/>
        </p:nvSpPr>
        <p:spPr>
          <a:xfrm>
            <a:off x="2974019" y="4327707"/>
            <a:ext cx="2840856" cy="35082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ציין מיקום טקסט 1">
            <a:extLst>
              <a:ext uri="{FF2B5EF4-FFF2-40B4-BE49-F238E27FC236}">
                <a16:creationId xmlns:a16="http://schemas.microsoft.com/office/drawing/2014/main" id="{A0069C56-DA16-41E5-87B8-845F77878D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b="1"/>
              <a:t>מהן פונקציות </a:t>
            </a:r>
            <a:r>
              <a:rPr lang="he-IL" b="1">
                <a:solidFill>
                  <a:schemeClr val="bg1"/>
                </a:solidFill>
              </a:rPr>
              <a:t>חלון </a:t>
            </a:r>
            <a:r>
              <a:rPr lang="he-IL">
                <a:solidFill>
                  <a:schemeClr val="bg1"/>
                </a:solidFill>
              </a:rPr>
              <a:t>| מבנה שליפה 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643912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5DB67F38-5880-4E5C-85CB-B7C97A43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59" y="674889"/>
            <a:ext cx="7493681" cy="4867547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529DBCBA-2E09-4C19-AF86-7D82383756B2}"/>
              </a:ext>
            </a:extLst>
          </p:cNvPr>
          <p:cNvSpPr/>
          <p:nvPr/>
        </p:nvSpPr>
        <p:spPr>
          <a:xfrm>
            <a:off x="2349166" y="1395663"/>
            <a:ext cx="7493681" cy="77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5D07D09-67B8-4054-AF48-E85B14223A9E}"/>
              </a:ext>
            </a:extLst>
          </p:cNvPr>
          <p:cNvSpPr/>
          <p:nvPr/>
        </p:nvSpPr>
        <p:spPr>
          <a:xfrm>
            <a:off x="2349164" y="2236043"/>
            <a:ext cx="7493681" cy="12049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AD816C7-20DD-4B1D-8A81-2AC812BF530F}"/>
              </a:ext>
            </a:extLst>
          </p:cNvPr>
          <p:cNvSpPr/>
          <p:nvPr/>
        </p:nvSpPr>
        <p:spPr>
          <a:xfrm>
            <a:off x="2349163" y="3503369"/>
            <a:ext cx="7493681" cy="7780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3C1A346-5A86-4956-A10B-AFF6FC448E5D}"/>
              </a:ext>
            </a:extLst>
          </p:cNvPr>
          <p:cNvSpPr/>
          <p:nvPr/>
        </p:nvSpPr>
        <p:spPr>
          <a:xfrm>
            <a:off x="2349163" y="4764393"/>
            <a:ext cx="7493681" cy="7780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024D8AD-1930-47C5-95D7-F75EB5ACCB48}"/>
              </a:ext>
            </a:extLst>
          </p:cNvPr>
          <p:cNvSpPr/>
          <p:nvPr/>
        </p:nvSpPr>
        <p:spPr>
          <a:xfrm>
            <a:off x="2349160" y="4327707"/>
            <a:ext cx="7493681" cy="3925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ציין מיקום טקסט 1">
            <a:extLst>
              <a:ext uri="{FF2B5EF4-FFF2-40B4-BE49-F238E27FC236}">
                <a16:creationId xmlns:a16="http://schemas.microsoft.com/office/drawing/2014/main" id="{A0069C56-DA16-41E5-87B8-845F77878D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b="1"/>
              <a:t>מהן פונקציות </a:t>
            </a:r>
            <a:r>
              <a:rPr lang="he-IL" b="1">
                <a:solidFill>
                  <a:schemeClr val="bg1"/>
                </a:solidFill>
              </a:rPr>
              <a:t>חלון </a:t>
            </a:r>
            <a:r>
              <a:rPr lang="he-IL">
                <a:solidFill>
                  <a:schemeClr val="bg1"/>
                </a:solidFill>
              </a:rPr>
              <a:t>| מבנה שליפה 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1219205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>
            <a:extLst>
              <a:ext uri="{FF2B5EF4-FFF2-40B4-BE49-F238E27FC236}">
                <a16:creationId xmlns:a16="http://schemas.microsoft.com/office/drawing/2014/main" id="{7009DAAD-BEDB-499C-AF26-CE574237D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05"/>
          <a:stretch/>
        </p:blipFill>
        <p:spPr>
          <a:xfrm>
            <a:off x="2349155" y="656294"/>
            <a:ext cx="7493681" cy="4871646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529DBCBA-2E09-4C19-AF86-7D82383756B2}"/>
              </a:ext>
            </a:extLst>
          </p:cNvPr>
          <p:cNvSpPr/>
          <p:nvPr/>
        </p:nvSpPr>
        <p:spPr>
          <a:xfrm>
            <a:off x="2349162" y="1395663"/>
            <a:ext cx="7493681" cy="77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5D07D09-67B8-4054-AF48-E85B14223A9E}"/>
              </a:ext>
            </a:extLst>
          </p:cNvPr>
          <p:cNvSpPr/>
          <p:nvPr/>
        </p:nvSpPr>
        <p:spPr>
          <a:xfrm>
            <a:off x="2349160" y="2236043"/>
            <a:ext cx="7493681" cy="12049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AD816C7-20DD-4B1D-8A81-2AC812BF530F}"/>
              </a:ext>
            </a:extLst>
          </p:cNvPr>
          <p:cNvSpPr/>
          <p:nvPr/>
        </p:nvSpPr>
        <p:spPr>
          <a:xfrm>
            <a:off x="2349159" y="3503369"/>
            <a:ext cx="7493681" cy="7780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3C1A346-5A86-4956-A10B-AFF6FC448E5D}"/>
              </a:ext>
            </a:extLst>
          </p:cNvPr>
          <p:cNvSpPr/>
          <p:nvPr/>
        </p:nvSpPr>
        <p:spPr>
          <a:xfrm>
            <a:off x="2349159" y="4764393"/>
            <a:ext cx="7493681" cy="7780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024D8AD-1930-47C5-95D7-F75EB5ACCB48}"/>
              </a:ext>
            </a:extLst>
          </p:cNvPr>
          <p:cNvSpPr/>
          <p:nvPr/>
        </p:nvSpPr>
        <p:spPr>
          <a:xfrm>
            <a:off x="2349156" y="4327707"/>
            <a:ext cx="7493681" cy="3925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ציין מיקום טקסט 1">
            <a:extLst>
              <a:ext uri="{FF2B5EF4-FFF2-40B4-BE49-F238E27FC236}">
                <a16:creationId xmlns:a16="http://schemas.microsoft.com/office/drawing/2014/main" id="{7C6427C7-880E-4F4A-9FC9-0DAC629E3E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b="1"/>
              <a:t>מהן פונקציות </a:t>
            </a:r>
            <a:r>
              <a:rPr lang="he-IL" b="1">
                <a:solidFill>
                  <a:schemeClr val="bg1"/>
                </a:solidFill>
              </a:rPr>
              <a:t>חלון </a:t>
            </a:r>
            <a:r>
              <a:rPr lang="he-IL">
                <a:solidFill>
                  <a:schemeClr val="bg1"/>
                </a:solidFill>
              </a:rPr>
              <a:t>| מבנה שליפה 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188199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>
            <a:extLst>
              <a:ext uri="{FF2B5EF4-FFF2-40B4-BE49-F238E27FC236}">
                <a16:creationId xmlns:a16="http://schemas.microsoft.com/office/drawing/2014/main" id="{7009DAAD-BEDB-499C-AF26-CE574237D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05"/>
          <a:stretch/>
        </p:blipFill>
        <p:spPr>
          <a:xfrm>
            <a:off x="2349159" y="656294"/>
            <a:ext cx="7493681" cy="4871646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529DBCBA-2E09-4C19-AF86-7D82383756B2}"/>
              </a:ext>
            </a:extLst>
          </p:cNvPr>
          <p:cNvSpPr/>
          <p:nvPr/>
        </p:nvSpPr>
        <p:spPr>
          <a:xfrm>
            <a:off x="2349166" y="1403684"/>
            <a:ext cx="7493681" cy="77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5D07D09-67B8-4054-AF48-E85B14223A9E}"/>
              </a:ext>
            </a:extLst>
          </p:cNvPr>
          <p:cNvSpPr/>
          <p:nvPr/>
        </p:nvSpPr>
        <p:spPr>
          <a:xfrm>
            <a:off x="2349164" y="2244064"/>
            <a:ext cx="7493681" cy="12049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AD816C7-20DD-4B1D-8A81-2AC812BF530F}"/>
              </a:ext>
            </a:extLst>
          </p:cNvPr>
          <p:cNvSpPr/>
          <p:nvPr/>
        </p:nvSpPr>
        <p:spPr>
          <a:xfrm>
            <a:off x="2349163" y="3511390"/>
            <a:ext cx="7493681" cy="7780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3C1A346-5A86-4956-A10B-AFF6FC448E5D}"/>
              </a:ext>
            </a:extLst>
          </p:cNvPr>
          <p:cNvSpPr/>
          <p:nvPr/>
        </p:nvSpPr>
        <p:spPr>
          <a:xfrm>
            <a:off x="2349163" y="4772414"/>
            <a:ext cx="7493681" cy="7780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024D8AD-1930-47C5-95D7-F75EB5ACCB48}"/>
              </a:ext>
            </a:extLst>
          </p:cNvPr>
          <p:cNvSpPr/>
          <p:nvPr/>
        </p:nvSpPr>
        <p:spPr>
          <a:xfrm>
            <a:off x="2349160" y="4335728"/>
            <a:ext cx="7493681" cy="3925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908CC-99FB-4E05-AC89-CA07E1124C6B}"/>
              </a:ext>
            </a:extLst>
          </p:cNvPr>
          <p:cNvSpPr txBox="1"/>
          <p:nvPr/>
        </p:nvSpPr>
        <p:spPr>
          <a:xfrm>
            <a:off x="9849208" y="1350730"/>
            <a:ext cx="378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F0F3FA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06DF86-B331-4F4D-AE40-609BE9785064}"/>
              </a:ext>
            </a:extLst>
          </p:cNvPr>
          <p:cNvSpPr txBox="1"/>
          <p:nvPr/>
        </p:nvSpPr>
        <p:spPr>
          <a:xfrm>
            <a:off x="9825163" y="2288815"/>
            <a:ext cx="426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rgbClr val="F0F3FA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6D87A-D062-4570-92E7-CCC5E40E1683}"/>
              </a:ext>
            </a:extLst>
          </p:cNvPr>
          <p:cNvSpPr txBox="1"/>
          <p:nvPr/>
        </p:nvSpPr>
        <p:spPr>
          <a:xfrm>
            <a:off x="9849209" y="3449053"/>
            <a:ext cx="378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rgbClr val="F0F3FA"/>
                </a:solidFill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984DF-BAF9-456C-8335-F9D86AB64DB0}"/>
              </a:ext>
            </a:extLst>
          </p:cNvPr>
          <p:cNvSpPr txBox="1"/>
          <p:nvPr/>
        </p:nvSpPr>
        <p:spPr>
          <a:xfrm>
            <a:off x="9849209" y="4719460"/>
            <a:ext cx="378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rgbClr val="F0F3FA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9E5EF8-2BA8-4970-884E-CD2850823FC1}"/>
              </a:ext>
            </a:extLst>
          </p:cNvPr>
          <p:cNvSpPr txBox="1"/>
          <p:nvPr/>
        </p:nvSpPr>
        <p:spPr>
          <a:xfrm>
            <a:off x="9881268" y="4239630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0F3FA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54C28-0A1F-43E9-880E-4821129750F7}"/>
              </a:ext>
            </a:extLst>
          </p:cNvPr>
          <p:cNvSpPr txBox="1"/>
          <p:nvPr/>
        </p:nvSpPr>
        <p:spPr>
          <a:xfrm>
            <a:off x="10227836" y="1607445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0F3FA"/>
                </a:solidFill>
                <a:latin typeface="Heebo" pitchFamily="2" charset="-79"/>
                <a:cs typeface="Heebo" pitchFamily="2" charset="-79"/>
              </a:rPr>
              <a:t>AVG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D3DDF5-446F-4021-A0F8-6372332A1F33}"/>
              </a:ext>
            </a:extLst>
          </p:cNvPr>
          <p:cNvSpPr txBox="1"/>
          <p:nvPr/>
        </p:nvSpPr>
        <p:spPr>
          <a:xfrm>
            <a:off x="10227835" y="2615725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0F3FA"/>
                </a:solidFill>
                <a:latin typeface="Heebo" pitchFamily="2" charset="-79"/>
                <a:cs typeface="Heebo" pitchFamily="2" charset="-79"/>
              </a:rPr>
              <a:t>AVG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E7DDBB-C412-4525-9B84-D9671293EC12}"/>
              </a:ext>
            </a:extLst>
          </p:cNvPr>
          <p:cNvSpPr txBox="1"/>
          <p:nvPr/>
        </p:nvSpPr>
        <p:spPr>
          <a:xfrm>
            <a:off x="10227834" y="370252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0F3FA"/>
                </a:solidFill>
                <a:latin typeface="Heebo" pitchFamily="2" charset="-79"/>
                <a:cs typeface="Heebo" pitchFamily="2" charset="-79"/>
              </a:rPr>
              <a:t>AVG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948DDC-6AAA-4F0C-B73C-91D63D19400F}"/>
              </a:ext>
            </a:extLst>
          </p:cNvPr>
          <p:cNvSpPr txBox="1"/>
          <p:nvPr/>
        </p:nvSpPr>
        <p:spPr>
          <a:xfrm>
            <a:off x="10227834" y="4327664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0F3FA"/>
                </a:solidFill>
                <a:latin typeface="Heebo" pitchFamily="2" charset="-79"/>
                <a:cs typeface="Heebo" pitchFamily="2" charset="-79"/>
              </a:rPr>
              <a:t>AVG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C9790-275D-417F-B21E-EB10BE16518B}"/>
              </a:ext>
            </a:extLst>
          </p:cNvPr>
          <p:cNvSpPr txBox="1"/>
          <p:nvPr/>
        </p:nvSpPr>
        <p:spPr>
          <a:xfrm>
            <a:off x="10227833" y="493906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0F3FA"/>
                </a:solidFill>
                <a:latin typeface="Heebo" pitchFamily="2" charset="-79"/>
                <a:cs typeface="Heebo" pitchFamily="2" charset="-79"/>
              </a:rPr>
              <a:t>AVG</a:t>
            </a:r>
          </a:p>
        </p:txBody>
      </p:sp>
      <p:sp>
        <p:nvSpPr>
          <p:cNvPr id="24" name="מציין מיקום טקסט 1">
            <a:extLst>
              <a:ext uri="{FF2B5EF4-FFF2-40B4-BE49-F238E27FC236}">
                <a16:creationId xmlns:a16="http://schemas.microsoft.com/office/drawing/2014/main" id="{6E72E0EB-4F97-4881-8AE7-09365F14B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b="1"/>
              <a:t>מהן פונקציות </a:t>
            </a:r>
            <a:r>
              <a:rPr lang="he-IL" b="1">
                <a:solidFill>
                  <a:schemeClr val="bg1"/>
                </a:solidFill>
              </a:rPr>
              <a:t>חלון </a:t>
            </a:r>
            <a:r>
              <a:rPr lang="he-IL">
                <a:solidFill>
                  <a:schemeClr val="bg1"/>
                </a:solidFill>
              </a:rPr>
              <a:t>| מבנה שליפה 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3585184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B4DDA8D-B7C2-4CA9-AC0F-EA601DD6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77" y="704320"/>
            <a:ext cx="8975841" cy="4871646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AF5099EE-8AE5-49C9-BBFB-022388B18582}"/>
              </a:ext>
            </a:extLst>
          </p:cNvPr>
          <p:cNvSpPr/>
          <p:nvPr/>
        </p:nvSpPr>
        <p:spPr>
          <a:xfrm>
            <a:off x="2244894" y="1403684"/>
            <a:ext cx="6818898" cy="77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824F4DC-12B7-4F56-8E55-0FA7896970D6}"/>
              </a:ext>
            </a:extLst>
          </p:cNvPr>
          <p:cNvSpPr/>
          <p:nvPr/>
        </p:nvSpPr>
        <p:spPr>
          <a:xfrm>
            <a:off x="2244892" y="2244064"/>
            <a:ext cx="6818898" cy="12049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8710134-328C-4F10-B0F3-8FCB6EEFE364}"/>
              </a:ext>
            </a:extLst>
          </p:cNvPr>
          <p:cNvSpPr/>
          <p:nvPr/>
        </p:nvSpPr>
        <p:spPr>
          <a:xfrm>
            <a:off x="2244891" y="3511390"/>
            <a:ext cx="6818898" cy="7780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509347C-625B-4792-AEDD-EDE9104549AD}"/>
              </a:ext>
            </a:extLst>
          </p:cNvPr>
          <p:cNvSpPr/>
          <p:nvPr/>
        </p:nvSpPr>
        <p:spPr>
          <a:xfrm>
            <a:off x="2244891" y="4772414"/>
            <a:ext cx="6818898" cy="7780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C8A437B-239D-4900-B69C-0D7E4AA05997}"/>
              </a:ext>
            </a:extLst>
          </p:cNvPr>
          <p:cNvSpPr/>
          <p:nvPr/>
        </p:nvSpPr>
        <p:spPr>
          <a:xfrm>
            <a:off x="2244888" y="4335728"/>
            <a:ext cx="6818898" cy="3925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51ADA96D-F7FC-49C8-8C84-FB8859A1CD2E}"/>
              </a:ext>
            </a:extLst>
          </p:cNvPr>
          <p:cNvSpPr/>
          <p:nvPr/>
        </p:nvSpPr>
        <p:spPr>
          <a:xfrm>
            <a:off x="9119937" y="1411705"/>
            <a:ext cx="1463981" cy="778043"/>
          </a:xfrm>
          <a:prstGeom prst="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627556D-1EA6-4103-A60A-2E1F77C152B6}"/>
              </a:ext>
            </a:extLst>
          </p:cNvPr>
          <p:cNvSpPr/>
          <p:nvPr/>
        </p:nvSpPr>
        <p:spPr>
          <a:xfrm>
            <a:off x="9119936" y="2236043"/>
            <a:ext cx="1463981" cy="1213009"/>
          </a:xfrm>
          <a:prstGeom prst="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4376BD6-82C2-4604-A1A2-A7F88F28F0D4}"/>
              </a:ext>
            </a:extLst>
          </p:cNvPr>
          <p:cNvSpPr/>
          <p:nvPr/>
        </p:nvSpPr>
        <p:spPr>
          <a:xfrm>
            <a:off x="9119936" y="3511389"/>
            <a:ext cx="1463981" cy="778043"/>
          </a:xfrm>
          <a:prstGeom prst="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4AC7D8C-0DFA-40CC-B077-4BF2C33E3C0E}"/>
              </a:ext>
            </a:extLst>
          </p:cNvPr>
          <p:cNvSpPr/>
          <p:nvPr/>
        </p:nvSpPr>
        <p:spPr>
          <a:xfrm>
            <a:off x="9119936" y="4772414"/>
            <a:ext cx="1463981" cy="778043"/>
          </a:xfrm>
          <a:prstGeom prst="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8A8B683-538D-448B-9EF6-3975AA9CEE84}"/>
              </a:ext>
            </a:extLst>
          </p:cNvPr>
          <p:cNvSpPr/>
          <p:nvPr/>
        </p:nvSpPr>
        <p:spPr>
          <a:xfrm>
            <a:off x="9119936" y="4347533"/>
            <a:ext cx="1463981" cy="368969"/>
          </a:xfrm>
          <a:prstGeom prst="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מציין מיקום טקסט 1">
            <a:extLst>
              <a:ext uri="{FF2B5EF4-FFF2-40B4-BE49-F238E27FC236}">
                <a16:creationId xmlns:a16="http://schemas.microsoft.com/office/drawing/2014/main" id="{2A41E1A7-AE82-4FBB-B558-D234A1EEA0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b="1"/>
              <a:t>מהן פונקציות </a:t>
            </a:r>
            <a:r>
              <a:rPr lang="he-IL" b="1">
                <a:solidFill>
                  <a:schemeClr val="bg1"/>
                </a:solidFill>
              </a:rPr>
              <a:t>חלון </a:t>
            </a:r>
            <a:r>
              <a:rPr lang="he-IL">
                <a:solidFill>
                  <a:schemeClr val="bg1"/>
                </a:solidFill>
              </a:rPr>
              <a:t>| מבנה שליפה 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3330879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017E2D2-CDCF-43E1-A398-5B982B3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sz="5400" kern="1400">
                <a:solidFill>
                  <a:srgbClr val="FFFFFF"/>
                </a:solidFill>
                <a:ea typeface="Times New Roman" panose="02020603050405020304" pitchFamily="18" charset="0"/>
              </a:rPr>
              <a:t>מבנה שליפה בפונקציות חלון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11B44CE-5B2B-4239-8F18-5A59170414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6893" y="1664653"/>
            <a:ext cx="11178208" cy="3829698"/>
          </a:xfrm>
        </p:spPr>
        <p:txBody>
          <a:bodyPr/>
          <a:lstStyle/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SELECT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	col1, 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	col2,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	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window_function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(col)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OVER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 (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  					        	   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PARTITION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BY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partition_expression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						    [optional]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  					               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ORDER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BY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sort_expression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ASC\DESC 						    [optional]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				         	                )	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FROM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	 	table1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WHERE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additional_condition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[optional]</a:t>
            </a:r>
          </a:p>
          <a:p>
            <a:endParaRPr lang="en-US"/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6CD8E01D-247E-4AD6-A8FE-1FFB9EC252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2878" y="6376299"/>
            <a:ext cx="7306237" cy="319953"/>
          </a:xfrm>
        </p:spPr>
        <p:txBody>
          <a:bodyPr/>
          <a:lstStyle/>
          <a:p>
            <a:r>
              <a:rPr lang="he-IL"/>
              <a:t>מהן פונקציות </a:t>
            </a:r>
            <a:r>
              <a:rPr lang="he-IL">
                <a:solidFill>
                  <a:schemeClr val="bg1"/>
                </a:solidFill>
              </a:rPr>
              <a:t>חלון | </a:t>
            </a:r>
            <a:r>
              <a:rPr lang="he-IL" b="1">
                <a:solidFill>
                  <a:schemeClr val="bg1"/>
                </a:solidFill>
              </a:rPr>
              <a:t>מבנה שליפה </a:t>
            </a:r>
            <a:r>
              <a:rPr lang="he-IL">
                <a:solidFill>
                  <a:schemeClr val="bg1"/>
                </a:solidFill>
              </a:rPr>
              <a:t>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D5ED4DD-1D7B-475C-997D-E7F3FDD3EB7F}"/>
              </a:ext>
            </a:extLst>
          </p:cNvPr>
          <p:cNvSpPr/>
          <p:nvPr/>
        </p:nvSpPr>
        <p:spPr>
          <a:xfrm>
            <a:off x="5397623" y="2317072"/>
            <a:ext cx="6214369" cy="2352582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5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017E2D2-CDCF-43E1-A398-5B982B3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kern="1400">
                <a:solidFill>
                  <a:srgbClr val="FFFFFF"/>
                </a:solidFill>
                <a:ea typeface="Times New Roman" panose="02020603050405020304" pitchFamily="18" charset="0"/>
              </a:rPr>
              <a:t>OVER</a:t>
            </a:r>
            <a:endParaRPr lang="he-IL" sz="5400" kern="1400">
              <a:solidFill>
                <a:srgbClr val="FFFFFF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מציין מיקום טקסט 1">
            <a:extLst>
              <a:ext uri="{FF2B5EF4-FFF2-40B4-BE49-F238E27FC236}">
                <a16:creationId xmlns:a16="http://schemas.microsoft.com/office/drawing/2014/main" id="{72A39D2F-A28C-4BFD-A060-A45CDAF018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</a:t>
            </a:r>
            <a:r>
              <a:rPr lang="he-IL">
                <a:solidFill>
                  <a:schemeClr val="bg1"/>
                </a:solidFill>
              </a:rPr>
              <a:t>חלון | </a:t>
            </a:r>
            <a:r>
              <a:rPr lang="he-IL" b="1">
                <a:solidFill>
                  <a:schemeClr val="bg1"/>
                </a:solidFill>
              </a:rPr>
              <a:t>מבנה שליפה </a:t>
            </a:r>
            <a:r>
              <a:rPr lang="he-IL">
                <a:solidFill>
                  <a:schemeClr val="bg1"/>
                </a:solidFill>
              </a:rPr>
              <a:t>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  <p:sp>
        <p:nvSpPr>
          <p:cNvPr id="8" name="מציין מיקום טקסט 3">
            <a:extLst>
              <a:ext uri="{FF2B5EF4-FFF2-40B4-BE49-F238E27FC236}">
                <a16:creationId xmlns:a16="http://schemas.microsoft.com/office/drawing/2014/main" id="{0B9922F3-8CCB-4D54-B0DD-6F35D8808B2F}"/>
              </a:ext>
            </a:extLst>
          </p:cNvPr>
          <p:cNvSpPr txBox="1">
            <a:spLocks/>
          </p:cNvSpPr>
          <p:nvPr/>
        </p:nvSpPr>
        <p:spPr>
          <a:xfrm>
            <a:off x="506894" y="1665948"/>
            <a:ext cx="11178208" cy="3829698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Heebo" pitchFamily="2" charset="-79"/>
                <a:ea typeface="+mn-ea"/>
                <a:cs typeface="Heebo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SELECT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	col1,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	col2,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	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window_function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(col)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OVER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 (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  					        	   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PARTITION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BY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partition_expression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						    [optional]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  					               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ORDER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BY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sort_expression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ASC\DESC 						    [optional]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				         	                )	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FROM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	 	table1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WHERE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additional_condition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[optional]</a:t>
            </a:r>
          </a:p>
          <a:p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2C54CED-CB80-43EC-BE67-11CD9121128F}"/>
              </a:ext>
            </a:extLst>
          </p:cNvPr>
          <p:cNvSpPr/>
          <p:nvPr/>
        </p:nvSpPr>
        <p:spPr>
          <a:xfrm>
            <a:off x="6383045" y="2823098"/>
            <a:ext cx="5228947" cy="1411551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A87C8652-B8DB-411C-B502-C230833C60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269237"/>
            <a:ext cx="10515600" cy="2017920"/>
          </a:xfrm>
        </p:spPr>
        <p:txBody>
          <a:bodyPr/>
          <a:lstStyle/>
          <a:p>
            <a:r>
              <a:rPr lang="he-IL" sz="4800">
                <a:latin typeface="Heebo Black" pitchFamily="2" charset="-79"/>
                <a:cs typeface="Heebo Black" pitchFamily="2" charset="-79"/>
              </a:rPr>
              <a:t>עבור כל מוצר שלוף את מחירו בהשוואה למחיר הממוצע של המוצרים שמגיעים מאותו הספק</a:t>
            </a:r>
            <a:endParaRPr lang="en-US" sz="4800">
              <a:latin typeface="Heebo Black" pitchFamily="2" charset="-79"/>
              <a:cs typeface="Heebo Black" pitchFamily="2" charset="-79"/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884DE9D-5499-451C-987A-6E47064DF6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3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017E2D2-CDCF-43E1-A398-5B982B3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kern="1400">
                <a:solidFill>
                  <a:srgbClr val="FFFFFF"/>
                </a:solidFill>
                <a:ea typeface="Times New Roman" panose="02020603050405020304" pitchFamily="18" charset="0"/>
              </a:rPr>
              <a:t>PARTITION BY</a:t>
            </a:r>
            <a:endParaRPr lang="he-IL" sz="5400" kern="1400">
              <a:solidFill>
                <a:srgbClr val="FFFFFF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מציין מיקום טקסט 1">
            <a:extLst>
              <a:ext uri="{FF2B5EF4-FFF2-40B4-BE49-F238E27FC236}">
                <a16:creationId xmlns:a16="http://schemas.microsoft.com/office/drawing/2014/main" id="{72A39D2F-A28C-4BFD-A060-A45CDAF018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</a:t>
            </a:r>
            <a:r>
              <a:rPr lang="he-IL">
                <a:solidFill>
                  <a:schemeClr val="bg1"/>
                </a:solidFill>
              </a:rPr>
              <a:t>חלון | </a:t>
            </a:r>
            <a:r>
              <a:rPr lang="he-IL" b="1">
                <a:solidFill>
                  <a:schemeClr val="bg1"/>
                </a:solidFill>
              </a:rPr>
              <a:t>מבנה שליפה </a:t>
            </a:r>
            <a:r>
              <a:rPr lang="he-IL">
                <a:solidFill>
                  <a:schemeClr val="bg1"/>
                </a:solidFill>
              </a:rPr>
              <a:t>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  <p:sp>
        <p:nvSpPr>
          <p:cNvPr id="8" name="מציין מיקום טקסט 3">
            <a:extLst>
              <a:ext uri="{FF2B5EF4-FFF2-40B4-BE49-F238E27FC236}">
                <a16:creationId xmlns:a16="http://schemas.microsoft.com/office/drawing/2014/main" id="{0B9922F3-8CCB-4D54-B0DD-6F35D8808B2F}"/>
              </a:ext>
            </a:extLst>
          </p:cNvPr>
          <p:cNvSpPr txBox="1">
            <a:spLocks/>
          </p:cNvSpPr>
          <p:nvPr/>
        </p:nvSpPr>
        <p:spPr>
          <a:xfrm>
            <a:off x="506894" y="1665948"/>
            <a:ext cx="11178208" cy="3829698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Heebo" pitchFamily="2" charset="-79"/>
                <a:ea typeface="+mn-ea"/>
                <a:cs typeface="Heebo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SELECT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	col1,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	col2,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	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window_function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(col)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OVER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 (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  					        	   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PARTITION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BY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partition_expression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						    [optional]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  					               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ORDER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BY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sort_expression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ASC\DESC 						    [optional]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				         	                )	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FROM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	 	table1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WHERE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additional_condition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[optional]</a:t>
            </a:r>
          </a:p>
          <a:p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F6C3362-8A3F-41BA-AB11-664414598689}"/>
              </a:ext>
            </a:extLst>
          </p:cNvPr>
          <p:cNvSpPr/>
          <p:nvPr/>
        </p:nvSpPr>
        <p:spPr>
          <a:xfrm>
            <a:off x="6294232" y="3532919"/>
            <a:ext cx="5390870" cy="733442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0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5DB67F38-5880-4E5C-85CB-B7C97A43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52" y="883436"/>
            <a:ext cx="7493681" cy="4867547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529DBCBA-2E09-4C19-AF86-7D82383756B2}"/>
              </a:ext>
            </a:extLst>
          </p:cNvPr>
          <p:cNvSpPr/>
          <p:nvPr/>
        </p:nvSpPr>
        <p:spPr>
          <a:xfrm>
            <a:off x="2349159" y="1604210"/>
            <a:ext cx="7493681" cy="77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5D07D09-67B8-4054-AF48-E85B14223A9E}"/>
              </a:ext>
            </a:extLst>
          </p:cNvPr>
          <p:cNvSpPr/>
          <p:nvPr/>
        </p:nvSpPr>
        <p:spPr>
          <a:xfrm>
            <a:off x="2349157" y="2444590"/>
            <a:ext cx="7493681" cy="12049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AD816C7-20DD-4B1D-8A81-2AC812BF530F}"/>
              </a:ext>
            </a:extLst>
          </p:cNvPr>
          <p:cNvSpPr/>
          <p:nvPr/>
        </p:nvSpPr>
        <p:spPr>
          <a:xfrm>
            <a:off x="2349156" y="3711916"/>
            <a:ext cx="7493681" cy="7780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3C1A346-5A86-4956-A10B-AFF6FC448E5D}"/>
              </a:ext>
            </a:extLst>
          </p:cNvPr>
          <p:cNvSpPr/>
          <p:nvPr/>
        </p:nvSpPr>
        <p:spPr>
          <a:xfrm>
            <a:off x="2349156" y="4972940"/>
            <a:ext cx="7493681" cy="7780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024D8AD-1930-47C5-95D7-F75EB5ACCB48}"/>
              </a:ext>
            </a:extLst>
          </p:cNvPr>
          <p:cNvSpPr/>
          <p:nvPr/>
        </p:nvSpPr>
        <p:spPr>
          <a:xfrm>
            <a:off x="2349153" y="4536254"/>
            <a:ext cx="7493681" cy="3925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1">
            <a:extLst>
              <a:ext uri="{FF2B5EF4-FFF2-40B4-BE49-F238E27FC236}">
                <a16:creationId xmlns:a16="http://schemas.microsoft.com/office/drawing/2014/main" id="{2DC81109-21B2-4B6B-86A1-7D5172A79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5604" y="115533"/>
            <a:ext cx="8740775" cy="923925"/>
          </a:xfrm>
        </p:spPr>
        <p:txBody>
          <a:bodyPr/>
          <a:lstStyle/>
          <a:p>
            <a:r>
              <a:rPr lang="en-US" sz="5400" kern="1400">
                <a:solidFill>
                  <a:srgbClr val="FFFFFF"/>
                </a:solidFill>
                <a:ea typeface="Times New Roman" panose="02020603050405020304" pitchFamily="18" charset="0"/>
              </a:rPr>
              <a:t>PARTITION BY</a:t>
            </a:r>
            <a:endParaRPr lang="he-IL" sz="5400" kern="1400">
              <a:solidFill>
                <a:srgbClr val="FFFFFF"/>
              </a:solidFill>
              <a:ea typeface="Times New Roman" panose="02020603050405020304" pitchFamily="18" charset="0"/>
            </a:endParaRPr>
          </a:p>
        </p:txBody>
      </p:sp>
      <p:sp>
        <p:nvSpPr>
          <p:cNvPr id="15" name="מציין מיקום טקסט 1">
            <a:extLst>
              <a:ext uri="{FF2B5EF4-FFF2-40B4-BE49-F238E27FC236}">
                <a16:creationId xmlns:a16="http://schemas.microsoft.com/office/drawing/2014/main" id="{2C10B1C2-296A-488C-B0AD-C6F770294B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</a:t>
            </a:r>
            <a:r>
              <a:rPr lang="he-IL">
                <a:solidFill>
                  <a:schemeClr val="bg1"/>
                </a:solidFill>
              </a:rPr>
              <a:t>חלון | </a:t>
            </a:r>
            <a:r>
              <a:rPr lang="he-IL" b="1">
                <a:solidFill>
                  <a:schemeClr val="bg1"/>
                </a:solidFill>
              </a:rPr>
              <a:t>מבנה שליפה </a:t>
            </a:r>
            <a:r>
              <a:rPr lang="he-IL">
                <a:solidFill>
                  <a:schemeClr val="bg1"/>
                </a:solidFill>
              </a:rPr>
              <a:t>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271137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017E2D2-CDCF-43E1-A398-5B982B3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kern="1400">
                <a:solidFill>
                  <a:srgbClr val="FFFFFF"/>
                </a:solidFill>
                <a:ea typeface="Times New Roman" panose="02020603050405020304" pitchFamily="18" charset="0"/>
              </a:rPr>
              <a:t>ORDER BY</a:t>
            </a:r>
            <a:endParaRPr lang="he-IL" sz="5400" kern="1400">
              <a:solidFill>
                <a:srgbClr val="FFFFFF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מציין מיקום טקסט 1">
            <a:extLst>
              <a:ext uri="{FF2B5EF4-FFF2-40B4-BE49-F238E27FC236}">
                <a16:creationId xmlns:a16="http://schemas.microsoft.com/office/drawing/2014/main" id="{72A39D2F-A28C-4BFD-A060-A45CDAF018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</a:t>
            </a:r>
            <a:r>
              <a:rPr lang="he-IL">
                <a:solidFill>
                  <a:schemeClr val="bg1"/>
                </a:solidFill>
              </a:rPr>
              <a:t>חלון | </a:t>
            </a:r>
            <a:r>
              <a:rPr lang="he-IL" b="1">
                <a:solidFill>
                  <a:schemeClr val="bg1"/>
                </a:solidFill>
              </a:rPr>
              <a:t>מבנה שליפה </a:t>
            </a:r>
            <a:r>
              <a:rPr lang="he-IL">
                <a:solidFill>
                  <a:schemeClr val="bg1"/>
                </a:solidFill>
              </a:rPr>
              <a:t>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  <p:sp>
        <p:nvSpPr>
          <p:cNvPr id="8" name="מציין מיקום טקסט 3">
            <a:extLst>
              <a:ext uri="{FF2B5EF4-FFF2-40B4-BE49-F238E27FC236}">
                <a16:creationId xmlns:a16="http://schemas.microsoft.com/office/drawing/2014/main" id="{0B9922F3-8CCB-4D54-B0DD-6F35D8808B2F}"/>
              </a:ext>
            </a:extLst>
          </p:cNvPr>
          <p:cNvSpPr txBox="1">
            <a:spLocks/>
          </p:cNvSpPr>
          <p:nvPr/>
        </p:nvSpPr>
        <p:spPr>
          <a:xfrm>
            <a:off x="506894" y="1665948"/>
            <a:ext cx="11178208" cy="3829698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Heebo" pitchFamily="2" charset="-79"/>
                <a:ea typeface="+mn-ea"/>
                <a:cs typeface="Heebo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SELECT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	col1,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	col2,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	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window_function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(col)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OVER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 (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  					        	   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PARTITION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BY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partition_expression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						    [optional]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  					               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ORDER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BY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sort_expression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ASC\DESC 						    [optional]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				         	                )	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FROM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	 	table1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WHERE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additional_condition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[optional]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43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תמונה 12">
            <a:extLst>
              <a:ext uri="{FF2B5EF4-FFF2-40B4-BE49-F238E27FC236}">
                <a16:creationId xmlns:a16="http://schemas.microsoft.com/office/drawing/2014/main" id="{5DB67F38-5880-4E5C-85CB-B7C97A43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152" y="883436"/>
            <a:ext cx="7493681" cy="4867547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529DBCBA-2E09-4C19-AF86-7D82383756B2}"/>
              </a:ext>
            </a:extLst>
          </p:cNvPr>
          <p:cNvSpPr/>
          <p:nvPr/>
        </p:nvSpPr>
        <p:spPr>
          <a:xfrm>
            <a:off x="2349159" y="1604210"/>
            <a:ext cx="7493681" cy="77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5D07D09-67B8-4054-AF48-E85B14223A9E}"/>
              </a:ext>
            </a:extLst>
          </p:cNvPr>
          <p:cNvSpPr/>
          <p:nvPr/>
        </p:nvSpPr>
        <p:spPr>
          <a:xfrm>
            <a:off x="2349157" y="2444590"/>
            <a:ext cx="7493681" cy="12049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AD816C7-20DD-4B1D-8A81-2AC812BF530F}"/>
              </a:ext>
            </a:extLst>
          </p:cNvPr>
          <p:cNvSpPr/>
          <p:nvPr/>
        </p:nvSpPr>
        <p:spPr>
          <a:xfrm>
            <a:off x="2349156" y="3711916"/>
            <a:ext cx="7493681" cy="7780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3C1A346-5A86-4956-A10B-AFF6FC448E5D}"/>
              </a:ext>
            </a:extLst>
          </p:cNvPr>
          <p:cNvSpPr/>
          <p:nvPr/>
        </p:nvSpPr>
        <p:spPr>
          <a:xfrm>
            <a:off x="2349156" y="4972940"/>
            <a:ext cx="7493681" cy="7780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024D8AD-1930-47C5-95D7-F75EB5ACCB48}"/>
              </a:ext>
            </a:extLst>
          </p:cNvPr>
          <p:cNvSpPr/>
          <p:nvPr/>
        </p:nvSpPr>
        <p:spPr>
          <a:xfrm>
            <a:off x="2349153" y="4536254"/>
            <a:ext cx="7493681" cy="3925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ציין מיקום טקסט 1">
            <a:extLst>
              <a:ext uri="{FF2B5EF4-FFF2-40B4-BE49-F238E27FC236}">
                <a16:creationId xmlns:a16="http://schemas.microsoft.com/office/drawing/2014/main" id="{2DC81109-21B2-4B6B-86A1-7D5172A79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5604" y="115533"/>
            <a:ext cx="8740775" cy="923925"/>
          </a:xfrm>
        </p:spPr>
        <p:txBody>
          <a:bodyPr/>
          <a:lstStyle/>
          <a:p>
            <a:r>
              <a:rPr lang="en-US" sz="5400" kern="1400">
                <a:solidFill>
                  <a:srgbClr val="FFFFFF"/>
                </a:solidFill>
                <a:ea typeface="Times New Roman" panose="02020603050405020304" pitchFamily="18" charset="0"/>
              </a:rPr>
              <a:t>ORDER BY</a:t>
            </a:r>
          </a:p>
        </p:txBody>
      </p:sp>
      <p:sp>
        <p:nvSpPr>
          <p:cNvPr id="15" name="מציין מיקום טקסט 1">
            <a:extLst>
              <a:ext uri="{FF2B5EF4-FFF2-40B4-BE49-F238E27FC236}">
                <a16:creationId xmlns:a16="http://schemas.microsoft.com/office/drawing/2014/main" id="{905F60CC-B636-4D30-8C77-706396E88F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</a:t>
            </a:r>
            <a:r>
              <a:rPr lang="he-IL">
                <a:solidFill>
                  <a:schemeClr val="bg1"/>
                </a:solidFill>
              </a:rPr>
              <a:t>חלון | </a:t>
            </a:r>
            <a:r>
              <a:rPr lang="he-IL" b="1">
                <a:solidFill>
                  <a:schemeClr val="bg1"/>
                </a:solidFill>
              </a:rPr>
              <a:t>מבנה שליפה </a:t>
            </a:r>
            <a:r>
              <a:rPr lang="he-IL">
                <a:solidFill>
                  <a:schemeClr val="bg1"/>
                </a:solidFill>
              </a:rPr>
              <a:t>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327653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>
            <a:extLst>
              <a:ext uri="{FF2B5EF4-FFF2-40B4-BE49-F238E27FC236}">
                <a16:creationId xmlns:a16="http://schemas.microsoft.com/office/drawing/2014/main" id="{7009DAAD-BEDB-499C-AF26-CE574237D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05"/>
          <a:stretch/>
        </p:blipFill>
        <p:spPr>
          <a:xfrm>
            <a:off x="2349152" y="864841"/>
            <a:ext cx="7493681" cy="4871646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529DBCBA-2E09-4C19-AF86-7D82383756B2}"/>
              </a:ext>
            </a:extLst>
          </p:cNvPr>
          <p:cNvSpPr/>
          <p:nvPr/>
        </p:nvSpPr>
        <p:spPr>
          <a:xfrm>
            <a:off x="2349159" y="1604210"/>
            <a:ext cx="7493681" cy="77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5D07D09-67B8-4054-AF48-E85B14223A9E}"/>
              </a:ext>
            </a:extLst>
          </p:cNvPr>
          <p:cNvSpPr/>
          <p:nvPr/>
        </p:nvSpPr>
        <p:spPr>
          <a:xfrm>
            <a:off x="2349157" y="2444590"/>
            <a:ext cx="7493681" cy="12049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AD816C7-20DD-4B1D-8A81-2AC812BF530F}"/>
              </a:ext>
            </a:extLst>
          </p:cNvPr>
          <p:cNvSpPr/>
          <p:nvPr/>
        </p:nvSpPr>
        <p:spPr>
          <a:xfrm>
            <a:off x="2349156" y="3711916"/>
            <a:ext cx="7493681" cy="7780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3C1A346-5A86-4956-A10B-AFF6FC448E5D}"/>
              </a:ext>
            </a:extLst>
          </p:cNvPr>
          <p:cNvSpPr/>
          <p:nvPr/>
        </p:nvSpPr>
        <p:spPr>
          <a:xfrm>
            <a:off x="2349156" y="4972940"/>
            <a:ext cx="7493681" cy="7780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024D8AD-1930-47C5-95D7-F75EB5ACCB48}"/>
              </a:ext>
            </a:extLst>
          </p:cNvPr>
          <p:cNvSpPr/>
          <p:nvPr/>
        </p:nvSpPr>
        <p:spPr>
          <a:xfrm>
            <a:off x="2349153" y="4536254"/>
            <a:ext cx="7493681" cy="3925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ציין מיקום טקסט 1">
            <a:extLst>
              <a:ext uri="{FF2B5EF4-FFF2-40B4-BE49-F238E27FC236}">
                <a16:creationId xmlns:a16="http://schemas.microsoft.com/office/drawing/2014/main" id="{5DD79B2E-7F67-4567-8429-31F65CB477C1}"/>
              </a:ext>
            </a:extLst>
          </p:cNvPr>
          <p:cNvSpPr txBox="1">
            <a:spLocks/>
          </p:cNvSpPr>
          <p:nvPr/>
        </p:nvSpPr>
        <p:spPr>
          <a:xfrm>
            <a:off x="1725604" y="117180"/>
            <a:ext cx="8740775" cy="923925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Heebo" pitchFamily="2" charset="-79"/>
                <a:ea typeface="+mn-ea"/>
                <a:cs typeface="Heebo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kern="1400">
                <a:solidFill>
                  <a:srgbClr val="FFFFFF"/>
                </a:solidFill>
                <a:ea typeface="Times New Roman" panose="02020603050405020304" pitchFamily="18" charset="0"/>
              </a:rPr>
              <a:t>ORDER BY</a:t>
            </a:r>
          </a:p>
        </p:txBody>
      </p:sp>
      <p:sp>
        <p:nvSpPr>
          <p:cNvPr id="16" name="מציין מיקום טקסט 1">
            <a:extLst>
              <a:ext uri="{FF2B5EF4-FFF2-40B4-BE49-F238E27FC236}">
                <a16:creationId xmlns:a16="http://schemas.microsoft.com/office/drawing/2014/main" id="{6C94AE87-4EE5-4942-AB6D-15D88E60D4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</a:t>
            </a:r>
            <a:r>
              <a:rPr lang="he-IL">
                <a:solidFill>
                  <a:schemeClr val="bg1"/>
                </a:solidFill>
              </a:rPr>
              <a:t>חלון | </a:t>
            </a:r>
            <a:r>
              <a:rPr lang="he-IL" b="1">
                <a:solidFill>
                  <a:schemeClr val="bg1"/>
                </a:solidFill>
              </a:rPr>
              <a:t>מבנה שליפה </a:t>
            </a:r>
            <a:r>
              <a:rPr lang="he-IL">
                <a:solidFill>
                  <a:schemeClr val="bg1"/>
                </a:solidFill>
              </a:rPr>
              <a:t>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203706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טקסט 3">
            <a:extLst>
              <a:ext uri="{FF2B5EF4-FFF2-40B4-BE49-F238E27FC236}">
                <a16:creationId xmlns:a16="http://schemas.microsoft.com/office/drawing/2014/main" id="{6EA1677F-3737-47A8-B65F-DF661C8E4D41}"/>
              </a:ext>
            </a:extLst>
          </p:cNvPr>
          <p:cNvSpPr txBox="1">
            <a:spLocks/>
          </p:cNvSpPr>
          <p:nvPr/>
        </p:nvSpPr>
        <p:spPr>
          <a:xfrm>
            <a:off x="506894" y="1662848"/>
            <a:ext cx="11178208" cy="3829698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Heebo" pitchFamily="2" charset="-79"/>
                <a:ea typeface="+mn-ea"/>
                <a:cs typeface="Heebo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C2DFFD">
                    <a:lumMod val="75000"/>
                  </a:srgbClr>
                </a:solidFill>
              </a:rPr>
              <a:t>SELECT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	col1,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 		col2,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 		</a:t>
            </a:r>
            <a:r>
              <a:rPr lang="en-US" sz="2400" dirty="0" err="1">
                <a:solidFill>
                  <a:prstClr val="white">
                    <a:lumMod val="85000"/>
                  </a:prstClr>
                </a:solidFill>
              </a:rPr>
              <a:t>window_function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(col) 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</a:rPr>
              <a:t>OVER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  (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   					        	    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</a:rPr>
              <a:t>PARTITION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</a:rPr>
              <a:t>BY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white">
                    <a:lumMod val="85000"/>
                  </a:prstClr>
                </a:solidFill>
              </a:rPr>
              <a:t>partition_expression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 							    [optional]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   					                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</a:rPr>
              <a:t>ORDER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</a:rPr>
              <a:t>BY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white">
                    <a:lumMod val="85000"/>
                  </a:prstClr>
                </a:solidFill>
              </a:rPr>
              <a:t>sort_expression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 ASC\DESC 						    [optional]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				         	                )	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C2DFFD">
                    <a:lumMod val="75000"/>
                  </a:srgbClr>
                </a:solidFill>
              </a:rPr>
              <a:t>FROM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	 	table1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C2DFFD">
                    <a:lumMod val="75000"/>
                  </a:srgbClr>
                </a:solidFill>
              </a:rPr>
              <a:t>WHERE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 	</a:t>
            </a:r>
            <a:r>
              <a:rPr lang="en-US" sz="2400" dirty="0" err="1">
                <a:solidFill>
                  <a:prstClr val="white">
                    <a:lumMod val="85000"/>
                  </a:prstClr>
                </a:solidFill>
              </a:rPr>
              <a:t>additional_condition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</a:rPr>
              <a:t> [optional]</a:t>
            </a:r>
          </a:p>
          <a:p>
            <a:endParaRPr lang="en-US" dirty="0"/>
          </a:p>
        </p:txBody>
      </p:sp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017E2D2-CDCF-43E1-A398-5B982B3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kern="1400" dirty="0">
                <a:solidFill>
                  <a:srgbClr val="FFFFFF"/>
                </a:solidFill>
                <a:ea typeface="Times New Roman" panose="02020603050405020304" pitchFamily="18" charset="0"/>
              </a:rPr>
              <a:t>Window Function</a:t>
            </a:r>
            <a:endParaRPr lang="he-IL" sz="5400" kern="1400" dirty="0">
              <a:solidFill>
                <a:srgbClr val="FFFFFF"/>
              </a:solidFill>
              <a:ea typeface="Times New Roman" panose="02020603050405020304" pitchFamily="18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BC76BE1-3587-493F-BB7D-3448AFBA66D3}"/>
              </a:ext>
            </a:extLst>
          </p:cNvPr>
          <p:cNvSpPr/>
          <p:nvPr/>
        </p:nvSpPr>
        <p:spPr>
          <a:xfrm>
            <a:off x="2343570" y="2362880"/>
            <a:ext cx="3051958" cy="52718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ציין מיקום טקסט 1">
            <a:extLst>
              <a:ext uri="{FF2B5EF4-FFF2-40B4-BE49-F238E27FC236}">
                <a16:creationId xmlns:a16="http://schemas.microsoft.com/office/drawing/2014/main" id="{F6869A1F-1727-4B03-AEA9-48509F63D1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</a:t>
            </a:r>
            <a:r>
              <a:rPr lang="he-IL">
                <a:solidFill>
                  <a:schemeClr val="bg1"/>
                </a:solidFill>
              </a:rPr>
              <a:t>חלון | </a:t>
            </a:r>
            <a:r>
              <a:rPr lang="he-IL" b="1">
                <a:solidFill>
                  <a:schemeClr val="bg1"/>
                </a:solidFill>
              </a:rPr>
              <a:t>מבנה שליפה </a:t>
            </a:r>
            <a:r>
              <a:rPr lang="he-IL">
                <a:solidFill>
                  <a:schemeClr val="bg1"/>
                </a:solidFill>
              </a:rPr>
              <a:t>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1510899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תמונה 13">
            <a:extLst>
              <a:ext uri="{FF2B5EF4-FFF2-40B4-BE49-F238E27FC236}">
                <a16:creationId xmlns:a16="http://schemas.microsoft.com/office/drawing/2014/main" id="{7009DAAD-BEDB-499C-AF26-CE574237D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05"/>
          <a:stretch/>
        </p:blipFill>
        <p:spPr>
          <a:xfrm>
            <a:off x="2349152" y="856820"/>
            <a:ext cx="7493681" cy="4871646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529DBCBA-2E09-4C19-AF86-7D82383756B2}"/>
              </a:ext>
            </a:extLst>
          </p:cNvPr>
          <p:cNvSpPr/>
          <p:nvPr/>
        </p:nvSpPr>
        <p:spPr>
          <a:xfrm>
            <a:off x="2349159" y="1604210"/>
            <a:ext cx="7493681" cy="77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5D07D09-67B8-4054-AF48-E85B14223A9E}"/>
              </a:ext>
            </a:extLst>
          </p:cNvPr>
          <p:cNvSpPr/>
          <p:nvPr/>
        </p:nvSpPr>
        <p:spPr>
          <a:xfrm>
            <a:off x="2349157" y="2444590"/>
            <a:ext cx="7493681" cy="12049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AD816C7-20DD-4B1D-8A81-2AC812BF530F}"/>
              </a:ext>
            </a:extLst>
          </p:cNvPr>
          <p:cNvSpPr/>
          <p:nvPr/>
        </p:nvSpPr>
        <p:spPr>
          <a:xfrm>
            <a:off x="2349156" y="3711916"/>
            <a:ext cx="7493681" cy="7780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3C1A346-5A86-4956-A10B-AFF6FC448E5D}"/>
              </a:ext>
            </a:extLst>
          </p:cNvPr>
          <p:cNvSpPr/>
          <p:nvPr/>
        </p:nvSpPr>
        <p:spPr>
          <a:xfrm>
            <a:off x="2349156" y="4972940"/>
            <a:ext cx="7493681" cy="7780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024D8AD-1930-47C5-95D7-F75EB5ACCB48}"/>
              </a:ext>
            </a:extLst>
          </p:cNvPr>
          <p:cNvSpPr/>
          <p:nvPr/>
        </p:nvSpPr>
        <p:spPr>
          <a:xfrm>
            <a:off x="2349153" y="4536254"/>
            <a:ext cx="7493681" cy="3925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ציין מיקום טקסט 1">
            <a:extLst>
              <a:ext uri="{FF2B5EF4-FFF2-40B4-BE49-F238E27FC236}">
                <a16:creationId xmlns:a16="http://schemas.microsoft.com/office/drawing/2014/main" id="{5DD79B2E-7F67-4567-8429-31F65CB477C1}"/>
              </a:ext>
            </a:extLst>
          </p:cNvPr>
          <p:cNvSpPr txBox="1">
            <a:spLocks/>
          </p:cNvSpPr>
          <p:nvPr/>
        </p:nvSpPr>
        <p:spPr>
          <a:xfrm>
            <a:off x="1725604" y="93117"/>
            <a:ext cx="8740775" cy="923925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Heebo" pitchFamily="2" charset="-79"/>
                <a:ea typeface="+mn-ea"/>
                <a:cs typeface="Heebo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kern="1400">
                <a:solidFill>
                  <a:srgbClr val="FFFFFF"/>
                </a:solidFill>
                <a:ea typeface="Times New Roman" panose="02020603050405020304" pitchFamily="18" charset="0"/>
              </a:rPr>
              <a:t>WINDOW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908CC-99FB-4E05-AC89-CA07E1124C6B}"/>
              </a:ext>
            </a:extLst>
          </p:cNvPr>
          <p:cNvSpPr txBox="1"/>
          <p:nvPr/>
        </p:nvSpPr>
        <p:spPr>
          <a:xfrm>
            <a:off x="9849201" y="1551256"/>
            <a:ext cx="378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F0F3FA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06DF86-B331-4F4D-AE40-609BE9785064}"/>
              </a:ext>
            </a:extLst>
          </p:cNvPr>
          <p:cNvSpPr txBox="1"/>
          <p:nvPr/>
        </p:nvSpPr>
        <p:spPr>
          <a:xfrm>
            <a:off x="9825156" y="2489341"/>
            <a:ext cx="426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rgbClr val="F0F3FA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6D87A-D062-4570-92E7-CCC5E40E1683}"/>
              </a:ext>
            </a:extLst>
          </p:cNvPr>
          <p:cNvSpPr txBox="1"/>
          <p:nvPr/>
        </p:nvSpPr>
        <p:spPr>
          <a:xfrm>
            <a:off x="9849202" y="3649579"/>
            <a:ext cx="378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rgbClr val="F0F3FA"/>
                </a:solidFill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984DF-BAF9-456C-8335-F9D86AB64DB0}"/>
              </a:ext>
            </a:extLst>
          </p:cNvPr>
          <p:cNvSpPr txBox="1"/>
          <p:nvPr/>
        </p:nvSpPr>
        <p:spPr>
          <a:xfrm>
            <a:off x="9849202" y="4919986"/>
            <a:ext cx="378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rgbClr val="F0F3FA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9E5EF8-2BA8-4970-884E-CD2850823FC1}"/>
              </a:ext>
            </a:extLst>
          </p:cNvPr>
          <p:cNvSpPr txBox="1"/>
          <p:nvPr/>
        </p:nvSpPr>
        <p:spPr>
          <a:xfrm>
            <a:off x="9881261" y="4440156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0F3FA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54C28-0A1F-43E9-880E-4821129750F7}"/>
              </a:ext>
            </a:extLst>
          </p:cNvPr>
          <p:cNvSpPr txBox="1"/>
          <p:nvPr/>
        </p:nvSpPr>
        <p:spPr>
          <a:xfrm>
            <a:off x="10227829" y="1807971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0F3FA"/>
                </a:solidFill>
                <a:latin typeface="Heebo" pitchFamily="2" charset="-79"/>
                <a:cs typeface="Heebo" pitchFamily="2" charset="-79"/>
              </a:rPr>
              <a:t>AVG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D3DDF5-446F-4021-A0F8-6372332A1F33}"/>
              </a:ext>
            </a:extLst>
          </p:cNvPr>
          <p:cNvSpPr txBox="1"/>
          <p:nvPr/>
        </p:nvSpPr>
        <p:spPr>
          <a:xfrm>
            <a:off x="10227828" y="2816251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0F3FA"/>
                </a:solidFill>
                <a:latin typeface="Heebo" pitchFamily="2" charset="-79"/>
                <a:cs typeface="Heebo" pitchFamily="2" charset="-79"/>
              </a:rPr>
              <a:t>AVG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E7DDBB-C412-4525-9B84-D9671293EC12}"/>
              </a:ext>
            </a:extLst>
          </p:cNvPr>
          <p:cNvSpPr txBox="1"/>
          <p:nvPr/>
        </p:nvSpPr>
        <p:spPr>
          <a:xfrm>
            <a:off x="10227827" y="3903053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0F3FA"/>
                </a:solidFill>
                <a:latin typeface="Heebo" pitchFamily="2" charset="-79"/>
                <a:cs typeface="Heebo" pitchFamily="2" charset="-79"/>
              </a:rPr>
              <a:t>AVG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948DDC-6AAA-4F0C-B73C-91D63D19400F}"/>
              </a:ext>
            </a:extLst>
          </p:cNvPr>
          <p:cNvSpPr txBox="1"/>
          <p:nvPr/>
        </p:nvSpPr>
        <p:spPr>
          <a:xfrm>
            <a:off x="10227827" y="452819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0F3FA"/>
                </a:solidFill>
                <a:latin typeface="Heebo" pitchFamily="2" charset="-79"/>
                <a:cs typeface="Heebo" pitchFamily="2" charset="-79"/>
              </a:rPr>
              <a:t>AVG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C9790-275D-417F-B21E-EB10BE16518B}"/>
              </a:ext>
            </a:extLst>
          </p:cNvPr>
          <p:cNvSpPr txBox="1"/>
          <p:nvPr/>
        </p:nvSpPr>
        <p:spPr>
          <a:xfrm>
            <a:off x="10227826" y="5139586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0F3FA"/>
                </a:solidFill>
                <a:latin typeface="Heebo" pitchFamily="2" charset="-79"/>
                <a:cs typeface="Heebo" pitchFamily="2" charset="-79"/>
              </a:rPr>
              <a:t>AVG</a:t>
            </a:r>
          </a:p>
        </p:txBody>
      </p:sp>
      <p:sp>
        <p:nvSpPr>
          <p:cNvPr id="23" name="מציין מיקום טקסט 1">
            <a:extLst>
              <a:ext uri="{FF2B5EF4-FFF2-40B4-BE49-F238E27FC236}">
                <a16:creationId xmlns:a16="http://schemas.microsoft.com/office/drawing/2014/main" id="{81D2E5FB-6E61-43B4-9461-50FD1B7412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</a:t>
            </a:r>
            <a:r>
              <a:rPr lang="he-IL">
                <a:solidFill>
                  <a:schemeClr val="bg1"/>
                </a:solidFill>
              </a:rPr>
              <a:t>חלון | </a:t>
            </a:r>
            <a:r>
              <a:rPr lang="he-IL" b="1">
                <a:solidFill>
                  <a:schemeClr val="bg1"/>
                </a:solidFill>
              </a:rPr>
              <a:t>מבנה שליפה </a:t>
            </a:r>
            <a:r>
              <a:rPr lang="he-IL">
                <a:solidFill>
                  <a:schemeClr val="bg1"/>
                </a:solidFill>
              </a:rPr>
              <a:t>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42054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6" grpId="0"/>
      <p:bldP spid="17" grpId="0"/>
      <p:bldP spid="18" grpId="0"/>
      <p:bldP spid="4" grpId="0"/>
      <p:bldP spid="19" grpId="0"/>
      <p:bldP spid="20" grpId="0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EA206C-6E5A-C4B7-21FA-1077243061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17B98-C92D-F08E-F6AB-DB1B3044F3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dirty="0"/>
              <a:t>סדר ההרצה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8B4B5-21F5-AA88-ED48-4EDB4E6BEF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4376" y="3882493"/>
            <a:ext cx="8413631" cy="1686271"/>
          </a:xfrm>
        </p:spPr>
        <p:txBody>
          <a:bodyPr/>
          <a:lstStyle/>
          <a:p>
            <a:r>
              <a:rPr lang="he-IL" dirty="0"/>
              <a:t>חישוב פונקצית החלון מתבצע על טבלת התוצאה הסופית ואינו משפיע על המבנה שלה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72D2BC2-1F09-729F-2A41-8717089C9E4C}"/>
              </a:ext>
            </a:extLst>
          </p:cNvPr>
          <p:cNvSpPr txBox="1">
            <a:spLocks/>
          </p:cNvSpPr>
          <p:nvPr/>
        </p:nvSpPr>
        <p:spPr>
          <a:xfrm>
            <a:off x="1016695" y="1582263"/>
            <a:ext cx="10158609" cy="2139950"/>
          </a:xfrm>
          <a:prstGeom prst="roundRect">
            <a:avLst/>
          </a:prstGeom>
          <a:solidFill>
            <a:srgbClr val="105E62"/>
          </a:solidFill>
          <a:ln w="12700" cap="flat" cmpd="sng" algn="ctr">
            <a:solidFill>
              <a:srgbClr val="105E62"/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he-IL" sz="3600" kern="1200" smtClean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he-IL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FROM &gt; JOIN &gt; WHERE &gt;</a:t>
            </a:r>
          </a:p>
          <a:p>
            <a:r>
              <a:rPr lang="en-US" dirty="0">
                <a:solidFill>
                  <a:schemeClr val="bg1"/>
                </a:solidFill>
              </a:rPr>
              <a:t> GROUP BY &gt; HAVING </a:t>
            </a:r>
            <a:r>
              <a:rPr lang="en-US" sz="4000" dirty="0">
                <a:solidFill>
                  <a:schemeClr val="bg1"/>
                </a:solidFill>
              </a:rPr>
              <a:t>&gt;</a:t>
            </a:r>
            <a:r>
              <a:rPr lang="en-US" sz="4000" b="1" dirty="0">
                <a:solidFill>
                  <a:schemeClr val="bg1"/>
                </a:solidFill>
              </a:rPr>
              <a:t> WINDOW </a:t>
            </a:r>
            <a:r>
              <a:rPr lang="en-US" sz="4000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</a:rPr>
              <a:t>LIMIT &gt; SELECT&gt; ORDER BY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82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מציין מיקום טקסט 1">
            <a:extLst>
              <a:ext uri="{FF2B5EF4-FFF2-40B4-BE49-F238E27FC236}">
                <a16:creationId xmlns:a16="http://schemas.microsoft.com/office/drawing/2014/main" id="{5DD79B2E-7F67-4567-8429-31F65CB477C1}"/>
              </a:ext>
            </a:extLst>
          </p:cNvPr>
          <p:cNvSpPr txBox="1">
            <a:spLocks/>
          </p:cNvSpPr>
          <p:nvPr/>
        </p:nvSpPr>
        <p:spPr>
          <a:xfrm>
            <a:off x="1725604" y="93117"/>
            <a:ext cx="8740775" cy="923925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Heebo" pitchFamily="2" charset="-79"/>
                <a:ea typeface="+mn-ea"/>
                <a:cs typeface="Heebo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kern="1400">
                <a:solidFill>
                  <a:srgbClr val="FFFFFF"/>
                </a:solidFill>
                <a:ea typeface="Times New Roman" panose="02020603050405020304" pitchFamily="18" charset="0"/>
              </a:rPr>
              <a:t>WINDOW FUNCTION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B4DDA8D-B7C2-4CA9-AC0F-EA601DD6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70" y="896826"/>
            <a:ext cx="8975841" cy="4871646"/>
          </a:xfrm>
          <a:prstGeom prst="rect">
            <a:avLst/>
          </a:prstGeom>
        </p:spPr>
      </p:pic>
      <p:sp>
        <p:nvSpPr>
          <p:cNvPr id="23" name="מציין מיקום טקסט 1">
            <a:extLst>
              <a:ext uri="{FF2B5EF4-FFF2-40B4-BE49-F238E27FC236}">
                <a16:creationId xmlns:a16="http://schemas.microsoft.com/office/drawing/2014/main" id="{FE1C95BA-7100-4D94-9930-D9A00AE8F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</a:t>
            </a:r>
            <a:r>
              <a:rPr lang="he-IL">
                <a:solidFill>
                  <a:schemeClr val="bg1"/>
                </a:solidFill>
              </a:rPr>
              <a:t>חלון | </a:t>
            </a:r>
            <a:r>
              <a:rPr lang="he-IL" b="1">
                <a:solidFill>
                  <a:schemeClr val="bg1"/>
                </a:solidFill>
              </a:rPr>
              <a:t>מבנה שליפה </a:t>
            </a:r>
            <a:r>
              <a:rPr lang="he-IL">
                <a:solidFill>
                  <a:schemeClr val="bg1"/>
                </a:solidFill>
              </a:rPr>
              <a:t>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C8023CC7-0B85-43F1-8EF4-2BE2746D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77" y="904845"/>
            <a:ext cx="8975841" cy="4871646"/>
          </a:xfrm>
          <a:prstGeom prst="rect">
            <a:avLst/>
          </a:prstGeom>
        </p:spPr>
      </p:pic>
      <p:sp>
        <p:nvSpPr>
          <p:cNvPr id="25" name="מלבן 24">
            <a:extLst>
              <a:ext uri="{FF2B5EF4-FFF2-40B4-BE49-F238E27FC236}">
                <a16:creationId xmlns:a16="http://schemas.microsoft.com/office/drawing/2014/main" id="{9AFEEEE6-3377-4292-A102-C1F8A8D2128B}"/>
              </a:ext>
            </a:extLst>
          </p:cNvPr>
          <p:cNvSpPr/>
          <p:nvPr/>
        </p:nvSpPr>
        <p:spPr>
          <a:xfrm>
            <a:off x="2244894" y="1604209"/>
            <a:ext cx="6818898" cy="77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83B29D6B-17F0-4896-AEF1-6306CFED39A4}"/>
              </a:ext>
            </a:extLst>
          </p:cNvPr>
          <p:cNvSpPr/>
          <p:nvPr/>
        </p:nvSpPr>
        <p:spPr>
          <a:xfrm>
            <a:off x="2244892" y="2444589"/>
            <a:ext cx="6818898" cy="120498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355D0677-8A12-47CD-922C-5993D3B266FD}"/>
              </a:ext>
            </a:extLst>
          </p:cNvPr>
          <p:cNvSpPr/>
          <p:nvPr/>
        </p:nvSpPr>
        <p:spPr>
          <a:xfrm>
            <a:off x="2244891" y="3711915"/>
            <a:ext cx="6818898" cy="77804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8B8A5445-47D1-4A68-8917-8AD7821EDD46}"/>
              </a:ext>
            </a:extLst>
          </p:cNvPr>
          <p:cNvSpPr/>
          <p:nvPr/>
        </p:nvSpPr>
        <p:spPr>
          <a:xfrm>
            <a:off x="2244891" y="4972939"/>
            <a:ext cx="6818898" cy="7780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1DC331E4-5CB9-42D0-8A5F-720B5DE19109}"/>
              </a:ext>
            </a:extLst>
          </p:cNvPr>
          <p:cNvSpPr/>
          <p:nvPr/>
        </p:nvSpPr>
        <p:spPr>
          <a:xfrm>
            <a:off x="2244888" y="4536253"/>
            <a:ext cx="6818898" cy="3925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F3233A9C-D02F-499F-9FB8-511AD6D22B40}"/>
              </a:ext>
            </a:extLst>
          </p:cNvPr>
          <p:cNvSpPr/>
          <p:nvPr/>
        </p:nvSpPr>
        <p:spPr>
          <a:xfrm>
            <a:off x="9119937" y="1612230"/>
            <a:ext cx="1463981" cy="778043"/>
          </a:xfrm>
          <a:prstGeom prst="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BA6B4F0C-6418-4F5C-BF78-0AEBE793B62F}"/>
              </a:ext>
            </a:extLst>
          </p:cNvPr>
          <p:cNvSpPr/>
          <p:nvPr/>
        </p:nvSpPr>
        <p:spPr>
          <a:xfrm>
            <a:off x="9119936" y="2436568"/>
            <a:ext cx="1463981" cy="1213009"/>
          </a:xfrm>
          <a:prstGeom prst="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701FBB95-8A9B-43CE-8FEF-1D9275034B0B}"/>
              </a:ext>
            </a:extLst>
          </p:cNvPr>
          <p:cNvSpPr/>
          <p:nvPr/>
        </p:nvSpPr>
        <p:spPr>
          <a:xfrm>
            <a:off x="9119936" y="3711914"/>
            <a:ext cx="1463981" cy="778043"/>
          </a:xfrm>
          <a:prstGeom prst="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196E2880-C2C8-44A5-8D74-C1A53A872F89}"/>
              </a:ext>
            </a:extLst>
          </p:cNvPr>
          <p:cNvSpPr/>
          <p:nvPr/>
        </p:nvSpPr>
        <p:spPr>
          <a:xfrm>
            <a:off x="9119936" y="4972939"/>
            <a:ext cx="1463981" cy="778043"/>
          </a:xfrm>
          <a:prstGeom prst="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83346AC2-5B08-4222-AE67-93E9DA975115}"/>
              </a:ext>
            </a:extLst>
          </p:cNvPr>
          <p:cNvSpPr/>
          <p:nvPr/>
        </p:nvSpPr>
        <p:spPr>
          <a:xfrm>
            <a:off x="9119936" y="4548058"/>
            <a:ext cx="1463981" cy="368969"/>
          </a:xfrm>
          <a:prstGeom prst="rect">
            <a:avLst/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7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7A94372-ADA7-40DD-AF56-A5300981A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86847" y="1328340"/>
            <a:ext cx="10942395" cy="4554245"/>
          </a:xfrm>
        </p:spPr>
        <p:txBody>
          <a:bodyPr lIns="91440" tIns="45720" rIns="91440" bIns="45720" anchor="t"/>
          <a:lstStyle/>
          <a:p>
            <a:pPr algn="l" rtl="0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en-US" sz="2400" dirty="0"/>
              <a:t> 	</a:t>
            </a:r>
            <a:r>
              <a:rPr lang="en-US" sz="2400" dirty="0" err="1"/>
              <a:t>supp.company_name</a:t>
            </a:r>
            <a:r>
              <a:rPr lang="en-US" sz="2400" dirty="0"/>
              <a:t> </a:t>
            </a:r>
            <a:r>
              <a:rPr lang="he-IL" sz="2400" dirty="0"/>
              <a:t>	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sz="2400" dirty="0"/>
              <a:t> supplier, </a:t>
            </a:r>
          </a:p>
          <a:p>
            <a:pPr algn="l" rtl="0"/>
            <a:r>
              <a:rPr lang="en-US" sz="2400" dirty="0"/>
              <a:t>		</a:t>
            </a:r>
            <a:r>
              <a:rPr lang="en-US" sz="2400" dirty="0" err="1"/>
              <a:t>prod.product_name</a:t>
            </a:r>
            <a:r>
              <a:rPr lang="en-US" sz="2400" dirty="0"/>
              <a:t>  </a:t>
            </a:r>
            <a:r>
              <a:rPr lang="he-IL" sz="2400" dirty="0"/>
              <a:t>	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sz="2400" dirty="0"/>
              <a:t> product,</a:t>
            </a:r>
          </a:p>
          <a:p>
            <a:pPr algn="l" rtl="0"/>
            <a:r>
              <a:rPr lang="en-US" sz="2400" dirty="0"/>
              <a:t>		</a:t>
            </a:r>
            <a:r>
              <a:rPr lang="en-US" sz="2400" dirty="0" err="1"/>
              <a:t>prod.unit_price</a:t>
            </a:r>
            <a:r>
              <a:rPr lang="en-US" sz="2400" dirty="0"/>
              <a:t>    </a:t>
            </a:r>
            <a:r>
              <a:rPr lang="he-IL" sz="2400" dirty="0"/>
              <a:t>		</a:t>
            </a:r>
            <a:r>
              <a:rPr lang="en-US" sz="2400" dirty="0"/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sz="2400" dirty="0"/>
              <a:t> price,</a:t>
            </a:r>
          </a:p>
          <a:p>
            <a:pPr algn="l" rtl="0"/>
            <a:r>
              <a:rPr lang="en-US" sz="2400" dirty="0"/>
              <a:t>		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AVG</a:t>
            </a:r>
            <a:r>
              <a:rPr lang="en-US" sz="2400" dirty="0"/>
              <a:t>(</a:t>
            </a:r>
            <a:r>
              <a:rPr lang="en-US" sz="2400" dirty="0" err="1"/>
              <a:t>unit_price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OVER</a:t>
            </a:r>
            <a:r>
              <a:rPr lang="en-US" sz="2400" dirty="0"/>
              <a:t> 	(</a:t>
            </a:r>
          </a:p>
          <a:p>
            <a:pPr algn="l" rtl="0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Heebo"/>
                <a:cs typeface="Heebo"/>
              </a:rPr>
              <a:t>						PARTITION</a:t>
            </a:r>
            <a:r>
              <a:rPr lang="en-US" sz="2400" dirty="0">
                <a:latin typeface="Heebo"/>
                <a:cs typeface="Heebo"/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Heebo"/>
                <a:cs typeface="Heebo"/>
              </a:rPr>
              <a:t>BY</a:t>
            </a:r>
            <a:r>
              <a:rPr lang="en-US" sz="2400" dirty="0">
                <a:latin typeface="Heebo"/>
                <a:cs typeface="Heebo"/>
              </a:rPr>
              <a:t>  </a:t>
            </a:r>
            <a:r>
              <a:rPr lang="en-US" sz="2400" dirty="0" err="1">
                <a:latin typeface="Heebo"/>
                <a:cs typeface="Heebo"/>
              </a:rPr>
              <a:t>supp.supplier_id</a:t>
            </a:r>
            <a:endParaRPr lang="en-US" sz="2400" dirty="0"/>
          </a:p>
          <a:p>
            <a:pPr algn="l"/>
            <a:r>
              <a:rPr lang="en-US" sz="2400" dirty="0">
                <a:latin typeface="Heebo"/>
                <a:cs typeface="Heebo"/>
              </a:rPr>
              <a:t>                                                   )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Heebo"/>
                <a:cs typeface="Heebo"/>
              </a:rPr>
              <a:t>AS</a:t>
            </a:r>
            <a:r>
              <a:rPr lang="en-US" sz="2400" dirty="0">
                <a:latin typeface="Heebo"/>
                <a:cs typeface="Heebo"/>
              </a:rPr>
              <a:t> "avg price"</a:t>
            </a:r>
            <a:endParaRPr lang="en-US" sz="2400" dirty="0"/>
          </a:p>
          <a:p>
            <a:pPr algn="l" rtl="0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sz="2400" dirty="0"/>
              <a:t> 		suppliers supp</a:t>
            </a:r>
          </a:p>
          <a:p>
            <a:pPr algn="l" rtl="0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INNER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JOIN</a:t>
            </a:r>
            <a:r>
              <a:rPr lang="en-US" sz="2400" dirty="0"/>
              <a:t>	products prod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ON</a:t>
            </a:r>
          </a:p>
          <a:p>
            <a:pPr algn="l" rtl="0"/>
            <a:r>
              <a:rPr lang="en-US" sz="2400" dirty="0"/>
              <a:t>		</a:t>
            </a:r>
            <a:r>
              <a:rPr lang="en-US" sz="2400" dirty="0" err="1"/>
              <a:t>prod.supplier_id</a:t>
            </a:r>
            <a:r>
              <a:rPr lang="en-US" sz="2400" dirty="0"/>
              <a:t> = </a:t>
            </a:r>
            <a:r>
              <a:rPr lang="en-US" sz="2400" dirty="0" err="1"/>
              <a:t>supp.supplier_id</a:t>
            </a:r>
            <a:r>
              <a:rPr lang="en-US" sz="2400" dirty="0"/>
              <a:t>;</a:t>
            </a:r>
          </a:p>
        </p:txBody>
      </p:sp>
      <p:sp>
        <p:nvSpPr>
          <p:cNvPr id="7" name="מציין מיקום טקסט 1">
            <a:extLst>
              <a:ext uri="{FF2B5EF4-FFF2-40B4-BE49-F238E27FC236}">
                <a16:creationId xmlns:a16="http://schemas.microsoft.com/office/drawing/2014/main" id="{D49724D1-0FBB-493E-B7CD-3A061FBE85DE}"/>
              </a:ext>
            </a:extLst>
          </p:cNvPr>
          <p:cNvSpPr txBox="1">
            <a:spLocks/>
          </p:cNvSpPr>
          <p:nvPr/>
        </p:nvSpPr>
        <p:spPr>
          <a:xfrm>
            <a:off x="235885" y="699982"/>
            <a:ext cx="11720223" cy="442551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Heebo" pitchFamily="2" charset="-79"/>
                <a:ea typeface="+mn-ea"/>
                <a:cs typeface="Heebo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kern="1400">
                <a:solidFill>
                  <a:srgbClr val="FFFFFF"/>
                </a:solidFill>
                <a:ea typeface="Times New Roman" panose="02020603050405020304" pitchFamily="18" charset="0"/>
              </a:rPr>
              <a:t>עבור כל מוצר הצג את מחירו ואת המחיר הממוצע של מוצרים המגיעים מאותו ספק:</a:t>
            </a:r>
          </a:p>
        </p:txBody>
      </p:sp>
      <p:sp>
        <p:nvSpPr>
          <p:cNvPr id="8" name="מציין מיקום טקסט 1">
            <a:extLst>
              <a:ext uri="{FF2B5EF4-FFF2-40B4-BE49-F238E27FC236}">
                <a16:creationId xmlns:a16="http://schemas.microsoft.com/office/drawing/2014/main" id="{CE341B61-B3E0-48DD-91EC-96A7326825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</a:t>
            </a:r>
            <a:r>
              <a:rPr lang="he-IL">
                <a:solidFill>
                  <a:schemeClr val="bg1"/>
                </a:solidFill>
              </a:rPr>
              <a:t>חלון | </a:t>
            </a:r>
            <a:r>
              <a:rPr lang="he-IL" b="1">
                <a:solidFill>
                  <a:schemeClr val="bg1"/>
                </a:solidFill>
              </a:rPr>
              <a:t>מבנה שליפה </a:t>
            </a:r>
            <a:r>
              <a:rPr lang="he-IL">
                <a:solidFill>
                  <a:schemeClr val="bg1"/>
                </a:solidFill>
              </a:rPr>
              <a:t>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35980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DD451FE9-E1A1-47E2-8613-AA63C3B2C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423"/>
          <a:stretch/>
        </p:blipFill>
        <p:spPr>
          <a:xfrm>
            <a:off x="459657" y="1482227"/>
            <a:ext cx="11272686" cy="32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23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טקסט 1">
            <a:extLst>
              <a:ext uri="{FF2B5EF4-FFF2-40B4-BE49-F238E27FC236}">
                <a16:creationId xmlns:a16="http://schemas.microsoft.com/office/drawing/2014/main" id="{D49724D1-0FBB-493E-B7CD-3A061FBE85DE}"/>
              </a:ext>
            </a:extLst>
          </p:cNvPr>
          <p:cNvSpPr txBox="1">
            <a:spLocks/>
          </p:cNvSpPr>
          <p:nvPr/>
        </p:nvSpPr>
        <p:spPr>
          <a:xfrm>
            <a:off x="235885" y="699982"/>
            <a:ext cx="11720223" cy="442551"/>
          </a:xfrm>
          <a:prstGeom prst="rect">
            <a:avLst/>
          </a:prstGeom>
        </p:spPr>
        <p:txBody>
          <a:bodyPr/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6000" b="1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Heebo" pitchFamily="2" charset="-79"/>
                <a:ea typeface="+mn-ea"/>
                <a:cs typeface="Heebo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kern="1400">
                <a:solidFill>
                  <a:srgbClr val="FFFFFF"/>
                </a:solidFill>
                <a:ea typeface="Times New Roman" panose="02020603050405020304" pitchFamily="18" charset="0"/>
              </a:rPr>
              <a:t>עבור כל מוצר הצג את מחירו ואת המחיר הממוצע של מוצרים המגיעים מאותו ספק:</a:t>
            </a:r>
          </a:p>
        </p:txBody>
      </p:sp>
      <p:sp>
        <p:nvSpPr>
          <p:cNvPr id="8" name="מציין מיקום טקסט 1">
            <a:extLst>
              <a:ext uri="{FF2B5EF4-FFF2-40B4-BE49-F238E27FC236}">
                <a16:creationId xmlns:a16="http://schemas.microsoft.com/office/drawing/2014/main" id="{CE341B61-B3E0-48DD-91EC-96A7326825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</a:t>
            </a:r>
            <a:r>
              <a:rPr lang="he-IL">
                <a:solidFill>
                  <a:schemeClr val="bg1"/>
                </a:solidFill>
              </a:rPr>
              <a:t>חלון | </a:t>
            </a:r>
            <a:r>
              <a:rPr lang="he-IL" b="1">
                <a:solidFill>
                  <a:schemeClr val="bg1"/>
                </a:solidFill>
              </a:rPr>
              <a:t>מבנה שליפה </a:t>
            </a:r>
            <a:r>
              <a:rPr lang="he-IL">
                <a:solidFill>
                  <a:schemeClr val="bg1"/>
                </a:solidFill>
              </a:rPr>
              <a:t>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31ED3CB-41D1-42C6-9756-6EECA2FC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75" y="1142533"/>
            <a:ext cx="8975841" cy="487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02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017E2D2-CDCF-43E1-A398-5B982B3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sz="5400" kern="1400">
                <a:solidFill>
                  <a:srgbClr val="FFFFFF"/>
                </a:solidFill>
                <a:ea typeface="Times New Roman" panose="02020603050405020304" pitchFamily="18" charset="0"/>
              </a:rPr>
              <a:t>חלון ריק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11B44CE-5B2B-4239-8F18-5A59170414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6893" y="1664653"/>
            <a:ext cx="11178208" cy="3829698"/>
          </a:xfrm>
        </p:spPr>
        <p:txBody>
          <a:bodyPr/>
          <a:lstStyle/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SELECT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	col1, 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	col2,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	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window_function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(col)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OVER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 (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  					        	   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PARTITION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BY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partition_expression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						    [optional]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  					               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ORDER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BY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sort_expression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ASC\DESC 						    [optional]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				         	                )	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FROM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	 	table1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2400">
                <a:solidFill>
                  <a:srgbClr val="C2DFFD">
                    <a:lumMod val="75000"/>
                  </a:srgbClr>
                </a:solidFill>
              </a:rPr>
              <a:t>WHERE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	</a:t>
            </a:r>
            <a:r>
              <a:rPr lang="en-US" sz="2400" err="1">
                <a:solidFill>
                  <a:prstClr val="white">
                    <a:lumMod val="85000"/>
                  </a:prstClr>
                </a:solidFill>
              </a:rPr>
              <a:t>additional_condition</a:t>
            </a:r>
            <a:r>
              <a:rPr lang="en-US" sz="2400">
                <a:solidFill>
                  <a:prstClr val="white">
                    <a:lumMod val="85000"/>
                  </a:prstClr>
                </a:solidFill>
              </a:rPr>
              <a:t> [optional]</a:t>
            </a:r>
          </a:p>
          <a:p>
            <a:endParaRPr lang="en-US"/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6CD8E01D-247E-4AD6-A8FE-1FFB9EC252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2878" y="6376299"/>
            <a:ext cx="7306237" cy="319953"/>
          </a:xfrm>
        </p:spPr>
        <p:txBody>
          <a:bodyPr/>
          <a:lstStyle/>
          <a:p>
            <a:r>
              <a:rPr lang="he-IL"/>
              <a:t>מהן פונקציות </a:t>
            </a:r>
            <a:r>
              <a:rPr lang="he-IL">
                <a:solidFill>
                  <a:schemeClr val="bg1"/>
                </a:solidFill>
              </a:rPr>
              <a:t>חלון | </a:t>
            </a:r>
            <a:r>
              <a:rPr lang="he-IL" b="1">
                <a:solidFill>
                  <a:schemeClr val="bg1"/>
                </a:solidFill>
              </a:rPr>
              <a:t>מבנה שליפה </a:t>
            </a:r>
            <a:r>
              <a:rPr lang="he-IL">
                <a:solidFill>
                  <a:schemeClr val="bg1"/>
                </a:solidFill>
              </a:rPr>
              <a:t>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9B52299-629B-4437-812C-72A5F02210A0}"/>
              </a:ext>
            </a:extLst>
          </p:cNvPr>
          <p:cNvSpPr/>
          <p:nvPr/>
        </p:nvSpPr>
        <p:spPr>
          <a:xfrm>
            <a:off x="6313992" y="3112169"/>
            <a:ext cx="1442367" cy="44327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76100AE-BC6F-4C2F-8107-F3B15B33B1F9}"/>
              </a:ext>
            </a:extLst>
          </p:cNvPr>
          <p:cNvSpPr/>
          <p:nvPr/>
        </p:nvSpPr>
        <p:spPr>
          <a:xfrm>
            <a:off x="6313991" y="3859990"/>
            <a:ext cx="1442367" cy="44327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4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8D781B1-962E-4EFF-B38F-742149F00F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>
                <a:latin typeface="Heebo" pitchFamily="2" charset="-79"/>
                <a:cs typeface="Heebo" pitchFamily="2" charset="-79"/>
              </a:rPr>
              <a:t>WINDOW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213DD54-C1DE-4084-BD7B-231834CD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0649" y="1518082"/>
            <a:ext cx="6870700" cy="2242573"/>
          </a:xfrm>
        </p:spPr>
        <p:txBody>
          <a:bodyPr/>
          <a:lstStyle/>
          <a:p>
            <a:r>
              <a:rPr lang="he-IL">
                <a:solidFill>
                  <a:schemeClr val="tx1"/>
                </a:solidFill>
              </a:rPr>
              <a:t>פסוקית המאפשרת לנו להגדיר חלון ולתת לו שם ובכך לחסוך חזרה על קוד במידה ואנו משתמשים באותו החלון מספר פעמים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CA75E7A-0185-47CA-8564-1C81FD49E8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e-IL"/>
              <a:t>פסוקית </a:t>
            </a:r>
            <a:r>
              <a:rPr lang="en-US"/>
              <a:t>WINDOW</a:t>
            </a:r>
            <a:r>
              <a:rPr lang="he-IL"/>
              <a:t> תמיד תגיע לאחר פסוקית ה</a:t>
            </a:r>
            <a:r>
              <a:rPr lang="en-US"/>
              <a:t>FROM</a:t>
            </a:r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C401B5F3-8252-4098-80DA-F1458DADA3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 b="1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761414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טקסט 3">
            <a:extLst>
              <a:ext uri="{FF2B5EF4-FFF2-40B4-BE49-F238E27FC236}">
                <a16:creationId xmlns:a16="http://schemas.microsoft.com/office/drawing/2014/main" id="{936BF27C-59D0-4539-8C63-C90558E6F749}"/>
              </a:ext>
            </a:extLst>
          </p:cNvPr>
          <p:cNvSpPr txBox="1">
            <a:spLocks/>
          </p:cNvSpPr>
          <p:nvPr/>
        </p:nvSpPr>
        <p:spPr>
          <a:xfrm>
            <a:off x="2335125" y="1664654"/>
            <a:ext cx="7521746" cy="3620107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Heebo" pitchFamily="2" charset="-79"/>
                <a:ea typeface="+mn-ea"/>
                <a:cs typeface="Heebo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800">
                <a:solidFill>
                  <a:schemeClr val="accent4">
                    <a:lumMod val="75000"/>
                  </a:schemeClr>
                </a:solidFill>
              </a:rPr>
              <a:t>SELECT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he-IL" sz="280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window_function1() </a:t>
            </a:r>
            <a:r>
              <a:rPr lang="en-US" sz="2800">
                <a:solidFill>
                  <a:schemeClr val="accent4">
                    <a:lumMod val="75000"/>
                  </a:schemeClr>
                </a:solidFill>
              </a:rPr>
              <a:t>OVER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 win,</a:t>
            </a:r>
          </a:p>
          <a:p>
            <a:pPr algn="l" rtl="0"/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he-IL" sz="280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window_function2() </a:t>
            </a:r>
            <a:r>
              <a:rPr lang="en-US" sz="2800">
                <a:solidFill>
                  <a:schemeClr val="accent4">
                    <a:lumMod val="75000"/>
                  </a:schemeClr>
                </a:solidFill>
              </a:rPr>
              <a:t>OVER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 win,</a:t>
            </a:r>
          </a:p>
          <a:p>
            <a:pPr algn="l" rtl="0"/>
            <a:r>
              <a:rPr lang="en-US" sz="280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 	</a:t>
            </a:r>
            <a:r>
              <a:rPr lang="en-US" sz="2800" err="1">
                <a:solidFill>
                  <a:schemeClr val="bg1">
                    <a:lumMod val="85000"/>
                  </a:schemeClr>
                </a:solidFill>
              </a:rPr>
              <a:t>table_name</a:t>
            </a:r>
            <a:endParaRPr lang="en-US" sz="280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2800">
                <a:solidFill>
                  <a:schemeClr val="accent4">
                    <a:lumMod val="75000"/>
                  </a:schemeClr>
                </a:solidFill>
              </a:rPr>
              <a:t>WINDOW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he-IL" sz="280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win </a:t>
            </a:r>
            <a:r>
              <a:rPr lang="en-US" sz="2800">
                <a:solidFill>
                  <a:schemeClr val="accent4">
                    <a:lumMod val="75000"/>
                  </a:schemeClr>
                </a:solidFill>
              </a:rPr>
              <a:t>AS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 	(</a:t>
            </a:r>
          </a:p>
          <a:p>
            <a:pPr algn="l" rtl="0"/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				</a:t>
            </a:r>
            <a:r>
              <a:rPr lang="en-US" sz="2800">
                <a:solidFill>
                  <a:schemeClr val="accent4">
                    <a:lumMod val="75000"/>
                  </a:schemeClr>
                </a:solidFill>
              </a:rPr>
              <a:t>PARTITION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>
                <a:solidFill>
                  <a:schemeClr val="accent4">
                    <a:lumMod val="75000"/>
                  </a:schemeClr>
                </a:solidFill>
              </a:rPr>
              <a:t>BY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 	col1 </a:t>
            </a:r>
          </a:p>
          <a:p>
            <a:pPr algn="l" rtl="0"/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				</a:t>
            </a:r>
            <a:r>
              <a:rPr lang="en-US" sz="2800">
                <a:solidFill>
                  <a:schemeClr val="accent4">
                    <a:lumMod val="75000"/>
                  </a:schemeClr>
                </a:solidFill>
              </a:rPr>
              <a:t>ORDER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>
                <a:solidFill>
                  <a:schemeClr val="accent4">
                    <a:lumMod val="75000"/>
                  </a:schemeClr>
                </a:solidFill>
              </a:rPr>
              <a:t>BY</a:t>
            </a:r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 		col2</a:t>
            </a:r>
          </a:p>
          <a:p>
            <a:pPr algn="l" rtl="0"/>
            <a:r>
              <a:rPr lang="en-US" sz="2800">
                <a:solidFill>
                  <a:schemeClr val="bg1">
                    <a:lumMod val="85000"/>
                  </a:schemeClr>
                </a:solidFill>
              </a:rPr>
              <a:t>				)</a:t>
            </a:r>
          </a:p>
          <a:p>
            <a:endParaRPr lang="en-US"/>
          </a:p>
        </p:txBody>
      </p:sp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017E2D2-CDCF-43E1-A398-5B982B3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kern="1400">
                <a:solidFill>
                  <a:srgbClr val="FFFFFF"/>
                </a:solidFill>
                <a:ea typeface="Times New Roman" panose="02020603050405020304" pitchFamily="18" charset="0"/>
              </a:rPr>
              <a:t>WINDOW</a:t>
            </a:r>
            <a:endParaRPr lang="he-IL" sz="5400" kern="1400">
              <a:solidFill>
                <a:srgbClr val="FFFFFF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01294D7-CC7B-4458-9E74-2954BC416ADC}"/>
              </a:ext>
            </a:extLst>
          </p:cNvPr>
          <p:cNvSpPr/>
          <p:nvPr/>
        </p:nvSpPr>
        <p:spPr>
          <a:xfrm>
            <a:off x="2335125" y="3147759"/>
            <a:ext cx="7242012" cy="20455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D25CE148-DABC-47BD-A653-C23BF438EB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</a:t>
            </a:r>
            <a:r>
              <a:rPr lang="he-IL">
                <a:solidFill>
                  <a:schemeClr val="bg1"/>
                </a:solidFill>
              </a:rPr>
              <a:t>חלון | מבנה שליפה | </a:t>
            </a:r>
            <a:r>
              <a:rPr lang="en-US" b="1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705372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7C7D65D-11D7-4EC7-867D-DC9DD05F6E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FRAME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595B3F-F337-4C69-A8DE-9964E2D5E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7703" y="2304503"/>
            <a:ext cx="6696593" cy="2248994"/>
          </a:xfrm>
        </p:spPr>
        <p:txBody>
          <a:bodyPr/>
          <a:lstStyle/>
          <a:p>
            <a:r>
              <a:rPr lang="he-IL"/>
              <a:t>מאפשר לנו להגדיר לפונקציה על כמה שורות לפני ואחרי השורה הנוכחית בחלון היא תתבצע</a:t>
            </a:r>
            <a:endParaRPr lang="en-US"/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6AA8DEDE-4957-4AFA-B384-0D069E5AD2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 b="1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1763087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ציין מיקום טקסט 3">
            <a:extLst>
              <a:ext uri="{FF2B5EF4-FFF2-40B4-BE49-F238E27FC236}">
                <a16:creationId xmlns:a16="http://schemas.microsoft.com/office/drawing/2014/main" id="{CEB986BC-209F-4840-A0A1-87DEE5BC2AF8}"/>
              </a:ext>
            </a:extLst>
          </p:cNvPr>
          <p:cNvSpPr txBox="1">
            <a:spLocks/>
          </p:cNvSpPr>
          <p:nvPr/>
        </p:nvSpPr>
        <p:spPr>
          <a:xfrm>
            <a:off x="755302" y="1351149"/>
            <a:ext cx="11265063" cy="4155702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Heebo" pitchFamily="2" charset="-79"/>
                <a:ea typeface="+mn-ea"/>
                <a:cs typeface="Heebo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C2DFFD">
                    <a:lumMod val="75000"/>
                  </a:srgbClr>
                </a:solidFill>
                <a:latin typeface="Calibri" panose="020F0502020204030204"/>
                <a:cs typeface="+mn-cs"/>
              </a:rPr>
              <a:t>SELECT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		col1,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 </a:t>
            </a:r>
            <a:r>
              <a:rPr lang="he-IL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	col2,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 </a:t>
            </a:r>
            <a:r>
              <a:rPr lang="he-IL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	</a:t>
            </a:r>
            <a:r>
              <a:rPr lang="en-US" sz="2400" dirty="0" err="1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window_function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(col) 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  <a:latin typeface="Calibri" panose="020F0502020204030204"/>
                <a:cs typeface="+mn-cs"/>
              </a:rPr>
              <a:t>OVER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 	(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   					            	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  <a:latin typeface="Calibri" panose="020F0502020204030204"/>
                <a:cs typeface="+mn-cs"/>
              </a:rPr>
              <a:t>PARTITION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 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  <a:latin typeface="Calibri" panose="020F0502020204030204"/>
                <a:cs typeface="+mn-cs"/>
              </a:rPr>
              <a:t>BY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 </a:t>
            </a:r>
            <a:r>
              <a:rPr lang="en-US" sz="2400" dirty="0" err="1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partition_expression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 								[optional]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   					         	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  <a:latin typeface="Calibri" panose="020F0502020204030204"/>
                <a:cs typeface="+mn-cs"/>
              </a:rPr>
              <a:t>ORDER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 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  <a:latin typeface="Calibri" panose="020F0502020204030204"/>
                <a:cs typeface="+mn-cs"/>
              </a:rPr>
              <a:t>BY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 </a:t>
            </a:r>
            <a:r>
              <a:rPr lang="en-US" sz="2400" dirty="0" err="1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sort_expression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 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  <a:latin typeface="Calibri" panose="020F0502020204030204"/>
                <a:cs typeface="+mn-cs"/>
              </a:rPr>
              <a:t>ASC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\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  <a:latin typeface="Calibri" panose="020F0502020204030204"/>
                <a:cs typeface="+mn-cs"/>
              </a:rPr>
              <a:t>DESC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 							[optional]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					         	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  <a:latin typeface="Calibri" panose="020F0502020204030204"/>
                <a:cs typeface="+mn-cs"/>
              </a:rPr>
              <a:t>ROWS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\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  <a:latin typeface="Calibri" panose="020F0502020204030204"/>
                <a:cs typeface="+mn-cs"/>
              </a:rPr>
              <a:t>RANGE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 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  <a:latin typeface="Calibri" panose="020F0502020204030204"/>
                <a:cs typeface="+mn-cs"/>
              </a:rPr>
              <a:t>BETWEEN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 start‑point 								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  <a:latin typeface="Calibri" panose="020F0502020204030204"/>
                <a:cs typeface="+mn-cs"/>
              </a:rPr>
              <a:t>PRECEDING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 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  <a:latin typeface="Calibri" panose="020F0502020204030204"/>
                <a:cs typeface="+mn-cs"/>
              </a:rPr>
              <a:t>AND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 end‑point </a:t>
            </a:r>
            <a:r>
              <a:rPr lang="en-US" sz="2400" dirty="0">
                <a:solidFill>
                  <a:srgbClr val="C2DFFD">
                    <a:lumMod val="75000"/>
                  </a:srgbClr>
                </a:solidFill>
                <a:latin typeface="Calibri" panose="020F0502020204030204"/>
                <a:cs typeface="+mn-cs"/>
              </a:rPr>
              <a:t>FOLLOWING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				         		)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C2DFFD">
                    <a:lumMod val="75000"/>
                  </a:srgbClr>
                </a:solidFill>
                <a:latin typeface="Calibri" panose="020F0502020204030204"/>
                <a:cs typeface="+mn-cs"/>
              </a:rPr>
              <a:t>FROM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	</a:t>
            </a:r>
            <a:r>
              <a:rPr lang="he-IL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  <a:cs typeface="+mn-cs"/>
              </a:rPr>
              <a:t>table1</a:t>
            </a:r>
          </a:p>
        </p:txBody>
      </p:sp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017E2D2-CDCF-43E1-A398-5B982B3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kern="1400">
                <a:solidFill>
                  <a:srgbClr val="FFFFFF"/>
                </a:solidFill>
                <a:ea typeface="Times New Roman" panose="02020603050405020304" pitchFamily="18" charset="0"/>
              </a:rPr>
              <a:t>FRAME</a:t>
            </a:r>
            <a:endParaRPr lang="he-IL" sz="5400" kern="1400">
              <a:solidFill>
                <a:srgbClr val="FFFFFF"/>
              </a:solidFill>
              <a:ea typeface="Times New Roman" panose="02020603050405020304" pitchFamily="18" charset="0"/>
            </a:endParaRPr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D25CE148-DABC-47BD-A653-C23BF438EB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</a:t>
            </a:r>
            <a:r>
              <a:rPr lang="he-IL">
                <a:solidFill>
                  <a:schemeClr val="bg1"/>
                </a:solidFill>
              </a:rPr>
              <a:t>חלון | מבנה שליפה 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 b="1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CDE756D3-8BAD-4E2A-AEC5-1BDF1148CEA0}"/>
              </a:ext>
            </a:extLst>
          </p:cNvPr>
          <p:cNvSpPr/>
          <p:nvPr/>
        </p:nvSpPr>
        <p:spPr>
          <a:xfrm>
            <a:off x="6305313" y="3998441"/>
            <a:ext cx="5019304" cy="65314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72D9CE-A834-4245-BDF9-50AA951A89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392" y="275812"/>
            <a:ext cx="10515600" cy="757341"/>
          </a:xfrm>
        </p:spPr>
        <p:txBody>
          <a:bodyPr/>
          <a:lstStyle/>
          <a:p>
            <a:pPr rtl="0"/>
            <a:r>
              <a:rPr lang="en-US" sz="4800">
                <a:solidFill>
                  <a:schemeClr val="accent2">
                    <a:lumMod val="75000"/>
                  </a:schemeClr>
                </a:solidFill>
                <a:latin typeface="Heebo" pitchFamily="2" charset="-79"/>
                <a:cs typeface="Heebo" pitchFamily="2" charset="-79"/>
              </a:rPr>
              <a:t>START POINT AND END POINT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FEEB3CB-601D-42FE-8071-99DC3E4FD5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CURRENT ROW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7465B5A-3A6B-4A0A-95C1-8477DEFC3A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83927" y="1844675"/>
            <a:ext cx="4873048" cy="3168650"/>
          </a:xfrm>
        </p:spPr>
        <p:txBody>
          <a:bodyPr/>
          <a:lstStyle/>
          <a:p>
            <a:r>
              <a:rPr lang="en-US"/>
              <a:t>UNBOUNDED</a:t>
            </a:r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786DEC38-2025-40F4-9914-DBE75B592D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 b="1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3015531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A54C5-1B62-5B68-0F86-7219B31AE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E45C3D-3D27-EDA4-0AE2-614BEB2DFE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3392" y="275812"/>
            <a:ext cx="10515600" cy="757341"/>
          </a:xfrm>
        </p:spPr>
        <p:txBody>
          <a:bodyPr/>
          <a:lstStyle/>
          <a:p>
            <a:pPr rtl="0"/>
            <a:r>
              <a:rPr lang="en-US" sz="4800">
                <a:solidFill>
                  <a:schemeClr val="accent2">
                    <a:lumMod val="75000"/>
                  </a:schemeClr>
                </a:solidFill>
                <a:latin typeface="Heebo" pitchFamily="2" charset="-79"/>
                <a:cs typeface="Heebo" pitchFamily="2" charset="-79"/>
              </a:rPr>
              <a:t>START POINT AND END POINT</a:t>
            </a:r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5C43C02B-0FA9-18AF-D92B-EA8B4B654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 b="1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/>
              <a:t>פונקציות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8DF68E-A2B5-8AD1-43BA-ED2BC850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16" y="1964603"/>
            <a:ext cx="6952796" cy="827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6B2FD2-F997-9FF4-9CB4-6C0FDA4B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6" y="3429000"/>
            <a:ext cx="6952795" cy="839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F96ACD-9B71-FB63-501F-DD257D2876E8}"/>
              </a:ext>
            </a:extLst>
          </p:cNvPr>
          <p:cNvSpPr/>
          <p:nvPr/>
        </p:nvSpPr>
        <p:spPr>
          <a:xfrm>
            <a:off x="3349782" y="3452162"/>
            <a:ext cx="2254313" cy="341239"/>
          </a:xfrm>
          <a:prstGeom prst="rect">
            <a:avLst/>
          </a:prstGeom>
          <a:solidFill>
            <a:schemeClr val="accent6">
              <a:lumMod val="90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555D4B-8AF0-A2E1-A334-E437AB905DC9}"/>
              </a:ext>
            </a:extLst>
          </p:cNvPr>
          <p:cNvSpPr/>
          <p:nvPr/>
        </p:nvSpPr>
        <p:spPr>
          <a:xfrm>
            <a:off x="1347457" y="3890462"/>
            <a:ext cx="2002325" cy="280606"/>
          </a:xfrm>
          <a:prstGeom prst="rect">
            <a:avLst/>
          </a:prstGeom>
          <a:solidFill>
            <a:srgbClr val="FFCB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AE8874-FD5A-573C-8A44-551A3FD29B47}"/>
              </a:ext>
            </a:extLst>
          </p:cNvPr>
          <p:cNvSpPr/>
          <p:nvPr/>
        </p:nvSpPr>
        <p:spPr>
          <a:xfrm>
            <a:off x="3404103" y="1971612"/>
            <a:ext cx="2002325" cy="280606"/>
          </a:xfrm>
          <a:prstGeom prst="rect">
            <a:avLst/>
          </a:prstGeom>
          <a:solidFill>
            <a:srgbClr val="FFCB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156443-2FFF-8C86-B99E-E513C1594AF5}"/>
              </a:ext>
            </a:extLst>
          </p:cNvPr>
          <p:cNvSpPr/>
          <p:nvPr/>
        </p:nvSpPr>
        <p:spPr>
          <a:xfrm>
            <a:off x="1628115" y="2390306"/>
            <a:ext cx="2254313" cy="341239"/>
          </a:xfrm>
          <a:prstGeom prst="rect">
            <a:avLst/>
          </a:prstGeom>
          <a:solidFill>
            <a:schemeClr val="accent6">
              <a:lumMod val="90000"/>
              <a:alpha val="4784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0000"/>
              </a:solidFill>
            </a:endParaRPr>
          </a:p>
        </p:txBody>
      </p:sp>
      <p:sp>
        <p:nvSpPr>
          <p:cNvPr id="20" name="מציין מיקום טקסט 3">
            <a:extLst>
              <a:ext uri="{FF2B5EF4-FFF2-40B4-BE49-F238E27FC236}">
                <a16:creationId xmlns:a16="http://schemas.microsoft.com/office/drawing/2014/main" id="{AF0DFE3D-4CD5-CB46-B532-C6D50466DB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31330" y="1884108"/>
            <a:ext cx="3215754" cy="988703"/>
          </a:xfrm>
        </p:spPr>
        <p:txBody>
          <a:bodyPr/>
          <a:lstStyle/>
          <a:p>
            <a:r>
              <a:rPr lang="he-IL" sz="2400" dirty="0"/>
              <a:t>מתחילת החלון עד השורה הנוכחית</a:t>
            </a:r>
            <a:endParaRPr lang="en-US" sz="2400" dirty="0"/>
          </a:p>
        </p:txBody>
      </p:sp>
      <p:sp>
        <p:nvSpPr>
          <p:cNvPr id="21" name="מציין מיקום טקסט 3">
            <a:extLst>
              <a:ext uri="{FF2B5EF4-FFF2-40B4-BE49-F238E27FC236}">
                <a16:creationId xmlns:a16="http://schemas.microsoft.com/office/drawing/2014/main" id="{AA046A6A-CDBF-15DB-A61D-B7983F1CC377}"/>
              </a:ext>
            </a:extLst>
          </p:cNvPr>
          <p:cNvSpPr txBox="1">
            <a:spLocks/>
          </p:cNvSpPr>
          <p:nvPr/>
        </p:nvSpPr>
        <p:spPr>
          <a:xfrm>
            <a:off x="8331330" y="3299049"/>
            <a:ext cx="3215754" cy="988703"/>
          </a:xfrm>
          <a:prstGeom prst="roundRect">
            <a:avLst/>
          </a:prstGeom>
          <a:solidFill>
            <a:srgbClr val="DAFAF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dirty="0">
                <a:solidFill>
                  <a:srgbClr val="093F33"/>
                </a:solidFill>
                <a:latin typeface="Heebo" panose="00000500000000000000" pitchFamily="2" charset="-79"/>
                <a:ea typeface="Tahoma" panose="020B0604030504040204" pitchFamily="34" charset="0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400" dirty="0"/>
              <a:t>מהשורה הנוכחית עד סוף חלון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6FC165-A725-DE8F-9BA6-B732AF74451F}"/>
              </a:ext>
            </a:extLst>
          </p:cNvPr>
          <p:cNvSpPr txBox="1"/>
          <p:nvPr/>
        </p:nvSpPr>
        <p:spPr>
          <a:xfrm>
            <a:off x="7941686" y="1702993"/>
            <a:ext cx="2598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ebo" pitchFamily="2" charset="-79"/>
                <a:cs typeface="Heebo" pitchFamily="2" charset="-79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8789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build="p" animBg="1"/>
      <p:bldP spid="21" grpId="0" animBg="1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A87C8652-B8DB-411C-B502-C230833C60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547190"/>
            <a:ext cx="10515600" cy="1365468"/>
          </a:xfrm>
        </p:spPr>
        <p:txBody>
          <a:bodyPr/>
          <a:lstStyle/>
          <a:p>
            <a:pPr rtl="0"/>
            <a:r>
              <a:rPr lang="en-US" sz="4400" dirty="0">
                <a:latin typeface="Heebo" pitchFamily="2" charset="-79"/>
                <a:cs typeface="Heebo" pitchFamily="2" charset="-79"/>
              </a:rPr>
              <a:t>ROWS\RANGE </a:t>
            </a:r>
            <a:r>
              <a:rPr lang="en-US" sz="4400" b="0" dirty="0">
                <a:latin typeface="Heebo" pitchFamily="2" charset="-79"/>
                <a:cs typeface="Heebo" pitchFamily="2" charset="-79"/>
              </a:rPr>
              <a:t>BETWEEN start‑point PRECEDING AND end‑point FOLLOWING</a:t>
            </a:r>
          </a:p>
        </p:txBody>
      </p:sp>
      <p:sp>
        <p:nvSpPr>
          <p:cNvPr id="4" name="מציין מיקום טקסט 1">
            <a:extLst>
              <a:ext uri="{FF2B5EF4-FFF2-40B4-BE49-F238E27FC236}">
                <a16:creationId xmlns:a16="http://schemas.microsoft.com/office/drawing/2014/main" id="{D68C20E7-2F08-427B-B43F-1AA847E5A9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 b="1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1105354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06825-2615-43D0-9FA2-7B0B535379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6814" y="161748"/>
            <a:ext cx="11464775" cy="5910641"/>
          </a:xfrm>
        </p:spPr>
        <p:txBody>
          <a:bodyPr/>
          <a:lstStyle/>
          <a:p>
            <a:pPr algn="l" rtl="0"/>
            <a:r>
              <a:rPr lang="en-US" sz="1800" dirty="0">
                <a:solidFill>
                  <a:srgbClr val="56A6F9"/>
                </a:solidFill>
              </a:rPr>
              <a:t>SELECT</a:t>
            </a:r>
            <a:r>
              <a:rPr lang="en-US" sz="1800" dirty="0"/>
              <a:t> 		</a:t>
            </a:r>
            <a:r>
              <a:rPr lang="en-US" sz="1800" dirty="0" err="1"/>
              <a:t>cat.category_name</a:t>
            </a:r>
            <a:r>
              <a:rPr lang="en-US" sz="1800" dirty="0"/>
              <a:t>, </a:t>
            </a:r>
          </a:p>
          <a:p>
            <a:pPr algn="l" rtl="0"/>
            <a:r>
              <a:rPr lang="en-US" sz="1800" dirty="0"/>
              <a:t>      		</a:t>
            </a:r>
            <a:r>
              <a:rPr lang="en-US" sz="1800" dirty="0" err="1"/>
              <a:t>prod.product_name</a:t>
            </a:r>
            <a:r>
              <a:rPr lang="en-US" sz="1800" dirty="0"/>
              <a:t>, </a:t>
            </a:r>
          </a:p>
          <a:p>
            <a:pPr algn="l" rtl="0"/>
            <a:r>
              <a:rPr lang="en-US" sz="1800" dirty="0"/>
              <a:t>      		</a:t>
            </a:r>
            <a:r>
              <a:rPr lang="en-US" sz="1800" dirty="0" err="1"/>
              <a:t>prod.unit_price</a:t>
            </a:r>
            <a:r>
              <a:rPr lang="en-US" sz="1800" dirty="0"/>
              <a:t>,</a:t>
            </a:r>
          </a:p>
          <a:p>
            <a:pPr algn="l" rtl="0"/>
            <a:r>
              <a:rPr lang="en-US" sz="1800" dirty="0"/>
              <a:t>		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SUM</a:t>
            </a:r>
            <a:r>
              <a:rPr lang="en-US" sz="1800" dirty="0"/>
              <a:t>(</a:t>
            </a:r>
            <a:r>
              <a:rPr lang="en-US" sz="1800" dirty="0" err="1"/>
              <a:t>prod.unit_price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OVER</a:t>
            </a:r>
            <a:r>
              <a:rPr lang="en-US" sz="1800" dirty="0"/>
              <a:t> (</a:t>
            </a:r>
          </a:p>
          <a:p>
            <a:pPr algn="l" rtl="0"/>
            <a:r>
              <a:rPr lang="en-US" sz="1800" dirty="0"/>
              <a:t>     				          	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PARTITION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BY</a:t>
            </a:r>
            <a:r>
              <a:rPr lang="en-US" sz="1800" dirty="0"/>
              <a:t> 	</a:t>
            </a:r>
            <a:r>
              <a:rPr lang="en-US" sz="1800" dirty="0" err="1"/>
              <a:t>cat.category_id</a:t>
            </a:r>
            <a:r>
              <a:rPr lang="en-US" sz="1800" dirty="0"/>
              <a:t> </a:t>
            </a:r>
          </a:p>
          <a:p>
            <a:pPr algn="l" rtl="0"/>
            <a:r>
              <a:rPr lang="en-US" sz="1800" dirty="0"/>
              <a:t>					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ORDER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BY</a:t>
            </a:r>
            <a:r>
              <a:rPr lang="en-US" sz="1800" dirty="0"/>
              <a:t>	</a:t>
            </a:r>
            <a:r>
              <a:rPr lang="en-US" sz="1800" dirty="0" err="1"/>
              <a:t>prod.unit_price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ASC</a:t>
            </a:r>
          </a:p>
          <a:p>
            <a:pPr algn="l" rtl="0"/>
            <a:r>
              <a:rPr lang="en-US" sz="1800" dirty="0"/>
              <a:t>					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ROWS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BETWEEN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UNBOUNDED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PRECEDING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AND</a:t>
            </a:r>
            <a:r>
              <a:rPr lang="en-US" sz="1800" dirty="0"/>
              <a:t> 1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FOLLOWING</a:t>
            </a:r>
          </a:p>
          <a:p>
            <a:pPr algn="l" rtl="0"/>
            <a:r>
              <a:rPr lang="en-US" sz="1800" dirty="0"/>
              <a:t> 				         	)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AS</a:t>
            </a:r>
            <a:r>
              <a:rPr lang="en-US" sz="1800" dirty="0"/>
              <a:t> "ROWS",</a:t>
            </a:r>
          </a:p>
          <a:p>
            <a:pPr algn="l" rtl="0"/>
            <a:r>
              <a:rPr lang="en-US" sz="1800" dirty="0"/>
              <a:t>		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SUM</a:t>
            </a:r>
            <a:r>
              <a:rPr lang="en-US" sz="1800" dirty="0"/>
              <a:t>(</a:t>
            </a:r>
            <a:r>
              <a:rPr lang="en-US" sz="1800" dirty="0" err="1"/>
              <a:t>prod.unit_price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OVER</a:t>
            </a:r>
            <a:r>
              <a:rPr lang="en-US" sz="1800" dirty="0"/>
              <a:t> (</a:t>
            </a:r>
          </a:p>
          <a:p>
            <a:pPr algn="l" rtl="0"/>
            <a:r>
              <a:rPr lang="en-US" sz="1800" dirty="0"/>
              <a:t>     					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PARTITION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BY</a:t>
            </a:r>
            <a:r>
              <a:rPr lang="en-US" sz="1800" dirty="0"/>
              <a:t> 	</a:t>
            </a:r>
            <a:r>
              <a:rPr lang="en-US" sz="1800" dirty="0" err="1"/>
              <a:t>cat.category_id</a:t>
            </a:r>
            <a:r>
              <a:rPr lang="en-US" sz="1800" dirty="0"/>
              <a:t> </a:t>
            </a:r>
          </a:p>
          <a:p>
            <a:pPr algn="l" rtl="0"/>
            <a:r>
              <a:rPr lang="en-US" sz="1800" dirty="0"/>
              <a:t>					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ORDER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BY</a:t>
            </a:r>
            <a:r>
              <a:rPr lang="en-US" sz="1800" dirty="0"/>
              <a:t> 	</a:t>
            </a:r>
            <a:r>
              <a:rPr lang="en-US" sz="1800" dirty="0" err="1"/>
              <a:t>prod.unit_price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ASC</a:t>
            </a:r>
            <a:endParaRPr lang="en-US" sz="1800" dirty="0"/>
          </a:p>
          <a:p>
            <a:pPr algn="l" rtl="0"/>
            <a:r>
              <a:rPr lang="en-US" sz="1800" dirty="0"/>
              <a:t>					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RANGE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BETWEEN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UNBOUNDED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PRECEDING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AND</a:t>
            </a:r>
            <a:r>
              <a:rPr lang="en-US" sz="1800" dirty="0"/>
              <a:t> 1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FOLLOWING</a:t>
            </a:r>
          </a:p>
          <a:p>
            <a:pPr algn="l" rtl="0"/>
            <a:r>
              <a:rPr lang="en-US" sz="1800" dirty="0"/>
              <a:t> 				          	)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AS</a:t>
            </a:r>
            <a:r>
              <a:rPr lang="en-US" sz="1800" dirty="0"/>
              <a:t> "RANGE"</a:t>
            </a:r>
          </a:p>
          <a:p>
            <a:pPr algn="l" rtl="0"/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FROM</a:t>
            </a:r>
            <a:r>
              <a:rPr lang="en-US" sz="1800" dirty="0"/>
              <a:t> 		categories cat</a:t>
            </a:r>
          </a:p>
          <a:p>
            <a:pPr algn="l" rtl="0"/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INNER JOIN</a:t>
            </a:r>
            <a:r>
              <a:rPr lang="en-US" sz="1800" dirty="0"/>
              <a:t>	products prod </a:t>
            </a:r>
            <a:r>
              <a:rPr lang="en-US" sz="1800" dirty="0">
                <a:solidFill>
                  <a:srgbClr val="C2DFFD">
                    <a:lumMod val="75000"/>
                  </a:srgbClr>
                </a:solidFill>
              </a:rPr>
              <a:t>ON</a:t>
            </a:r>
          </a:p>
          <a:p>
            <a:pPr algn="l" rtl="0"/>
            <a:r>
              <a:rPr lang="en-US" sz="1800" dirty="0"/>
              <a:t>		</a:t>
            </a:r>
            <a:r>
              <a:rPr lang="en-US" sz="1800" dirty="0" err="1"/>
              <a:t>prod.category_id</a:t>
            </a:r>
            <a:r>
              <a:rPr lang="en-US" sz="1800" dirty="0"/>
              <a:t> = </a:t>
            </a:r>
            <a:r>
              <a:rPr lang="en-US" sz="1800" dirty="0" err="1"/>
              <a:t>cat.category_id</a:t>
            </a:r>
            <a:r>
              <a:rPr lang="en-US" sz="1800" dirty="0"/>
              <a:t>;</a:t>
            </a:r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D3ABFEC9-81FB-47E8-8C67-8A4E5B151D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49450" y="6376988"/>
            <a:ext cx="8293100" cy="319087"/>
          </a:xfrm>
        </p:spPr>
        <p:txBody>
          <a:bodyPr/>
          <a:lstStyle/>
          <a:p>
            <a:r>
              <a:rPr lang="he-IL"/>
              <a:t>מהן פונקציות </a:t>
            </a:r>
            <a:r>
              <a:rPr lang="he-IL">
                <a:solidFill>
                  <a:schemeClr val="bg1"/>
                </a:solidFill>
              </a:rPr>
              <a:t>חלון | מבנה שליפה | </a:t>
            </a:r>
            <a:r>
              <a:rPr lang="en-US">
                <a:solidFill>
                  <a:schemeClr val="bg1"/>
                </a:solidFill>
              </a:rPr>
              <a:t>WINDOW</a:t>
            </a:r>
            <a:r>
              <a:rPr lang="he-IL">
                <a:solidFill>
                  <a:schemeClr val="bg1"/>
                </a:solidFill>
              </a:rPr>
              <a:t> | </a:t>
            </a:r>
            <a:r>
              <a:rPr lang="en-US" b="1">
                <a:solidFill>
                  <a:schemeClr val="bg1"/>
                </a:solidFill>
              </a:rPr>
              <a:t>FRAME</a:t>
            </a:r>
            <a:r>
              <a:rPr lang="he-IL">
                <a:solidFill>
                  <a:schemeClr val="bg1"/>
                </a:solidFill>
              </a:rPr>
              <a:t> |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he-IL">
                <a:solidFill>
                  <a:schemeClr val="bg1"/>
                </a:solidFill>
              </a:rPr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207998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017E2D2-CDCF-43E1-A398-5B982B3B1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5888" y="288969"/>
            <a:ext cx="11720223" cy="442551"/>
          </a:xfrm>
        </p:spPr>
        <p:txBody>
          <a:bodyPr/>
          <a:lstStyle/>
          <a:p>
            <a:r>
              <a:rPr lang="he-IL" sz="2400" kern="1400">
                <a:solidFill>
                  <a:srgbClr val="FFFFFF"/>
                </a:solidFill>
                <a:ea typeface="Times New Roman" panose="02020603050405020304" pitchFamily="18" charset="0"/>
              </a:rPr>
              <a:t>עבור כל מוצר הצג את מחירו ואת המחיר הממוצע של מוצרים המגיעים מאותו ספק: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11B44CE-5B2B-4239-8F18-5A59170414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4233" y="561314"/>
            <a:ext cx="9338703" cy="4422683"/>
          </a:xfrm>
        </p:spPr>
        <p:txBody>
          <a:bodyPr/>
          <a:lstStyle/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WITH	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	</a:t>
            </a:r>
            <a:r>
              <a:rPr lang="en-US" sz="19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avg_for_sup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(</a:t>
            </a:r>
            <a:r>
              <a:rPr lang="en-US" sz="19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supplier_id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, "avg price")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AS	</a:t>
            </a:r>
            <a:r>
              <a:rPr lang="en-US" sz="1900" dirty="0">
                <a:ea typeface="Times New Roman" panose="02020603050405020304" pitchFamily="18" charset="0"/>
              </a:rPr>
              <a:t>(</a:t>
            </a: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		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		SELECT		</a:t>
            </a:r>
            <a:r>
              <a:rPr lang="en-US" sz="19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supplier_id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,									AVG(</a:t>
            </a:r>
            <a:r>
              <a:rPr lang="en-US" sz="19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unit_price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)  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 		 FROM		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products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  		 GROUP BY 	</a:t>
            </a:r>
            <a:r>
              <a:rPr lang="en-US" sz="19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supplier_id</a:t>
            </a: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	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	</a:t>
            </a:r>
            <a:r>
              <a:rPr lang="en-US" sz="1900" dirty="0">
                <a:ea typeface="Times New Roman" panose="02020603050405020304" pitchFamily="18" charset="0"/>
              </a:rPr>
              <a:t>)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he-IL" sz="1900" dirty="0">
                <a:solidFill>
                  <a:srgbClr val="FFDD7D"/>
                </a:solidFill>
                <a:ea typeface="Times New Roman" panose="02020603050405020304" pitchFamily="18" charset="0"/>
              </a:rPr>
              <a:t>-------</a:t>
            </a:r>
            <a:r>
              <a:rPr lang="en-US" sz="1900" dirty="0">
                <a:solidFill>
                  <a:srgbClr val="FFDD7D"/>
                </a:solidFill>
                <a:ea typeface="Times New Roman" panose="02020603050405020304" pitchFamily="18" charset="0"/>
              </a:rPr>
              <a:t>----</a:t>
            </a:r>
            <a:r>
              <a:rPr lang="he-IL" sz="1900" dirty="0">
                <a:solidFill>
                  <a:srgbClr val="FFDD7D"/>
                </a:solidFill>
                <a:ea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FFDD7D"/>
                </a:solidFill>
                <a:ea typeface="Times New Roman" panose="02020603050405020304" pitchFamily="18" charset="0"/>
              </a:rPr>
              <a:t>MAIN</a:t>
            </a:r>
            <a:r>
              <a:rPr lang="he-IL" sz="1900" dirty="0">
                <a:solidFill>
                  <a:srgbClr val="FFDD7D"/>
                </a:solidFill>
                <a:ea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FFDD7D"/>
                </a:solidFill>
                <a:ea typeface="Times New Roman" panose="02020603050405020304" pitchFamily="18" charset="0"/>
              </a:rPr>
              <a:t>QUERY</a:t>
            </a:r>
            <a:r>
              <a:rPr lang="he-IL" sz="1900" dirty="0">
                <a:solidFill>
                  <a:srgbClr val="FFDD7D"/>
                </a:solidFill>
                <a:ea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FFDD7D"/>
                </a:solidFill>
                <a:ea typeface="Times New Roman" panose="02020603050405020304" pitchFamily="18" charset="0"/>
              </a:rPr>
              <a:t>----</a:t>
            </a:r>
            <a:r>
              <a:rPr lang="he-IL" sz="1900" dirty="0">
                <a:solidFill>
                  <a:srgbClr val="FFDD7D"/>
                </a:solidFill>
                <a:ea typeface="Times New Roman" panose="02020603050405020304" pitchFamily="18" charset="0"/>
              </a:rPr>
              <a:t>------------</a:t>
            </a:r>
            <a:endParaRPr lang="en-US" sz="1900" dirty="0">
              <a:solidFill>
                <a:srgbClr val="FFDD7D"/>
              </a:solidFill>
              <a:ea typeface="Times New Roman" panose="02020603050405020304" pitchFamily="18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SELECT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 		</a:t>
            </a:r>
            <a:r>
              <a:rPr lang="en-US" sz="19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supp.company_name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 </a:t>
            </a:r>
            <a:r>
              <a:rPr lang="he-IL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	</a:t>
            </a: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AS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 supplier, </a:t>
            </a:r>
            <a:endParaRPr lang="he-IL" sz="1900" dirty="0">
              <a:solidFill>
                <a:srgbClr val="D4D4D4"/>
              </a:solidFill>
              <a:ea typeface="Times New Roman" panose="02020603050405020304" pitchFamily="18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he-IL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	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	</a:t>
            </a:r>
            <a:r>
              <a:rPr lang="en-US" sz="19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prod.product_name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 	</a:t>
            </a: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AS 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product,</a:t>
            </a:r>
            <a:endParaRPr lang="en-US" sz="1900" dirty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lvl="0" indent="457200" algn="l" rt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 		</a:t>
            </a:r>
            <a:r>
              <a:rPr lang="en-US" sz="19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prod.unit_price</a:t>
            </a: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  </a:t>
            </a:r>
            <a:r>
              <a:rPr lang="he-IL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	</a:t>
            </a: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	AS 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price,</a:t>
            </a:r>
          </a:p>
          <a:p>
            <a:pPr lvl="0" indent="457200" algn="l" rt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		</a:t>
            </a:r>
            <a:r>
              <a:rPr lang="en-US" sz="19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avs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."avg price"</a:t>
            </a:r>
            <a:endParaRPr lang="en-US" sz="1900" dirty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FROM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 		products prod</a:t>
            </a:r>
            <a:endParaRPr lang="en-US" sz="1900" dirty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INNER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JOIN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	suppliers supp</a:t>
            </a:r>
            <a:r>
              <a:rPr lang="he-IL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  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	</a:t>
            </a: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ON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 </a:t>
            </a:r>
            <a:endParaRPr lang="en-US" sz="1900" dirty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		</a:t>
            </a:r>
            <a:r>
              <a:rPr lang="en-US" sz="19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supp.supplier_id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 = </a:t>
            </a:r>
            <a:r>
              <a:rPr lang="en-US" sz="1900" dirty="0" err="1">
                <a:solidFill>
                  <a:srgbClr val="D4D4D4"/>
                </a:solidFill>
                <a:ea typeface="Times New Roman" panose="02020603050405020304" pitchFamily="18" charset="0"/>
              </a:rPr>
              <a:t>prod.supplier_id</a:t>
            </a:r>
            <a:endParaRPr lang="en-US" sz="1900" dirty="0">
              <a:solidFill>
                <a:srgbClr val="D4D4D4"/>
              </a:solidFill>
              <a:ea typeface="Times New Roman" panose="02020603050405020304" pitchFamily="18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srgbClr val="569CD6"/>
                </a:solidFill>
              </a:rPr>
              <a:t>INNER JOIN</a:t>
            </a:r>
            <a:r>
              <a:rPr lang="en-US" sz="1900" dirty="0">
                <a:solidFill>
                  <a:prstClr val="black"/>
                </a:solidFill>
                <a:ea typeface="Times New Roman" panose="02020603050405020304" pitchFamily="18" charset="0"/>
              </a:rPr>
              <a:t>	</a:t>
            </a:r>
            <a:r>
              <a:rPr lang="en-US" sz="1900" dirty="0" err="1">
                <a:solidFill>
                  <a:srgbClr val="D4D4D4"/>
                </a:solidFill>
              </a:rPr>
              <a:t>avg_for_sup</a:t>
            </a:r>
            <a:r>
              <a:rPr lang="en-US" sz="1900" dirty="0">
                <a:solidFill>
                  <a:srgbClr val="D4D4D4"/>
                </a:solidFill>
              </a:rPr>
              <a:t> </a:t>
            </a:r>
            <a:r>
              <a:rPr lang="en-US" sz="1900" dirty="0" err="1">
                <a:solidFill>
                  <a:srgbClr val="D4D4D4"/>
                </a:solidFill>
              </a:rPr>
              <a:t>avs</a:t>
            </a:r>
            <a:r>
              <a:rPr lang="en-US" sz="1900" dirty="0">
                <a:solidFill>
                  <a:srgbClr val="D4D4D4"/>
                </a:solidFill>
              </a:rPr>
              <a:t> 	</a:t>
            </a: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ON</a:t>
            </a:r>
            <a:r>
              <a:rPr lang="en-US" sz="1900" dirty="0">
                <a:solidFill>
                  <a:srgbClr val="D4D4D4"/>
                </a:solidFill>
              </a:rPr>
              <a:t>	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srgbClr val="D4D4D4"/>
                </a:solidFill>
              </a:rPr>
              <a:t>		</a:t>
            </a:r>
            <a:r>
              <a:rPr lang="en-US" sz="1900" dirty="0" err="1">
                <a:solidFill>
                  <a:srgbClr val="D4D4D4"/>
                </a:solidFill>
              </a:rPr>
              <a:t>avs.supplier_id</a:t>
            </a:r>
            <a:r>
              <a:rPr lang="en-US" sz="1900" dirty="0">
                <a:solidFill>
                  <a:srgbClr val="D4D4D4"/>
                </a:solidFill>
              </a:rPr>
              <a:t> = </a:t>
            </a:r>
            <a:r>
              <a:rPr lang="en-US" sz="1900" dirty="0" err="1">
                <a:solidFill>
                  <a:srgbClr val="D4D4D4"/>
                </a:solidFill>
              </a:rPr>
              <a:t>supp.supplier_id</a:t>
            </a:r>
            <a:endParaRPr lang="en-US" sz="1900" dirty="0">
              <a:solidFill>
                <a:srgbClr val="D4D4D4"/>
              </a:solidFill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ORDER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rgbClr val="569CD6"/>
                </a:solidFill>
                <a:ea typeface="Times New Roman" panose="02020603050405020304" pitchFamily="18" charset="0"/>
              </a:rPr>
              <a:t>BY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 	supplier </a:t>
            </a:r>
            <a:r>
              <a:rPr lang="en-US" sz="1900" dirty="0">
                <a:solidFill>
                  <a:srgbClr val="569CD6"/>
                </a:solidFill>
              </a:rPr>
              <a:t>ASC</a:t>
            </a:r>
            <a:r>
              <a:rPr lang="en-US" sz="1900" dirty="0">
                <a:solidFill>
                  <a:srgbClr val="D4D4D4"/>
                </a:solidFill>
                <a:ea typeface="Times New Roman" panose="02020603050405020304" pitchFamily="18" charset="0"/>
              </a:rPr>
              <a:t>;</a:t>
            </a:r>
            <a:endParaRPr lang="en-US" sz="1900" dirty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92466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5E924B-36F4-4DAD-AA70-6C2D2FED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88" y="164242"/>
            <a:ext cx="9939424" cy="5907965"/>
          </a:xfrm>
          <a:prstGeom prst="rect">
            <a:avLst/>
          </a:prstGeom>
        </p:spPr>
      </p:pic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AFE55A5C-E85B-403C-ACA2-0BBE409224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0963" y="6326188"/>
            <a:ext cx="9977437" cy="368300"/>
          </a:xfrm>
        </p:spPr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 b="1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3457740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00A6EC7-0288-4683-AF16-CA063849FA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פונקציות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B12AA0F-448E-4969-906A-3BDE23617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114" y="1500382"/>
            <a:ext cx="4976886" cy="2537231"/>
          </a:xfrm>
        </p:spPr>
        <p:txBody>
          <a:bodyPr/>
          <a:lstStyle/>
          <a:p>
            <a:pPr algn="ctr"/>
            <a:r>
              <a:rPr lang="en-US"/>
              <a:t>Ranking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F804306-5577-4A93-8C21-F7D3BF827F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94606" y="1500382"/>
            <a:ext cx="4976886" cy="2537231"/>
          </a:xfrm>
        </p:spPr>
        <p:txBody>
          <a:bodyPr/>
          <a:lstStyle/>
          <a:p>
            <a:r>
              <a:rPr lang="en-US"/>
              <a:t>Aggregate</a:t>
            </a: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82465218-C7DE-4388-A45E-1A4AD30E21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93952" y="3449613"/>
            <a:ext cx="4976886" cy="2537231"/>
          </a:xfrm>
        </p:spPr>
        <p:txBody>
          <a:bodyPr/>
          <a:lstStyle/>
          <a:p>
            <a:r>
              <a:rPr lang="en-US"/>
              <a:t>Value</a:t>
            </a:r>
          </a:p>
        </p:txBody>
      </p:sp>
      <p:sp>
        <p:nvSpPr>
          <p:cNvPr id="7" name="מציין מיקום טקסט 1">
            <a:extLst>
              <a:ext uri="{FF2B5EF4-FFF2-40B4-BE49-F238E27FC236}">
                <a16:creationId xmlns:a16="http://schemas.microsoft.com/office/drawing/2014/main" id="{24D425A9-E0D2-4606-AFC6-5EA496728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 b="1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2637145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CA7C31E-F738-45F1-888D-0BC85BDF53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Aggregate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6F0B81A-C320-4CB6-8513-97F6D7DA37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SUM, AVG, COUNT, MIN, MAX</a:t>
            </a:r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E8D7E200-CE92-43C3-814E-BB54A0934E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 b="1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1634047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0E0722-819E-450F-9665-194595A892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Ranking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59CC8A-E583-4B10-A243-39EF128B2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he-IL"/>
              <a:t>פונקציות אלו משמשות לדירוג השורות לפי סדר המיון של ערכן</a:t>
            </a:r>
            <a:endParaRPr lang="en-US"/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AFB2EA8C-1775-44E6-B31B-5ECE4627C6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 b="1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3724602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0E0722-819E-450F-9665-194595A892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ROW_NUMBER()</a:t>
            </a:r>
          </a:p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59CC8A-E583-4B10-A243-39EF128B2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7649" y="2327564"/>
            <a:ext cx="6616700" cy="2171411"/>
          </a:xfrm>
        </p:spPr>
        <p:txBody>
          <a:bodyPr/>
          <a:lstStyle/>
          <a:p>
            <a:pPr algn="ctr"/>
            <a:r>
              <a:rPr lang="he-IL"/>
              <a:t>הפונקציה מתחילה ב1, ערכים זהים ידורגו שונה</a:t>
            </a:r>
          </a:p>
          <a:p>
            <a:pPr algn="ctr"/>
            <a:r>
              <a:rPr lang="he-IL"/>
              <a:t>1,2,3,4</a:t>
            </a:r>
            <a:endParaRPr lang="en-US"/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60A4B3EF-11E1-4BFE-9428-49BBCFB161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 b="1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859565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0E0722-819E-450F-9665-194595A892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DENSE_RANK()</a:t>
            </a:r>
          </a:p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59CC8A-E583-4B10-A243-39EF128B2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7649" y="2327564"/>
            <a:ext cx="6616700" cy="2171411"/>
          </a:xfrm>
        </p:spPr>
        <p:txBody>
          <a:bodyPr/>
          <a:lstStyle/>
          <a:p>
            <a:pPr algn="ctr"/>
            <a:r>
              <a:rPr lang="he-IL"/>
              <a:t>במידה וישנם 2 ערכים זהים הם יקבלו דירוג זהה, הפונקציה תמשיך אל הדרגה הבאה</a:t>
            </a:r>
          </a:p>
          <a:p>
            <a:pPr algn="ctr"/>
            <a:r>
              <a:rPr lang="he-IL"/>
              <a:t>1,2,2,3</a:t>
            </a:r>
            <a:endParaRPr lang="en-US"/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D0E5043C-A517-4967-84CB-1A1E46779B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 b="1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4246711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0E0722-819E-450F-9665-194595A892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RANK()</a:t>
            </a:r>
          </a:p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59CC8A-E583-4B10-A243-39EF128B2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7649" y="2327564"/>
            <a:ext cx="6616700" cy="2171411"/>
          </a:xfrm>
        </p:spPr>
        <p:txBody>
          <a:bodyPr/>
          <a:lstStyle/>
          <a:p>
            <a:pPr algn="ctr"/>
            <a:r>
              <a:rPr lang="he-IL"/>
              <a:t>במידה וישנם 2 ערכים זהים הם יקבלו דירוג זהה והפונקציה תדלג על הדרגה הבאה</a:t>
            </a:r>
          </a:p>
          <a:p>
            <a:pPr algn="ctr"/>
            <a:r>
              <a:rPr lang="he-IL"/>
              <a:t>1,2,2,4</a:t>
            </a:r>
            <a:endParaRPr lang="en-US"/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27050293-E0E7-41E0-B1E9-00B64041E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 b="1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1926771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50E0722-819E-450F-9665-194595A892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NTILE()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59CC8A-E583-4B10-A243-39EF128B2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7649" y="2327564"/>
            <a:ext cx="6616700" cy="2171411"/>
          </a:xfrm>
        </p:spPr>
        <p:txBody>
          <a:bodyPr/>
          <a:lstStyle/>
          <a:p>
            <a:pPr algn="ctr"/>
            <a:r>
              <a:rPr lang="he-IL"/>
              <a:t>מאפשרת לחלק את השורות בחלון בצורה שווה (ככל האפשר) למספר המדרגות </a:t>
            </a:r>
            <a:r>
              <a:rPr lang="he-IL" err="1"/>
              <a:t>שצויין</a:t>
            </a:r>
            <a:r>
              <a:rPr lang="he-IL"/>
              <a:t> </a:t>
            </a:r>
            <a:endParaRPr lang="en-US"/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8F2D5C1F-DFB3-4F24-B916-E45367E1D8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 b="1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2219218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8B1B196-37A2-4082-82E5-4C7D2A0134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CUME_DIST()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D6B9829-51B1-4057-84DF-1CD97BFDC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099" y="1611163"/>
            <a:ext cx="7068886" cy="2458836"/>
          </a:xfrm>
          <a:solidFill>
            <a:srgbClr val="63707E"/>
          </a:solidFill>
          <a:ln>
            <a:noFill/>
          </a:ln>
        </p:spPr>
        <p:txBody>
          <a:bodyPr rtlCol="0" anchor="ctr"/>
          <a:lstStyle/>
          <a:p>
            <a:r>
              <a:rPr lang="he-IL">
                <a:solidFill>
                  <a:schemeClr val="bg1"/>
                </a:solidFill>
              </a:rPr>
              <a:t>ייתן לנו את התפלגות המצטברת של הערכים בחלון, כל ערך יקבל מספר המייצג את אחוז הערכים בחלון שקטנים או שווים לערך שנבדק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68F8764-1DF8-46E0-A924-502BD5FAB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4338" y="4259179"/>
            <a:ext cx="9718408" cy="140723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he-IL"/>
              <a:t>הפונקציה תיתן לנו מיקום של הערך בחלון ביחס לערכים השונים</a:t>
            </a:r>
            <a:endParaRPr lang="en-US"/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0DF57FBF-5A92-46EA-8ADD-0B046E29CA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 b="1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3929377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0B06484-F4C3-4021-87AB-239C5068FA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Value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E884BF5-F304-4CC9-92DC-E2191D159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/>
              <a:t>פונקציות אלו מאפשרות לנו להציג לצד הערך הנוכחי ערכים אחרים מהקבוצה.</a:t>
            </a:r>
            <a:endParaRPr lang="en-US"/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B7A7A3E5-9CA2-413B-B710-B28254EC6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 b="1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182059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טקסט 7">
            <a:extLst>
              <a:ext uri="{FF2B5EF4-FFF2-40B4-BE49-F238E27FC236}">
                <a16:creationId xmlns:a16="http://schemas.microsoft.com/office/drawing/2014/main" id="{A87C8652-B8DB-411C-B502-C230833C60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400" y="2749008"/>
            <a:ext cx="10515600" cy="2017920"/>
          </a:xfrm>
        </p:spPr>
        <p:txBody>
          <a:bodyPr/>
          <a:lstStyle/>
          <a:p>
            <a:r>
              <a:rPr lang="he-IL" sz="6600">
                <a:latin typeface="Heebo Black" pitchFamily="2" charset="-79"/>
                <a:cs typeface="Heebo Black" pitchFamily="2" charset="-79"/>
              </a:rPr>
              <a:t>האם זה יעיל?</a:t>
            </a:r>
            <a:endParaRPr lang="en-US" sz="6600">
              <a:latin typeface="Heebo Black" pitchFamily="2" charset="-79"/>
              <a:cs typeface="Heebo Black" pitchFamily="2" charset="-79"/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884DE9D-5499-451C-987A-6E47064DF6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1FE71E7-5EAA-4DE3-AD8B-9568ABFB97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1C5F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92" y="1897526"/>
            <a:ext cx="2869402" cy="286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947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0B06484-F4C3-4021-87AB-239C5068FA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LAG()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E884BF5-F304-4CC9-92DC-E2191D159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/>
              <a:t>מחזירה את הערך מהשורה שנמצאת לפני השורה הנוכחית ב</a:t>
            </a:r>
            <a:r>
              <a:rPr lang="en-US"/>
              <a:t>N</a:t>
            </a:r>
            <a:r>
              <a:rPr lang="he-IL"/>
              <a:t> שורות </a:t>
            </a:r>
            <a:endParaRPr lang="en-US"/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34E2E9FA-5F90-4F90-AD98-9BF2CBEC7F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 b="1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3170182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0B06484-F4C3-4021-87AB-239C5068FA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LEAD()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E884BF5-F304-4CC9-92DC-E2191D159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/>
              <a:t>מחזירה את הערך מהשורה שנמצאת אחרי השורה הנוכחית ב</a:t>
            </a:r>
            <a:r>
              <a:rPr lang="en-US"/>
              <a:t>N</a:t>
            </a:r>
            <a:r>
              <a:rPr lang="he-IL"/>
              <a:t> שורות</a:t>
            </a:r>
            <a:endParaRPr lang="en-US"/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4C64E42B-07FE-435E-83D0-F789172469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 b="1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3546022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0B06484-F4C3-4021-87AB-239C5068FA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FIRST_VALUE()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E884BF5-F304-4CC9-92DC-E2191D159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/>
              <a:t>מחזירה את הערך מהשורה הראשונה בחלון</a:t>
            </a:r>
            <a:endParaRPr lang="en-US"/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34DFD4B9-C167-499B-8C45-292D989D57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 b="1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1972104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0B06484-F4C3-4021-87AB-239C5068FA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LAST_VALUE()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E884BF5-F304-4CC9-92DC-E2191D159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/>
              <a:t>מחזירה את הערך מהשורה האחרונה בחלון </a:t>
            </a:r>
            <a:endParaRPr lang="en-US"/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C0471FCD-C671-4175-9A7D-2331A0A403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 b="1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13326652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901E739A-47FD-4BD2-9940-A887F30E44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סיכום</a:t>
            </a:r>
            <a:endParaRPr lang="en-US"/>
          </a:p>
        </p:txBody>
      </p:sp>
      <p:sp>
        <p:nvSpPr>
          <p:cNvPr id="6" name="מציין מיקום טקסט 1">
            <a:extLst>
              <a:ext uri="{FF2B5EF4-FFF2-40B4-BE49-F238E27FC236}">
                <a16:creationId xmlns:a16="http://schemas.microsoft.com/office/drawing/2014/main" id="{40B7DF8E-6D4F-457F-8309-F8182C9C72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1" y="2313685"/>
            <a:ext cx="10185397" cy="679450"/>
          </a:xfrm>
        </p:spPr>
        <p:txBody>
          <a:bodyPr/>
          <a:lstStyle/>
          <a:p>
            <a:r>
              <a:rPr lang="he-IL" sz="4800"/>
              <a:t>מבנה שליפה</a:t>
            </a:r>
            <a:endParaRPr lang="en-US" sz="4800"/>
          </a:p>
        </p:txBody>
      </p:sp>
      <p:sp>
        <p:nvSpPr>
          <p:cNvPr id="7" name="מציין מיקום טקסט 3">
            <a:extLst>
              <a:ext uri="{FF2B5EF4-FFF2-40B4-BE49-F238E27FC236}">
                <a16:creationId xmlns:a16="http://schemas.microsoft.com/office/drawing/2014/main" id="{E23D953D-2B35-4E11-B919-0C8826A13D0C}"/>
              </a:ext>
            </a:extLst>
          </p:cNvPr>
          <p:cNvSpPr txBox="1">
            <a:spLocks/>
          </p:cNvSpPr>
          <p:nvPr/>
        </p:nvSpPr>
        <p:spPr>
          <a:xfrm>
            <a:off x="670356" y="3360600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WINDOW</a:t>
            </a:r>
            <a:endParaRPr lang="he-IL"/>
          </a:p>
        </p:txBody>
      </p:sp>
      <p:sp>
        <p:nvSpPr>
          <p:cNvPr id="8" name="מציין מיקום טקסט 4">
            <a:extLst>
              <a:ext uri="{FF2B5EF4-FFF2-40B4-BE49-F238E27FC236}">
                <a16:creationId xmlns:a16="http://schemas.microsoft.com/office/drawing/2014/main" id="{D8C926FB-6EE3-4905-AC77-CE62B43167D0}"/>
              </a:ext>
            </a:extLst>
          </p:cNvPr>
          <p:cNvSpPr txBox="1">
            <a:spLocks/>
          </p:cNvSpPr>
          <p:nvPr/>
        </p:nvSpPr>
        <p:spPr>
          <a:xfrm>
            <a:off x="670356" y="5455411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פונקציות </a:t>
            </a:r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5932C04B-8881-4B55-AF5B-DD0260B0C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84" y="3398700"/>
            <a:ext cx="531594" cy="531594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6DD73241-22F2-4835-8DF4-33CF0583CD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87" y="5508380"/>
            <a:ext cx="531594" cy="53159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2BD89A2F-CA8E-47B4-B584-39E2CE12FB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00" y="2320864"/>
            <a:ext cx="531594" cy="53159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3640E79E-2A52-4DFD-AB5F-266977B4F1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097" y="1421805"/>
            <a:ext cx="531594" cy="531594"/>
          </a:xfrm>
          <a:prstGeom prst="rect">
            <a:avLst/>
          </a:prstGeom>
        </p:spPr>
      </p:pic>
      <p:sp>
        <p:nvSpPr>
          <p:cNvPr id="13" name="מציין מיקום טקסט 4">
            <a:extLst>
              <a:ext uri="{FF2B5EF4-FFF2-40B4-BE49-F238E27FC236}">
                <a16:creationId xmlns:a16="http://schemas.microsoft.com/office/drawing/2014/main" id="{CAB04C55-6067-4605-8D25-6D8F8ED3BCBD}"/>
              </a:ext>
            </a:extLst>
          </p:cNvPr>
          <p:cNvSpPr txBox="1">
            <a:spLocks/>
          </p:cNvSpPr>
          <p:nvPr/>
        </p:nvSpPr>
        <p:spPr>
          <a:xfrm>
            <a:off x="679269" y="1401185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מהן פונקציות חלון</a:t>
            </a:r>
            <a:endParaRPr lang="en-US"/>
          </a:p>
        </p:txBody>
      </p:sp>
      <p:sp>
        <p:nvSpPr>
          <p:cNvPr id="14" name="מציין מיקום טקסט 3">
            <a:extLst>
              <a:ext uri="{FF2B5EF4-FFF2-40B4-BE49-F238E27FC236}">
                <a16:creationId xmlns:a16="http://schemas.microsoft.com/office/drawing/2014/main" id="{AD9F059E-BD1A-40FE-A0B0-B44C30FDEC31}"/>
              </a:ext>
            </a:extLst>
          </p:cNvPr>
          <p:cNvSpPr txBox="1">
            <a:spLocks/>
          </p:cNvSpPr>
          <p:nvPr/>
        </p:nvSpPr>
        <p:spPr>
          <a:xfrm>
            <a:off x="674472" y="4408496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FRAME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DD0D502C-D65A-4EBC-BC7C-9F07E8645C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400" y="4446596"/>
            <a:ext cx="531594" cy="5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3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BDF08EB7-543C-4FB1-B809-A17441AEA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909" y="1702435"/>
            <a:ext cx="10352176" cy="2519707"/>
          </a:xfrm>
        </p:spPr>
        <p:txBody>
          <a:bodyPr lIns="91440" tIns="45720" rIns="91440" bIns="45720" anchor="t"/>
          <a:lstStyle/>
          <a:p>
            <a:r>
              <a:rPr lang="en-US" sz="8000" b="1">
                <a:latin typeface="Heebo Black"/>
                <a:cs typeface="Heebo Black"/>
              </a:rPr>
              <a:t>WINDOW FUNCTIONS</a:t>
            </a:r>
            <a:br>
              <a:rPr lang="en-US" sz="8000" b="1"/>
            </a:br>
            <a:r>
              <a:rPr lang="he-IL" sz="8800">
                <a:latin typeface="Heebo"/>
                <a:cs typeface="Heebo"/>
              </a:rPr>
              <a:t>פונקציות חלון</a:t>
            </a:r>
            <a:endParaRPr lang="en-US" sz="5400">
              <a:latin typeface="Heebo"/>
              <a:cs typeface="Heebo"/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C44496-9827-4EA9-A263-70B4B4E7D7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57646" y="4037965"/>
            <a:ext cx="4076701" cy="1117600"/>
          </a:xfrm>
        </p:spPr>
        <p:txBody>
          <a:bodyPr/>
          <a:lstStyle/>
          <a:p>
            <a:r>
              <a:rPr lang="en-US"/>
              <a:t>DB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177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ציין מיקום טקסט 1">
            <a:extLst>
              <a:ext uri="{FF2B5EF4-FFF2-40B4-BE49-F238E27FC236}">
                <a16:creationId xmlns:a16="http://schemas.microsoft.com/office/drawing/2014/main" id="{8CA0D29D-3FB5-41C9-8FC8-47DA61573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2313685"/>
            <a:ext cx="10185397" cy="679450"/>
          </a:xfrm>
        </p:spPr>
        <p:txBody>
          <a:bodyPr/>
          <a:lstStyle/>
          <a:p>
            <a:r>
              <a:rPr lang="he-IL"/>
              <a:t>מבנה שליפה</a:t>
            </a:r>
            <a:endParaRPr lang="en-US"/>
          </a:p>
        </p:txBody>
      </p:sp>
      <p:sp>
        <p:nvSpPr>
          <p:cNvPr id="13" name="מציין מיקום טקסט 3">
            <a:extLst>
              <a:ext uri="{FF2B5EF4-FFF2-40B4-BE49-F238E27FC236}">
                <a16:creationId xmlns:a16="http://schemas.microsoft.com/office/drawing/2014/main" id="{03905F7B-85DD-4D50-A116-85B6A3B69889}"/>
              </a:ext>
            </a:extLst>
          </p:cNvPr>
          <p:cNvSpPr txBox="1">
            <a:spLocks/>
          </p:cNvSpPr>
          <p:nvPr/>
        </p:nvSpPr>
        <p:spPr>
          <a:xfrm>
            <a:off x="670356" y="3360600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WINDOW</a:t>
            </a:r>
            <a:endParaRPr lang="he-IL"/>
          </a:p>
        </p:txBody>
      </p:sp>
      <p:sp>
        <p:nvSpPr>
          <p:cNvPr id="14" name="מציין מיקום טקסט 4">
            <a:extLst>
              <a:ext uri="{FF2B5EF4-FFF2-40B4-BE49-F238E27FC236}">
                <a16:creationId xmlns:a16="http://schemas.microsoft.com/office/drawing/2014/main" id="{B82776EC-819E-4E8B-BB22-FC31315677F0}"/>
              </a:ext>
            </a:extLst>
          </p:cNvPr>
          <p:cNvSpPr txBox="1">
            <a:spLocks/>
          </p:cNvSpPr>
          <p:nvPr/>
        </p:nvSpPr>
        <p:spPr>
          <a:xfrm>
            <a:off x="670356" y="5455411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פונקציות</a:t>
            </a:r>
            <a:endParaRPr lang="en-US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9F332499-F78C-464A-96A3-871ACE69A3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097" y="3395056"/>
            <a:ext cx="531594" cy="531594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0672A25C-FC7B-4089-AB9F-C712443A0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097" y="5529339"/>
            <a:ext cx="531594" cy="531594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9D84AE4A-121E-4F98-8970-D7F1857A4F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097" y="2347651"/>
            <a:ext cx="531594" cy="531594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6E9598F5-E9F0-446E-913D-643466648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097" y="1339717"/>
            <a:ext cx="531594" cy="531594"/>
          </a:xfrm>
          <a:prstGeom prst="rect">
            <a:avLst/>
          </a:prstGeom>
        </p:spPr>
      </p:pic>
      <p:sp>
        <p:nvSpPr>
          <p:cNvPr id="21" name="מציין מיקום טקסט 4">
            <a:extLst>
              <a:ext uri="{FF2B5EF4-FFF2-40B4-BE49-F238E27FC236}">
                <a16:creationId xmlns:a16="http://schemas.microsoft.com/office/drawing/2014/main" id="{9124E2DF-B188-4347-8F56-57916C8D68DF}"/>
              </a:ext>
            </a:extLst>
          </p:cNvPr>
          <p:cNvSpPr txBox="1">
            <a:spLocks/>
          </p:cNvSpPr>
          <p:nvPr/>
        </p:nvSpPr>
        <p:spPr>
          <a:xfrm>
            <a:off x="679270" y="1265789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/>
              <a:t>מהן פונקציות חלון</a:t>
            </a:r>
            <a:endParaRPr lang="en-US"/>
          </a:p>
        </p:txBody>
      </p:sp>
      <p:sp>
        <p:nvSpPr>
          <p:cNvPr id="22" name="מציין מיקום טקסט 3">
            <a:extLst>
              <a:ext uri="{FF2B5EF4-FFF2-40B4-BE49-F238E27FC236}">
                <a16:creationId xmlns:a16="http://schemas.microsoft.com/office/drawing/2014/main" id="{E4B477DA-37A6-4F40-810F-394B7CEE3754}"/>
              </a:ext>
            </a:extLst>
          </p:cNvPr>
          <p:cNvSpPr txBox="1">
            <a:spLocks/>
          </p:cNvSpPr>
          <p:nvPr/>
        </p:nvSpPr>
        <p:spPr>
          <a:xfrm>
            <a:off x="674472" y="4408496"/>
            <a:ext cx="9506127" cy="679450"/>
          </a:xfrm>
          <a:prstGeom prst="rect">
            <a:avLst/>
          </a:prstGeom>
        </p:spPr>
        <p:txBody>
          <a:bodyPr/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rgbClr val="1C5F7A"/>
                </a:solidFill>
                <a:effectLst/>
                <a:uLnTx/>
                <a:uFillTx/>
                <a:latin typeface="Heebo" panose="00000500000000000000" pitchFamily="2" charset="-79"/>
                <a:ea typeface="+mn-ea"/>
                <a:cs typeface="Heebo" panose="00000500000000000000" pitchFamily="2" charset="-79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FRAME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1E06FCBC-D107-4EC4-BF85-3450EE5BC6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097" y="4442462"/>
            <a:ext cx="531594" cy="5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1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7924002-BDC9-465E-8929-9BAC782C3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5980" y="2040326"/>
            <a:ext cx="7724258" cy="2613911"/>
          </a:xfrm>
        </p:spPr>
        <p:txBody>
          <a:bodyPr lIns="91440" tIns="45720" rIns="91440" bIns="45720" rtlCol="0" anchor="ctr"/>
          <a:lstStyle/>
          <a:p>
            <a:r>
              <a:rPr lang="he-IL"/>
              <a:t>פונקציות אשר מתבצעות על סדרת שורות הקשורות אחת לשנייה ומחזירות ערך עבור כל שורה בסדרה, בלי לקבץ את סדרת השורות</a:t>
            </a:r>
            <a:endParaRPr lang="en-US"/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3BCE2866-9A46-486C-8A0B-E074E7765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פונקציות חלון</a:t>
            </a:r>
            <a:endParaRPr lang="en-US"/>
          </a:p>
        </p:txBody>
      </p:sp>
      <p:sp>
        <p:nvSpPr>
          <p:cNvPr id="8" name="מציין מיקום טקסט 1">
            <a:extLst>
              <a:ext uri="{FF2B5EF4-FFF2-40B4-BE49-F238E27FC236}">
                <a16:creationId xmlns:a16="http://schemas.microsoft.com/office/drawing/2014/main" id="{94B652F1-97AA-4605-A6EF-8D5ADC13A1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b="1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38672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7365A45-A81E-47C0-925E-54CF750841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/>
              <a:t>חלון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11D7365-0625-45EF-AA32-F0DBD7DAB7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00" y="2270125"/>
            <a:ext cx="6604000" cy="2145621"/>
          </a:xfrm>
        </p:spPr>
        <p:txBody>
          <a:bodyPr/>
          <a:lstStyle/>
          <a:p>
            <a:r>
              <a:rPr lang="he-IL"/>
              <a:t>מתאר את סדרת השורות (הקבוצה) עליהן פונקציית החלון עובדת</a:t>
            </a:r>
          </a:p>
        </p:txBody>
      </p:sp>
      <p:sp>
        <p:nvSpPr>
          <p:cNvPr id="5" name="מציין מיקום טקסט 1">
            <a:extLst>
              <a:ext uri="{FF2B5EF4-FFF2-40B4-BE49-F238E27FC236}">
                <a16:creationId xmlns:a16="http://schemas.microsoft.com/office/drawing/2014/main" id="{E07D35D5-E26C-4BD1-8911-3F6051668A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b="1"/>
              <a:t>מהן פונקציות חלון </a:t>
            </a:r>
            <a:r>
              <a:rPr lang="he-IL">
                <a:solidFill>
                  <a:srgbClr val="253B59"/>
                </a:solidFill>
              </a:rPr>
              <a:t>|</a:t>
            </a:r>
            <a:r>
              <a:rPr lang="he-IL"/>
              <a:t> מבנה שליפה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 </a:t>
            </a:r>
            <a:r>
              <a:rPr lang="en-US"/>
              <a:t>WINDOW</a:t>
            </a:r>
            <a:r>
              <a:rPr lang="he-IL"/>
              <a:t> </a:t>
            </a:r>
            <a:r>
              <a:rPr lang="he-IL">
                <a:solidFill>
                  <a:srgbClr val="142D4C"/>
                </a:solidFill>
              </a:rPr>
              <a:t>|</a:t>
            </a:r>
            <a:r>
              <a:rPr lang="he-IL"/>
              <a:t> </a:t>
            </a:r>
            <a:r>
              <a:rPr lang="en-US"/>
              <a:t>FRAME</a:t>
            </a:r>
            <a:r>
              <a:rPr lang="he-IL">
                <a:solidFill>
                  <a:srgbClr val="142D4C"/>
                </a:solidFill>
              </a:rPr>
              <a:t> |</a:t>
            </a:r>
            <a:r>
              <a:rPr lang="en-US">
                <a:solidFill>
                  <a:srgbClr val="142D4C"/>
                </a:solidFill>
              </a:rPr>
              <a:t> </a:t>
            </a:r>
            <a:r>
              <a:rPr lang="he-IL"/>
              <a:t>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68848919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מדור סוס">
      <a:dk1>
        <a:sysClr val="windowText" lastClr="000000"/>
      </a:dk1>
      <a:lt1>
        <a:sysClr val="window" lastClr="FFFFFF"/>
      </a:lt1>
      <a:dk2>
        <a:srgbClr val="44546A"/>
      </a:dk2>
      <a:lt2>
        <a:srgbClr val="D8D8D8"/>
      </a:lt2>
      <a:accent1>
        <a:srgbClr val="D6DCE4"/>
      </a:accent1>
      <a:accent2>
        <a:srgbClr val="8496B0"/>
      </a:accent2>
      <a:accent3>
        <a:srgbClr val="323F4F"/>
      </a:accent3>
      <a:accent4>
        <a:srgbClr val="C2DFFD"/>
      </a:accent4>
      <a:accent5>
        <a:srgbClr val="A5A5A5"/>
      </a:accent5>
      <a:accent6>
        <a:srgbClr val="FFF2CC"/>
      </a:accent6>
      <a:hlink>
        <a:srgbClr val="EBDAE2"/>
      </a:hlink>
      <a:folHlink>
        <a:srgbClr val="445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581D5AE69FC142AE0555A36EBFA81D" ma:contentTypeVersion="12" ma:contentTypeDescription="Create a new document." ma:contentTypeScope="" ma:versionID="19a24824540a700bfa8646fe8f196d1b">
  <xsd:schema xmlns:xsd="http://www.w3.org/2001/XMLSchema" xmlns:xs="http://www.w3.org/2001/XMLSchema" xmlns:p="http://schemas.microsoft.com/office/2006/metadata/properties" xmlns:ns2="4c2a3e0f-ed8b-479f-966c-d7335c587732" xmlns:ns3="f14e6d81-a303-4230-9f9c-4484a6238f2c" targetNamespace="http://schemas.microsoft.com/office/2006/metadata/properties" ma:root="true" ma:fieldsID="f6b60fc3ff697a1ef187563e33dfe86a" ns2:_="" ns3:_="">
    <xsd:import namespace="4c2a3e0f-ed8b-479f-966c-d7335c587732"/>
    <xsd:import namespace="f14e6d81-a303-4230-9f9c-4484a6238f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a3e0f-ed8b-479f-966c-d7335c5877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8b52547-9beb-4279-82f9-fd9fdb5357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e6d81-a303-4230-9f9c-4484a6238f2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0e00af1-39f4-4c9c-83bc-20b89c57efa6}" ma:internalName="TaxCatchAll" ma:showField="CatchAllData" ma:web="f14e6d81-a303-4230-9f9c-4484a6238f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4e6d81-a303-4230-9f9c-4484a6238f2c" xsi:nil="true"/>
    <lcf76f155ced4ddcb4097134ff3c332f xmlns="4c2a3e0f-ed8b-479f-966c-d7335c58773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31C61D-CC3B-45D6-AC4E-4C037753C221}"/>
</file>

<file path=customXml/itemProps2.xml><?xml version="1.0" encoding="utf-8"?>
<ds:datastoreItem xmlns:ds="http://schemas.openxmlformats.org/officeDocument/2006/customXml" ds:itemID="{5F5A4EB0-34A2-4AF9-AC9D-0A0D86613C0B}">
  <ds:schemaRefs>
    <ds:schemaRef ds:uri="129d144d-81b1-4108-a9a4-5202fec0e267"/>
    <ds:schemaRef ds:uri="331aee4c-194c-4181-9cf8-5b773199a7cd"/>
    <ds:schemaRef ds:uri="5c651c88-4896-4ef8-b6ca-758d5ba76a9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F81EBE8-385B-4A91-BA82-A29857A7C0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17315</TotalTime>
  <Words>2424</Words>
  <Application>Microsoft Office PowerPoint</Application>
  <PresentationFormat>Widescreen</PresentationFormat>
  <Paragraphs>285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Heebo</vt:lpstr>
      <vt:lpstr>Heebo Medium</vt:lpstr>
      <vt:lpstr>Times New Roman</vt:lpstr>
      <vt:lpstr>Arial</vt:lpstr>
      <vt:lpstr>Heebo Light</vt:lpstr>
      <vt:lpstr>Heebo Black</vt:lpstr>
      <vt:lpstr>Calibri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איתי בן ישי</dc:creator>
  <cp:lastModifiedBy>נטע בלקר</cp:lastModifiedBy>
  <cp:revision>6</cp:revision>
  <cp:lastPrinted>2021-06-16T11:29:56Z</cp:lastPrinted>
  <dcterms:created xsi:type="dcterms:W3CDTF">2020-01-08T14:50:27Z</dcterms:created>
  <dcterms:modified xsi:type="dcterms:W3CDTF">2025-02-20T07:11:21Z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0x01010053581D5AE69FC142AE0555A36EBFA81D</vt:lpwstr>
  </property>
  <property fmtid="{D5CDD505-2E9C-101B-9397-08002B2CF9AE}" pid="3" name="MediaServiceImageTags">
    <vt:lpwstr/>
  </property>
  <property fmtid="{D5CDD505-2E9C-101B-9397-08002B2CF9AE}" pid="4" name="AddtoSUBJECTS">
    <vt:bool>false</vt:bool>
  </property>
</Properties>
</file>