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4"/>
  </p:sldMasterIdLst>
  <p:notesMasterIdLst>
    <p:notesMasterId r:id="rId46"/>
  </p:notesMasterIdLst>
  <p:sldIdLst>
    <p:sldId id="302" r:id="rId5"/>
    <p:sldId id="303" r:id="rId6"/>
    <p:sldId id="304" r:id="rId7"/>
    <p:sldId id="357" r:id="rId8"/>
    <p:sldId id="291" r:id="rId9"/>
    <p:sldId id="261" r:id="rId10"/>
    <p:sldId id="279" r:id="rId11"/>
    <p:sldId id="297" r:id="rId12"/>
    <p:sldId id="306" r:id="rId13"/>
    <p:sldId id="301" r:id="rId14"/>
    <p:sldId id="345" r:id="rId15"/>
    <p:sldId id="308" r:id="rId16"/>
    <p:sldId id="309" r:id="rId17"/>
    <p:sldId id="311" r:id="rId18"/>
    <p:sldId id="312" r:id="rId19"/>
    <p:sldId id="349" r:id="rId20"/>
    <p:sldId id="343" r:id="rId21"/>
    <p:sldId id="315" r:id="rId22"/>
    <p:sldId id="318" r:id="rId23"/>
    <p:sldId id="336" r:id="rId24"/>
    <p:sldId id="319" r:id="rId25"/>
    <p:sldId id="337" r:id="rId26"/>
    <p:sldId id="320" r:id="rId27"/>
    <p:sldId id="338" r:id="rId28"/>
    <p:sldId id="347" r:id="rId29"/>
    <p:sldId id="346" r:id="rId30"/>
    <p:sldId id="335" r:id="rId31"/>
    <p:sldId id="333" r:id="rId32"/>
    <p:sldId id="334" r:id="rId33"/>
    <p:sldId id="355" r:id="rId34"/>
    <p:sldId id="340" r:id="rId35"/>
    <p:sldId id="324" r:id="rId36"/>
    <p:sldId id="350" r:id="rId37"/>
    <p:sldId id="352" r:id="rId38"/>
    <p:sldId id="354" r:id="rId39"/>
    <p:sldId id="351" r:id="rId40"/>
    <p:sldId id="342" r:id="rId41"/>
    <p:sldId id="330" r:id="rId42"/>
    <p:sldId id="331" r:id="rId43"/>
    <p:sldId id="329" r:id="rId44"/>
    <p:sldId id="332" r:id="rId45"/>
  </p:sldIdLst>
  <p:sldSz cx="12192000" cy="6858000"/>
  <p:notesSz cx="6858000" cy="9144000"/>
  <p:embeddedFontLst>
    <p:embeddedFont>
      <p:font typeface="Heebo" pitchFamily="2" charset="-79"/>
      <p:regular r:id="rId47"/>
      <p:bold r:id="rId48"/>
    </p:embeddedFont>
    <p:embeddedFont>
      <p:font typeface="Heebo Black" pitchFamily="2" charset="-79"/>
      <p:bold r:id="rId49"/>
    </p:embeddedFont>
    <p:embeddedFont>
      <p:font typeface="Heebo Light" pitchFamily="2" charset="-79"/>
      <p:regular r:id="rId50"/>
    </p:embeddedFont>
    <p:embeddedFont>
      <p:font typeface="Heebo Medium" pitchFamily="2" charset="-79"/>
      <p:regular r:id="rId51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דוגמאות (תמחקו אחרי המרה)" id="{2E287F6B-41DB-4FC9-AD9D-99BA11AD140A}">
          <p14:sldIdLst>
            <p14:sldId id="302"/>
            <p14:sldId id="303"/>
            <p14:sldId id="304"/>
            <p14:sldId id="357"/>
            <p14:sldId id="291"/>
            <p14:sldId id="261"/>
            <p14:sldId id="279"/>
            <p14:sldId id="297"/>
            <p14:sldId id="306"/>
            <p14:sldId id="301"/>
            <p14:sldId id="345"/>
            <p14:sldId id="308"/>
            <p14:sldId id="309"/>
            <p14:sldId id="311"/>
            <p14:sldId id="312"/>
            <p14:sldId id="349"/>
            <p14:sldId id="343"/>
            <p14:sldId id="315"/>
            <p14:sldId id="318"/>
            <p14:sldId id="336"/>
            <p14:sldId id="319"/>
            <p14:sldId id="337"/>
            <p14:sldId id="320"/>
            <p14:sldId id="338"/>
            <p14:sldId id="347"/>
            <p14:sldId id="346"/>
            <p14:sldId id="335"/>
            <p14:sldId id="333"/>
            <p14:sldId id="334"/>
            <p14:sldId id="355"/>
            <p14:sldId id="340"/>
            <p14:sldId id="324"/>
            <p14:sldId id="350"/>
            <p14:sldId id="352"/>
            <p14:sldId id="354"/>
            <p14:sldId id="351"/>
            <p14:sldId id="342"/>
            <p14:sldId id="330"/>
            <p14:sldId id="331"/>
            <p14:sldId id="329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D2"/>
    <a:srgbClr val="DAFAF3"/>
    <a:srgbClr val="0070C0"/>
    <a:srgbClr val="DFEEFD"/>
    <a:srgbClr val="AACDCE"/>
    <a:srgbClr val="FF805D"/>
    <a:srgbClr val="FF8F8F"/>
    <a:srgbClr val="93B5B3"/>
    <a:srgbClr val="FFB8A7"/>
    <a:srgbClr val="FFD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9613F-2B01-10EB-7123-5E7FCBD639BF}" v="1" dt="2024-08-13T10:37:44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98" d="100"/>
          <a:sy n="98" d="100"/>
        </p:scale>
        <p:origin x="10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נה לב" userId="332ee80c-bfbb-45f8-94ed-0f8888619ae8" providerId="ADAL" clId="{1A5547A3-8D2D-4128-95D7-41C65F59F52D}"/>
    <pc:docChg chg="modSld sldOrd">
      <pc:chgData name="דנה לב" userId="332ee80c-bfbb-45f8-94ed-0f8888619ae8" providerId="ADAL" clId="{1A5547A3-8D2D-4128-95D7-41C65F59F52D}" dt="2022-05-15T11:54:48.347" v="5"/>
      <pc:docMkLst>
        <pc:docMk/>
      </pc:docMkLst>
      <pc:sldChg chg="ord">
        <pc:chgData name="דנה לב" userId="332ee80c-bfbb-45f8-94ed-0f8888619ae8" providerId="ADAL" clId="{1A5547A3-8D2D-4128-95D7-41C65F59F52D}" dt="2022-05-15T11:26:25.062" v="1"/>
        <pc:sldMkLst>
          <pc:docMk/>
          <pc:sldMk cId="2939736608" sldId="297"/>
        </pc:sldMkLst>
      </pc:sldChg>
      <pc:sldChg chg="ord">
        <pc:chgData name="דנה לב" userId="332ee80c-bfbb-45f8-94ed-0f8888619ae8" providerId="ADAL" clId="{1A5547A3-8D2D-4128-95D7-41C65F59F52D}" dt="2022-05-15T11:32:27.660" v="3"/>
        <pc:sldMkLst>
          <pc:docMk/>
          <pc:sldMk cId="562678290" sldId="301"/>
        </pc:sldMkLst>
      </pc:sldChg>
      <pc:sldChg chg="ord">
        <pc:chgData name="דנה לב" userId="332ee80c-bfbb-45f8-94ed-0f8888619ae8" providerId="ADAL" clId="{1A5547A3-8D2D-4128-95D7-41C65F59F52D}" dt="2022-05-15T11:24:53.025" v="0"/>
        <pc:sldMkLst>
          <pc:docMk/>
          <pc:sldMk cId="3546558098" sldId="305"/>
        </pc:sldMkLst>
      </pc:sldChg>
      <pc:sldChg chg="addSp">
        <pc:chgData name="דנה לב" userId="332ee80c-bfbb-45f8-94ed-0f8888619ae8" providerId="ADAL" clId="{1A5547A3-8D2D-4128-95D7-41C65F59F52D}" dt="2022-05-15T11:26:34.802" v="2"/>
        <pc:sldMkLst>
          <pc:docMk/>
          <pc:sldMk cId="1262911077" sldId="307"/>
        </pc:sldMkLst>
        <pc:picChg chg="add">
          <ac:chgData name="דנה לב" userId="332ee80c-bfbb-45f8-94ed-0f8888619ae8" providerId="ADAL" clId="{1A5547A3-8D2D-4128-95D7-41C65F59F52D}" dt="2022-05-15T11:26:34.802" v="2"/>
          <ac:picMkLst>
            <pc:docMk/>
            <pc:sldMk cId="1262911077" sldId="307"/>
            <ac:picMk id="14" creationId="{DC27EB6E-2FF2-400F-BE25-F9CA338BF0CC}"/>
          </ac:picMkLst>
        </pc:picChg>
        <pc:picChg chg="add">
          <ac:chgData name="דנה לב" userId="332ee80c-bfbb-45f8-94ed-0f8888619ae8" providerId="ADAL" clId="{1A5547A3-8D2D-4128-95D7-41C65F59F52D}" dt="2022-05-15T11:26:34.802" v="2"/>
          <ac:picMkLst>
            <pc:docMk/>
            <pc:sldMk cId="1262911077" sldId="307"/>
            <ac:picMk id="15" creationId="{8980A8C3-E36A-44B7-8132-2801FBB93858}"/>
          </ac:picMkLst>
        </pc:picChg>
        <pc:picChg chg="add">
          <ac:chgData name="דנה לב" userId="332ee80c-bfbb-45f8-94ed-0f8888619ae8" providerId="ADAL" clId="{1A5547A3-8D2D-4128-95D7-41C65F59F52D}" dt="2022-05-15T11:26:34.802" v="2"/>
          <ac:picMkLst>
            <pc:docMk/>
            <pc:sldMk cId="1262911077" sldId="307"/>
            <ac:picMk id="16" creationId="{8453DCE0-7C31-4F8A-9E4A-9C1BC82AF182}"/>
          </ac:picMkLst>
        </pc:picChg>
      </pc:sldChg>
      <pc:sldChg chg="ord">
        <pc:chgData name="דנה לב" userId="332ee80c-bfbb-45f8-94ed-0f8888619ae8" providerId="ADAL" clId="{1A5547A3-8D2D-4128-95D7-41C65F59F52D}" dt="2022-05-15T11:54:48.347" v="5"/>
        <pc:sldMkLst>
          <pc:docMk/>
          <pc:sldMk cId="2737767037" sldId="329"/>
        </pc:sldMkLst>
      </pc:sldChg>
      <pc:sldChg chg="modSp">
        <pc:chgData name="דנה לב" userId="332ee80c-bfbb-45f8-94ed-0f8888619ae8" providerId="ADAL" clId="{1A5547A3-8D2D-4128-95D7-41C65F59F52D}" dt="2022-05-15T11:36:40.169" v="4" actId="1076"/>
        <pc:sldMkLst>
          <pc:docMk/>
          <pc:sldMk cId="1767992964" sldId="337"/>
        </pc:sldMkLst>
        <pc:spChg chg="mod">
          <ac:chgData name="דנה לב" userId="332ee80c-bfbb-45f8-94ed-0f8888619ae8" providerId="ADAL" clId="{1A5547A3-8D2D-4128-95D7-41C65F59F52D}" dt="2022-05-15T11:36:40.169" v="4" actId="1076"/>
          <ac:spMkLst>
            <pc:docMk/>
            <pc:sldMk cId="1767992964" sldId="337"/>
            <ac:spMk id="37" creationId="{611410DF-6609-411B-9EEE-5C4DBEE838F3}"/>
          </ac:spMkLst>
        </pc:spChg>
        <pc:spChg chg="mod">
          <ac:chgData name="דנה לב" userId="332ee80c-bfbb-45f8-94ed-0f8888619ae8" providerId="ADAL" clId="{1A5547A3-8D2D-4128-95D7-41C65F59F52D}" dt="2022-05-15T11:36:40.169" v="4" actId="1076"/>
          <ac:spMkLst>
            <pc:docMk/>
            <pc:sldMk cId="1767992964" sldId="337"/>
            <ac:spMk id="38" creationId="{5C93BD25-3DFD-435E-8012-484BB9E188D5}"/>
          </ac:spMkLst>
        </pc:spChg>
        <pc:cxnChg chg="mod">
          <ac:chgData name="דנה לב" userId="332ee80c-bfbb-45f8-94ed-0f8888619ae8" providerId="ADAL" clId="{1A5547A3-8D2D-4128-95D7-41C65F59F52D}" dt="2022-05-15T11:36:40.169" v="4" actId="1076"/>
          <ac:cxnSpMkLst>
            <pc:docMk/>
            <pc:sldMk cId="1767992964" sldId="337"/>
            <ac:cxnSpMk id="18" creationId="{8A0DD147-7991-4708-AC27-792B1485DC9F}"/>
          </ac:cxnSpMkLst>
        </pc:cxnChg>
        <pc:cxnChg chg="mod">
          <ac:chgData name="דנה לב" userId="332ee80c-bfbb-45f8-94ed-0f8888619ae8" providerId="ADAL" clId="{1A5547A3-8D2D-4128-95D7-41C65F59F52D}" dt="2022-05-15T11:36:40.169" v="4" actId="1076"/>
          <ac:cxnSpMkLst>
            <pc:docMk/>
            <pc:sldMk cId="1767992964" sldId="337"/>
            <ac:cxnSpMk id="27" creationId="{2975E9DE-6703-4B08-94CA-1FED2FFD2529}"/>
          </ac:cxnSpMkLst>
        </pc:cxnChg>
        <pc:cxnChg chg="mod">
          <ac:chgData name="דנה לב" userId="332ee80c-bfbb-45f8-94ed-0f8888619ae8" providerId="ADAL" clId="{1A5547A3-8D2D-4128-95D7-41C65F59F52D}" dt="2022-05-15T11:36:40.169" v="4" actId="1076"/>
          <ac:cxnSpMkLst>
            <pc:docMk/>
            <pc:sldMk cId="1767992964" sldId="337"/>
            <ac:cxnSpMk id="33" creationId="{B949C0E7-FA6F-4186-9AF3-7172A2381DFD}"/>
          </ac:cxnSpMkLst>
        </pc:cxnChg>
        <pc:cxnChg chg="mod">
          <ac:chgData name="דנה לב" userId="332ee80c-bfbb-45f8-94ed-0f8888619ae8" providerId="ADAL" clId="{1A5547A3-8D2D-4128-95D7-41C65F59F52D}" dt="2022-05-15T11:36:40.169" v="4" actId="1076"/>
          <ac:cxnSpMkLst>
            <pc:docMk/>
            <pc:sldMk cId="1767992964" sldId="337"/>
            <ac:cxnSpMk id="35" creationId="{F6DA3CCA-C955-4B8E-9550-2EDE2C22F726}"/>
          </ac:cxnSpMkLst>
        </pc:cxnChg>
      </pc:sldChg>
    </pc:docChg>
  </pc:docChgLst>
  <pc:docChgLst>
    <pc:chgData name="מיכל מרגי" userId="S::u9275111@bsmch.net::14d84b8c-3f82-417e-9fd3-6de9691d7c6f" providerId="AD" clId="Web-{6709B344-6266-F170-F390-8465145D412A}"/>
    <pc:docChg chg="modSld">
      <pc:chgData name="מיכל מרגי" userId="S::u9275111@bsmch.net::14d84b8c-3f82-417e-9fd3-6de9691d7c6f" providerId="AD" clId="Web-{6709B344-6266-F170-F390-8465145D412A}" dt="2023-12-10T13:18:11.919" v="3" actId="20577"/>
      <pc:docMkLst>
        <pc:docMk/>
      </pc:docMkLst>
      <pc:sldChg chg="modSp">
        <pc:chgData name="מיכל מרגי" userId="S::u9275111@bsmch.net::14d84b8c-3f82-417e-9fd3-6de9691d7c6f" providerId="AD" clId="Web-{6709B344-6266-F170-F390-8465145D412A}" dt="2023-12-10T13:18:11.919" v="3" actId="20577"/>
        <pc:sldMkLst>
          <pc:docMk/>
          <pc:sldMk cId="1057901452" sldId="332"/>
        </pc:sldMkLst>
        <pc:spChg chg="mod">
          <ac:chgData name="מיכל מרגי" userId="S::u9275111@bsmch.net::14d84b8c-3f82-417e-9fd3-6de9691d7c6f" providerId="AD" clId="Web-{6709B344-6266-F170-F390-8465145D412A}" dt="2023-12-10T13:18:11.919" v="3" actId="20577"/>
          <ac:spMkLst>
            <pc:docMk/>
            <pc:sldMk cId="1057901452" sldId="332"/>
            <ac:spMk id="8" creationId="{A87C8652-B8DB-411C-B502-C230833C60A6}"/>
          </ac:spMkLst>
        </pc:spChg>
      </pc:sldChg>
    </pc:docChg>
  </pc:docChgLst>
  <pc:docChgLst>
    <pc:chgData name="שירה סאסי" userId="9c4c54be-e6e4-4aa0-bd85-a2e670f713a5" providerId="ADAL" clId="{42291627-0F05-44DA-8C58-0E2D10327787}"/>
    <pc:docChg chg="undo custSel addSld delSld modSld modSection">
      <pc:chgData name="שירה סאסי" userId="9c4c54be-e6e4-4aa0-bd85-a2e670f713a5" providerId="ADAL" clId="{42291627-0F05-44DA-8C58-0E2D10327787}" dt="2024-04-11T07:02:57.169" v="2308" actId="208"/>
      <pc:docMkLst>
        <pc:docMk/>
      </pc:docMkLst>
      <pc:sldChg chg="modSp mod">
        <pc:chgData name="שירה סאסי" userId="9c4c54be-e6e4-4aa0-bd85-a2e670f713a5" providerId="ADAL" clId="{42291627-0F05-44DA-8C58-0E2D10327787}" dt="2024-04-09T17:06:45.335" v="196" actId="207"/>
        <pc:sldMkLst>
          <pc:docMk/>
          <pc:sldMk cId="386721166" sldId="279"/>
        </pc:sldMkLst>
        <pc:spChg chg="mod">
          <ac:chgData name="שירה סאסי" userId="9c4c54be-e6e4-4aa0-bd85-a2e670f713a5" providerId="ADAL" clId="{42291627-0F05-44DA-8C58-0E2D10327787}" dt="2024-04-09T17:06:45.335" v="196" actId="207"/>
          <ac:spMkLst>
            <pc:docMk/>
            <pc:sldMk cId="386721166" sldId="279"/>
            <ac:spMk id="4" creationId="{A7924002-BDC9-465E-8929-9BAC782C3A7B}"/>
          </ac:spMkLst>
        </pc:spChg>
      </pc:sldChg>
      <pc:sldChg chg="modSp mod">
        <pc:chgData name="שירה סאסי" userId="9c4c54be-e6e4-4aa0-bd85-a2e670f713a5" providerId="ADAL" clId="{42291627-0F05-44DA-8C58-0E2D10327787}" dt="2024-04-09T17:06:34.062" v="195" actId="207"/>
        <pc:sldMkLst>
          <pc:docMk/>
          <pc:sldMk cId="562678290" sldId="301"/>
        </pc:sldMkLst>
        <pc:spChg chg="mod">
          <ac:chgData name="שירה סאסי" userId="9c4c54be-e6e4-4aa0-bd85-a2e670f713a5" providerId="ADAL" clId="{42291627-0F05-44DA-8C58-0E2D10327787}" dt="2024-04-09T17:06:34.062" v="195" actId="207"/>
          <ac:spMkLst>
            <pc:docMk/>
            <pc:sldMk cId="562678290" sldId="301"/>
            <ac:spMk id="8" creationId="{12F7D524-D7CD-44BD-88FD-F7C289DDFA8A}"/>
          </ac:spMkLst>
        </pc:spChg>
      </pc:sldChg>
      <pc:sldChg chg="addSp delSp modSp mod">
        <pc:chgData name="שירה סאסי" userId="9c4c54be-e6e4-4aa0-bd85-a2e670f713a5" providerId="ADAL" clId="{42291627-0F05-44DA-8C58-0E2D10327787}" dt="2024-04-09T17:00:53.041" v="170" actId="14100"/>
        <pc:sldMkLst>
          <pc:docMk/>
          <pc:sldMk cId="1870045903" sldId="303"/>
        </pc:sldMkLst>
        <pc:spChg chg="mod">
          <ac:chgData name="שירה סאסי" userId="9c4c54be-e6e4-4aa0-bd85-a2e670f713a5" providerId="ADAL" clId="{42291627-0F05-44DA-8C58-0E2D10327787}" dt="2024-04-09T16:56:35.536" v="131" actId="1076"/>
          <ac:spMkLst>
            <pc:docMk/>
            <pc:sldMk cId="1870045903" sldId="303"/>
            <ac:spMk id="8" creationId="{A87C8652-B8DB-411C-B502-C230833C60A6}"/>
          </ac:spMkLst>
        </pc:spChg>
        <pc:picChg chg="mod">
          <ac:chgData name="שירה סאסי" userId="9c4c54be-e6e4-4aa0-bd85-a2e670f713a5" providerId="ADAL" clId="{42291627-0F05-44DA-8C58-0E2D10327787}" dt="2024-04-09T17:00:53.041" v="170" actId="14100"/>
          <ac:picMkLst>
            <pc:docMk/>
            <pc:sldMk cId="1870045903" sldId="303"/>
            <ac:picMk id="2" creationId="{070E6496-179D-BC4E-2042-E63554ACD9B0}"/>
          </ac:picMkLst>
        </pc:picChg>
        <pc:picChg chg="mod">
          <ac:chgData name="שירה סאסי" userId="9c4c54be-e6e4-4aa0-bd85-a2e670f713a5" providerId="ADAL" clId="{42291627-0F05-44DA-8C58-0E2D10327787}" dt="2024-04-09T17:00:44.144" v="168" actId="1076"/>
          <ac:picMkLst>
            <pc:docMk/>
            <pc:sldMk cId="1870045903" sldId="303"/>
            <ac:picMk id="3" creationId="{972EC68F-50DF-54DF-C06C-26B8A8C79FF9}"/>
          </ac:picMkLst>
        </pc:picChg>
        <pc:picChg chg="add mod">
          <ac:chgData name="שירה סאסי" userId="9c4c54be-e6e4-4aa0-bd85-a2e670f713a5" providerId="ADAL" clId="{42291627-0F05-44DA-8C58-0E2D10327787}" dt="2024-04-09T17:00:41.264" v="167" actId="14100"/>
          <ac:picMkLst>
            <pc:docMk/>
            <pc:sldMk cId="1870045903" sldId="303"/>
            <ac:picMk id="1026" creationId="{DE9CA24A-8AAF-594C-0319-6F2DC5BD6FFD}"/>
          </ac:picMkLst>
        </pc:picChg>
        <pc:picChg chg="add del mod">
          <ac:chgData name="שירה סאסי" userId="9c4c54be-e6e4-4aa0-bd85-a2e670f713a5" providerId="ADAL" clId="{42291627-0F05-44DA-8C58-0E2D10327787}" dt="2024-04-09T17:00:34.160" v="164" actId="478"/>
          <ac:picMkLst>
            <pc:docMk/>
            <pc:sldMk cId="1870045903" sldId="303"/>
            <ac:picMk id="1028" creationId="{6D69F975-E76F-0ECB-AB02-3507B73E3355}"/>
          </ac:picMkLst>
        </pc:picChg>
      </pc:sldChg>
      <pc:sldChg chg="addSp delSp modSp mod">
        <pc:chgData name="שירה סאסי" userId="9c4c54be-e6e4-4aa0-bd85-a2e670f713a5" providerId="ADAL" clId="{42291627-0F05-44DA-8C58-0E2D10327787}" dt="2024-04-09T17:00:23.681" v="163" actId="14100"/>
        <pc:sldMkLst>
          <pc:docMk/>
          <pc:sldMk cId="3793668331" sldId="304"/>
        </pc:sldMkLst>
        <pc:spChg chg="mod">
          <ac:chgData name="שירה סאסי" userId="9c4c54be-e6e4-4aa0-bd85-a2e670f713a5" providerId="ADAL" clId="{42291627-0F05-44DA-8C58-0E2D10327787}" dt="2024-04-09T16:59:01.600" v="153" actId="1076"/>
          <ac:spMkLst>
            <pc:docMk/>
            <pc:sldMk cId="3793668331" sldId="304"/>
            <ac:spMk id="8" creationId="{A87C8652-B8DB-411C-B502-C230833C60A6}"/>
          </ac:spMkLst>
        </pc:spChg>
        <pc:picChg chg="del">
          <ac:chgData name="שירה סאסי" userId="9c4c54be-e6e4-4aa0-bd85-a2e670f713a5" providerId="ADAL" clId="{42291627-0F05-44DA-8C58-0E2D10327787}" dt="2024-04-09T16:58:40.009" v="149" actId="478"/>
          <ac:picMkLst>
            <pc:docMk/>
            <pc:sldMk cId="3793668331" sldId="304"/>
            <ac:picMk id="2" creationId="{B15CF5AA-320F-6C60-087C-2421E56D2AA2}"/>
          </ac:picMkLst>
        </pc:picChg>
        <pc:picChg chg="add mod">
          <ac:chgData name="שירה סאסי" userId="9c4c54be-e6e4-4aa0-bd85-a2e670f713a5" providerId="ADAL" clId="{42291627-0F05-44DA-8C58-0E2D10327787}" dt="2024-04-09T16:59:52.776" v="159" actId="14100"/>
          <ac:picMkLst>
            <pc:docMk/>
            <pc:sldMk cId="3793668331" sldId="304"/>
            <ac:picMk id="3074" creationId="{EBDE1E1C-0105-8199-ED2F-7CBFF07D2E73}"/>
          </ac:picMkLst>
        </pc:picChg>
        <pc:picChg chg="add mod">
          <ac:chgData name="שירה סאסי" userId="9c4c54be-e6e4-4aa0-bd85-a2e670f713a5" providerId="ADAL" clId="{42291627-0F05-44DA-8C58-0E2D10327787}" dt="2024-04-09T17:00:23.681" v="163" actId="14100"/>
          <ac:picMkLst>
            <pc:docMk/>
            <pc:sldMk cId="3793668331" sldId="304"/>
            <ac:picMk id="3076" creationId="{024C4C7C-16CF-E91C-270B-19625306957E}"/>
          </ac:picMkLst>
        </pc:picChg>
      </pc:sldChg>
      <pc:sldChg chg="addSp modSp mod">
        <pc:chgData name="שירה סאסי" userId="9c4c54be-e6e4-4aa0-bd85-a2e670f713a5" providerId="ADAL" clId="{42291627-0F05-44DA-8C58-0E2D10327787}" dt="2024-04-09T17:05:22.457" v="190" actId="208"/>
        <pc:sldMkLst>
          <pc:docMk/>
          <pc:sldMk cId="2675031109" sldId="306"/>
        </pc:sldMkLst>
        <pc:picChg chg="mod">
          <ac:chgData name="שירה סאסי" userId="9c4c54be-e6e4-4aa0-bd85-a2e670f713a5" providerId="ADAL" clId="{42291627-0F05-44DA-8C58-0E2D10327787}" dt="2024-04-09T17:05:22.457" v="190" actId="208"/>
          <ac:picMkLst>
            <pc:docMk/>
            <pc:sldMk cId="2675031109" sldId="306"/>
            <ac:picMk id="2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4:00.856" v="184" actId="208"/>
          <ac:picMkLst>
            <pc:docMk/>
            <pc:sldMk cId="2675031109" sldId="306"/>
            <ac:picMk id="3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3:25.792" v="180" actId="14100"/>
          <ac:picMkLst>
            <pc:docMk/>
            <pc:sldMk cId="2675031109" sldId="306"/>
            <ac:picMk id="1026" creationId="{997A1CBE-537B-489A-9522-B464319D06F4}"/>
          </ac:picMkLst>
        </pc:picChg>
        <pc:picChg chg="mod">
          <ac:chgData name="שירה סאסי" userId="9c4c54be-e6e4-4aa0-bd85-a2e670f713a5" providerId="ADAL" clId="{42291627-0F05-44DA-8C58-0E2D10327787}" dt="2024-04-09T17:03:24.884" v="178" actId="14100"/>
          <ac:picMkLst>
            <pc:docMk/>
            <pc:sldMk cId="2675031109" sldId="306"/>
            <ac:picMk id="1028" creationId="{0B4D7E76-9B80-4D49-91DE-8D682D8E260E}"/>
          </ac:picMkLst>
        </pc:picChg>
        <pc:picChg chg="mod">
          <ac:chgData name="שירה סאסי" userId="9c4c54be-e6e4-4aa0-bd85-a2e670f713a5" providerId="ADAL" clId="{42291627-0F05-44DA-8C58-0E2D10327787}" dt="2024-04-09T17:03:24.570" v="177" actId="14100"/>
          <ac:picMkLst>
            <pc:docMk/>
            <pc:sldMk cId="2675031109" sldId="306"/>
            <ac:picMk id="1030" creationId="{A2D282ED-8E0A-43FC-9131-0A21E7D0E96B}"/>
          </ac:picMkLst>
        </pc:picChg>
        <pc:picChg chg="add">
          <ac:chgData name="שירה סאסי" userId="9c4c54be-e6e4-4aa0-bd85-a2e670f713a5" providerId="ADAL" clId="{42291627-0F05-44DA-8C58-0E2D10327787}" dt="2024-04-09T17:03:52.194" v="183" actId="208"/>
          <ac:picMkLst>
            <pc:docMk/>
            <pc:sldMk cId="2675031109" sldId="306"/>
            <ac:picMk id="4098" creationId="{3A2F4A34-1F5E-91FC-C1B5-89E95E82544C}"/>
          </ac:picMkLst>
        </pc:picChg>
      </pc:sldChg>
      <pc:sldChg chg="modSp mod">
        <pc:chgData name="שירה סאסי" userId="9c4c54be-e6e4-4aa0-bd85-a2e670f713a5" providerId="ADAL" clId="{42291627-0F05-44DA-8C58-0E2D10327787}" dt="2024-04-09T17:05:39.932" v="192" actId="14826"/>
        <pc:sldMkLst>
          <pc:docMk/>
          <pc:sldMk cId="1262911077" sldId="307"/>
        </pc:sldMkLst>
        <pc:picChg chg="mod">
          <ac:chgData name="שירה סאסי" userId="9c4c54be-e6e4-4aa0-bd85-a2e670f713a5" providerId="ADAL" clId="{42291627-0F05-44DA-8C58-0E2D10327787}" dt="2024-04-09T17:05:39.932" v="192" actId="14826"/>
          <ac:picMkLst>
            <pc:docMk/>
            <pc:sldMk cId="1262911077" sldId="307"/>
            <ac:picMk id="2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4:06.377" v="185" actId="14826"/>
          <ac:picMkLst>
            <pc:docMk/>
            <pc:sldMk cId="1262911077" sldId="307"/>
            <ac:picMk id="3" creationId="{00000000-0000-0000-0000-000000000000}"/>
          </ac:picMkLst>
        </pc:picChg>
      </pc:sldChg>
      <pc:sldChg chg="modSp">
        <pc:chgData name="שירה סאסי" userId="9c4c54be-e6e4-4aa0-bd85-a2e670f713a5" providerId="ADAL" clId="{42291627-0F05-44DA-8C58-0E2D10327787}" dt="2024-04-09T17:07:06.633" v="203" actId="1076"/>
        <pc:sldMkLst>
          <pc:docMk/>
          <pc:sldMk cId="2782293747" sldId="308"/>
        </pc:sldMkLst>
        <pc:picChg chg="mod">
          <ac:chgData name="שירה סאסי" userId="9c4c54be-e6e4-4aa0-bd85-a2e670f713a5" providerId="ADAL" clId="{42291627-0F05-44DA-8C58-0E2D10327787}" dt="2024-04-09T17:07:05.537" v="202" actId="1076"/>
          <ac:picMkLst>
            <pc:docMk/>
            <pc:sldMk cId="2782293747" sldId="308"/>
            <ac:picMk id="12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7:06.633" v="203" actId="1076"/>
          <ac:picMkLst>
            <pc:docMk/>
            <pc:sldMk cId="2782293747" sldId="308"/>
            <ac:picMk id="13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6:54.129" v="197" actId="1076"/>
          <ac:picMkLst>
            <pc:docMk/>
            <pc:sldMk cId="2782293747" sldId="308"/>
            <ac:picMk id="15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6:55.689" v="198" actId="1076"/>
          <ac:picMkLst>
            <pc:docMk/>
            <pc:sldMk cId="2782293747" sldId="308"/>
            <ac:picMk id="16" creationId="{00000000-0000-0000-0000-000000000000}"/>
          </ac:picMkLst>
        </pc:picChg>
        <pc:picChg chg="mod">
          <ac:chgData name="שירה סאסי" userId="9c4c54be-e6e4-4aa0-bd85-a2e670f713a5" providerId="ADAL" clId="{42291627-0F05-44DA-8C58-0E2D10327787}" dt="2024-04-09T17:06:57.641" v="199" actId="1076"/>
          <ac:picMkLst>
            <pc:docMk/>
            <pc:sldMk cId="2782293747" sldId="308"/>
            <ac:picMk id="17" creationId="{00000000-0000-0000-0000-000000000000}"/>
          </ac:picMkLst>
        </pc:picChg>
      </pc:sldChg>
      <pc:sldChg chg="addSp modSp mod">
        <pc:chgData name="שירה סאסי" userId="9c4c54be-e6e4-4aa0-bd85-a2e670f713a5" providerId="ADAL" clId="{42291627-0F05-44DA-8C58-0E2D10327787}" dt="2024-04-10T11:10:42.355" v="1475" actId="14100"/>
        <pc:sldMkLst>
          <pc:docMk/>
          <pc:sldMk cId="714299113" sldId="309"/>
        </pc:sldMkLst>
        <pc:picChg chg="add mod">
          <ac:chgData name="שירה סאסי" userId="9c4c54be-e6e4-4aa0-bd85-a2e670f713a5" providerId="ADAL" clId="{42291627-0F05-44DA-8C58-0E2D10327787}" dt="2024-04-10T11:10:29.963" v="1470" actId="1076"/>
          <ac:picMkLst>
            <pc:docMk/>
            <pc:sldMk cId="714299113" sldId="309"/>
            <ac:picMk id="5" creationId="{EDB2200A-7BB2-54F6-792B-B1AA2E6543D4}"/>
          </ac:picMkLst>
        </pc:picChg>
        <pc:picChg chg="add mod">
          <ac:chgData name="שירה סאסי" userId="9c4c54be-e6e4-4aa0-bd85-a2e670f713a5" providerId="ADAL" clId="{42291627-0F05-44DA-8C58-0E2D10327787}" dt="2024-04-10T11:10:42.355" v="1475" actId="14100"/>
          <ac:picMkLst>
            <pc:docMk/>
            <pc:sldMk cId="714299113" sldId="309"/>
            <ac:picMk id="7" creationId="{AA07C38E-11B4-4208-6EB5-ADDA0AB9799E}"/>
          </ac:picMkLst>
        </pc:picChg>
        <pc:picChg chg="mod">
          <ac:chgData name="שירה סאסי" userId="9c4c54be-e6e4-4aa0-bd85-a2e670f713a5" providerId="ADAL" clId="{42291627-0F05-44DA-8C58-0E2D10327787}" dt="2024-04-10T11:10:36.251" v="1473" actId="1076"/>
          <ac:picMkLst>
            <pc:docMk/>
            <pc:sldMk cId="714299113" sldId="309"/>
            <ac:picMk id="28" creationId="{00000000-0000-0000-0000-000000000000}"/>
          </ac:picMkLst>
        </pc:picChg>
      </pc:sldChg>
      <pc:sldChg chg="modSp mod">
        <pc:chgData name="שירה סאסי" userId="9c4c54be-e6e4-4aa0-bd85-a2e670f713a5" providerId="ADAL" clId="{42291627-0F05-44DA-8C58-0E2D10327787}" dt="2024-04-10T12:34:59.858" v="1913" actId="108"/>
        <pc:sldMkLst>
          <pc:docMk/>
          <pc:sldMk cId="2642593969" sldId="311"/>
        </pc:sldMkLst>
        <pc:spChg chg="mod">
          <ac:chgData name="שירה סאסי" userId="9c4c54be-e6e4-4aa0-bd85-a2e670f713a5" providerId="ADAL" clId="{42291627-0F05-44DA-8C58-0E2D10327787}" dt="2024-04-10T12:34:59.858" v="1913" actId="108"/>
          <ac:spMkLst>
            <pc:docMk/>
            <pc:sldMk cId="2642593969" sldId="311"/>
            <ac:spMk id="4" creationId="{00000000-0000-0000-0000-000000000000}"/>
          </ac:spMkLst>
        </pc:spChg>
      </pc:sldChg>
      <pc:sldChg chg="modSp mod">
        <pc:chgData name="שירה סאסי" userId="9c4c54be-e6e4-4aa0-bd85-a2e670f713a5" providerId="ADAL" clId="{42291627-0F05-44DA-8C58-0E2D10327787}" dt="2024-04-10T12:35:06.523" v="1914" actId="108"/>
        <pc:sldMkLst>
          <pc:docMk/>
          <pc:sldMk cId="2892715377" sldId="312"/>
        </pc:sldMkLst>
        <pc:spChg chg="mod">
          <ac:chgData name="שירה סאסי" userId="9c4c54be-e6e4-4aa0-bd85-a2e670f713a5" providerId="ADAL" clId="{42291627-0F05-44DA-8C58-0E2D10327787}" dt="2024-04-10T12:35:06.523" v="1914" actId="108"/>
          <ac:spMkLst>
            <pc:docMk/>
            <pc:sldMk cId="2892715377" sldId="312"/>
            <ac:spMk id="4" creationId="{00000000-0000-0000-0000-000000000000}"/>
          </ac:spMkLst>
        </pc:spChg>
      </pc:sldChg>
      <pc:sldChg chg="del">
        <pc:chgData name="שירה סאסי" userId="9c4c54be-e6e4-4aa0-bd85-a2e670f713a5" providerId="ADAL" clId="{42291627-0F05-44DA-8C58-0E2D10327787}" dt="2024-04-10T08:45:20.474" v="390" actId="2696"/>
        <pc:sldMkLst>
          <pc:docMk/>
          <pc:sldMk cId="2872335634" sldId="314"/>
        </pc:sldMkLst>
      </pc:sldChg>
      <pc:sldChg chg="del mod modShow">
        <pc:chgData name="שירה סאסי" userId="9c4c54be-e6e4-4aa0-bd85-a2e670f713a5" providerId="ADAL" clId="{42291627-0F05-44DA-8C58-0E2D10327787}" dt="2024-04-10T12:23:42.944" v="1781" actId="2696"/>
        <pc:sldMkLst>
          <pc:docMk/>
          <pc:sldMk cId="3055064756" sldId="326"/>
        </pc:sldMkLst>
      </pc:sldChg>
      <pc:sldChg chg="modSp del">
        <pc:chgData name="שירה סאסי" userId="9c4c54be-e6e4-4aa0-bd85-a2e670f713a5" providerId="ADAL" clId="{42291627-0F05-44DA-8C58-0E2D10327787}" dt="2024-04-10T12:05:06.103" v="1478" actId="2696"/>
        <pc:sldMkLst>
          <pc:docMk/>
          <pc:sldMk cId="2149610008" sldId="327"/>
        </pc:sldMkLst>
        <pc:spChg chg="mod">
          <ac:chgData name="שירה סאסי" userId="9c4c54be-e6e4-4aa0-bd85-a2e670f713a5" providerId="ADAL" clId="{42291627-0F05-44DA-8C58-0E2D10327787}" dt="2024-04-10T11:01:35.163" v="1405" actId="113"/>
          <ac:spMkLst>
            <pc:docMk/>
            <pc:sldMk cId="2149610008" sldId="327"/>
            <ac:spMk id="4" creationId="{00000000-0000-0000-0000-000000000000}"/>
          </ac:spMkLst>
        </pc:spChg>
      </pc:sldChg>
      <pc:sldChg chg="modSp del">
        <pc:chgData name="שירה סאסי" userId="9c4c54be-e6e4-4aa0-bd85-a2e670f713a5" providerId="ADAL" clId="{42291627-0F05-44DA-8C58-0E2D10327787}" dt="2024-04-10T12:05:09.311" v="1479" actId="2696"/>
        <pc:sldMkLst>
          <pc:docMk/>
          <pc:sldMk cId="1734762958" sldId="328"/>
        </pc:sldMkLst>
        <pc:spChg chg="mod">
          <ac:chgData name="שירה סאסי" userId="9c4c54be-e6e4-4aa0-bd85-a2e670f713a5" providerId="ADAL" clId="{42291627-0F05-44DA-8C58-0E2D10327787}" dt="2024-04-10T11:01:40.459" v="1406" actId="113"/>
          <ac:spMkLst>
            <pc:docMk/>
            <pc:sldMk cId="1734762958" sldId="328"/>
            <ac:spMk id="4" creationId="{00000000-0000-0000-0000-000000000000}"/>
          </ac:spMkLst>
        </pc:spChg>
      </pc:sldChg>
      <pc:sldChg chg="modSp mod">
        <pc:chgData name="שירה סאסי" userId="9c4c54be-e6e4-4aa0-bd85-a2e670f713a5" providerId="ADAL" clId="{42291627-0F05-44DA-8C58-0E2D10327787}" dt="2024-04-11T07:02:57.169" v="2308" actId="208"/>
        <pc:sldMkLst>
          <pc:docMk/>
          <pc:sldMk cId="1347948937" sldId="331"/>
        </pc:sldMkLst>
        <pc:spChg chg="mod">
          <ac:chgData name="שירה סאסי" userId="9c4c54be-e6e4-4aa0-bd85-a2e670f713a5" providerId="ADAL" clId="{42291627-0F05-44DA-8C58-0E2D10327787}" dt="2024-04-11T07:02:57.169" v="2308" actId="208"/>
          <ac:spMkLst>
            <pc:docMk/>
            <pc:sldMk cId="1347948937" sldId="331"/>
            <ac:spMk id="9" creationId="{00000000-0000-0000-0000-000000000000}"/>
          </ac:spMkLst>
        </pc:spChg>
        <pc:spChg chg="mod">
          <ac:chgData name="שירה סאסי" userId="9c4c54be-e6e4-4aa0-bd85-a2e670f713a5" providerId="ADAL" clId="{42291627-0F05-44DA-8C58-0E2D10327787}" dt="2024-04-11T07:02:57.169" v="2308" actId="208"/>
          <ac:spMkLst>
            <pc:docMk/>
            <pc:sldMk cId="1347948937" sldId="331"/>
            <ac:spMk id="10" creationId="{00000000-0000-0000-0000-000000000000}"/>
          </ac:spMkLst>
        </pc:spChg>
        <pc:spChg chg="mod">
          <ac:chgData name="שירה סאסי" userId="9c4c54be-e6e4-4aa0-bd85-a2e670f713a5" providerId="ADAL" clId="{42291627-0F05-44DA-8C58-0E2D10327787}" dt="2024-04-11T07:02:57.169" v="2308" actId="208"/>
          <ac:spMkLst>
            <pc:docMk/>
            <pc:sldMk cId="1347948937" sldId="331"/>
            <ac:spMk id="11" creationId="{00000000-0000-0000-0000-000000000000}"/>
          </ac:spMkLst>
        </pc:spChg>
        <pc:spChg chg="mod">
          <ac:chgData name="שירה סאסי" userId="9c4c54be-e6e4-4aa0-bd85-a2e670f713a5" providerId="ADAL" clId="{42291627-0F05-44DA-8C58-0E2D10327787}" dt="2024-04-11T07:02:57.169" v="2308" actId="208"/>
          <ac:spMkLst>
            <pc:docMk/>
            <pc:sldMk cId="1347948937" sldId="331"/>
            <ac:spMk id="15" creationId="{179AC88B-58E6-41A2-A880-61B7DB4C41A8}"/>
          </ac:spMkLst>
        </pc:spChg>
      </pc:sldChg>
      <pc:sldChg chg="addSp delSp modSp mod">
        <pc:chgData name="שירה סאסי" userId="9c4c54be-e6e4-4aa0-bd85-a2e670f713a5" providerId="ADAL" clId="{42291627-0F05-44DA-8C58-0E2D10327787}" dt="2024-04-10T12:34:25.967" v="1912" actId="478"/>
        <pc:sldMkLst>
          <pc:docMk/>
          <pc:sldMk cId="622973232" sldId="335"/>
        </pc:sldMkLst>
        <pc:spChg chg="mod">
          <ac:chgData name="שירה סאסי" userId="9c4c54be-e6e4-4aa0-bd85-a2e670f713a5" providerId="ADAL" clId="{42291627-0F05-44DA-8C58-0E2D10327787}" dt="2024-04-10T12:33:50.502" v="1896" actId="20577"/>
          <ac:spMkLst>
            <pc:docMk/>
            <pc:sldMk cId="622973232" sldId="335"/>
            <ac:spMk id="5" creationId="{00000000-0000-0000-0000-000000000000}"/>
          </ac:spMkLst>
        </pc:spChg>
        <pc:picChg chg="add del mod">
          <ac:chgData name="שירה סאסי" userId="9c4c54be-e6e4-4aa0-bd85-a2e670f713a5" providerId="ADAL" clId="{42291627-0F05-44DA-8C58-0E2D10327787}" dt="2024-04-10T12:31:53.603" v="1875" actId="478"/>
          <ac:picMkLst>
            <pc:docMk/>
            <pc:sldMk cId="622973232" sldId="335"/>
            <ac:picMk id="7" creationId="{D73E9056-3006-5158-E690-76C9EFDFC053}"/>
          </ac:picMkLst>
        </pc:picChg>
        <pc:picChg chg="add del mod">
          <ac:chgData name="שירה סאסי" userId="9c4c54be-e6e4-4aa0-bd85-a2e670f713a5" providerId="ADAL" clId="{42291627-0F05-44DA-8C58-0E2D10327787}" dt="2024-04-10T12:34:25.474" v="1911" actId="478"/>
          <ac:picMkLst>
            <pc:docMk/>
            <pc:sldMk cId="622973232" sldId="335"/>
            <ac:picMk id="8" creationId="{079706FE-D577-52DE-006C-959C0A688D5B}"/>
          </ac:picMkLst>
        </pc:picChg>
        <pc:picChg chg="add del mod">
          <ac:chgData name="שירה סאסי" userId="9c4c54be-e6e4-4aa0-bd85-a2e670f713a5" providerId="ADAL" clId="{42291627-0F05-44DA-8C58-0E2D10327787}" dt="2024-04-10T12:34:25.967" v="1912" actId="478"/>
          <ac:picMkLst>
            <pc:docMk/>
            <pc:sldMk cId="622973232" sldId="335"/>
            <ac:picMk id="5122" creationId="{98B1D0E5-F091-2C80-5AB4-320DD4528912}"/>
          </ac:picMkLst>
        </pc:picChg>
      </pc:sldChg>
      <pc:sldChg chg="modSp mod">
        <pc:chgData name="שירה סאסי" userId="9c4c54be-e6e4-4aa0-bd85-a2e670f713a5" providerId="ADAL" clId="{42291627-0F05-44DA-8C58-0E2D10327787}" dt="2024-04-10T10:08:28.253" v="425" actId="20577"/>
        <pc:sldMkLst>
          <pc:docMk/>
          <pc:sldMk cId="1767992964" sldId="337"/>
        </pc:sldMkLst>
        <pc:spChg chg="mod">
          <ac:chgData name="שירה סאסי" userId="9c4c54be-e6e4-4aa0-bd85-a2e670f713a5" providerId="ADAL" clId="{42291627-0F05-44DA-8C58-0E2D10327787}" dt="2024-04-10T10:08:20.991" v="421" actId="20577"/>
          <ac:spMkLst>
            <pc:docMk/>
            <pc:sldMk cId="1767992964" sldId="337"/>
            <ac:spMk id="22" creationId="{C9F0C0A3-8228-4E4F-9A15-76E823682D72}"/>
          </ac:spMkLst>
        </pc:spChg>
        <pc:spChg chg="mod">
          <ac:chgData name="שירה סאסי" userId="9c4c54be-e6e4-4aa0-bd85-a2e670f713a5" providerId="ADAL" clId="{42291627-0F05-44DA-8C58-0E2D10327787}" dt="2024-04-10T10:08:02.316" v="417" actId="20577"/>
          <ac:spMkLst>
            <pc:docMk/>
            <pc:sldMk cId="1767992964" sldId="337"/>
            <ac:spMk id="30" creationId="{FAFB71A5-A64A-4283-A3AC-0AF96A9B308A}"/>
          </ac:spMkLst>
        </pc:spChg>
        <pc:spChg chg="mod">
          <ac:chgData name="שירה סאסי" userId="9c4c54be-e6e4-4aa0-bd85-a2e670f713a5" providerId="ADAL" clId="{42291627-0F05-44DA-8C58-0E2D10327787}" dt="2024-04-10T10:07:33.531" v="401" actId="20577"/>
          <ac:spMkLst>
            <pc:docMk/>
            <pc:sldMk cId="1767992964" sldId="337"/>
            <ac:spMk id="34" creationId="{933B561C-3846-44FA-B6CF-49ADEA52A02A}"/>
          </ac:spMkLst>
        </pc:spChg>
        <pc:spChg chg="mod">
          <ac:chgData name="שירה סאסי" userId="9c4c54be-e6e4-4aa0-bd85-a2e670f713a5" providerId="ADAL" clId="{42291627-0F05-44DA-8C58-0E2D10327787}" dt="2024-04-10T10:08:28.253" v="425" actId="20577"/>
          <ac:spMkLst>
            <pc:docMk/>
            <pc:sldMk cId="1767992964" sldId="337"/>
            <ac:spMk id="36" creationId="{2D3E8AC5-9101-4F3C-80A1-2A54D345F8FD}"/>
          </ac:spMkLst>
        </pc:spChg>
      </pc:sldChg>
      <pc:sldChg chg="modSp mod">
        <pc:chgData name="שירה סאסי" userId="9c4c54be-e6e4-4aa0-bd85-a2e670f713a5" providerId="ADAL" clId="{42291627-0F05-44DA-8C58-0E2D10327787}" dt="2024-04-10T10:08:42.912" v="432" actId="20577"/>
        <pc:sldMkLst>
          <pc:docMk/>
          <pc:sldMk cId="2836854222" sldId="338"/>
        </pc:sldMkLst>
        <pc:spChg chg="mod">
          <ac:chgData name="שירה סאסי" userId="9c4c54be-e6e4-4aa0-bd85-a2e670f713a5" providerId="ADAL" clId="{42291627-0F05-44DA-8C58-0E2D10327787}" dt="2024-04-10T10:08:40.620" v="428" actId="20577"/>
          <ac:spMkLst>
            <pc:docMk/>
            <pc:sldMk cId="2836854222" sldId="338"/>
            <ac:spMk id="39" creationId="{FAFB71A5-A64A-4283-A3AC-0AF96A9B308A}"/>
          </ac:spMkLst>
        </pc:spChg>
        <pc:spChg chg="mod">
          <ac:chgData name="שירה סאסי" userId="9c4c54be-e6e4-4aa0-bd85-a2e670f713a5" providerId="ADAL" clId="{42291627-0F05-44DA-8C58-0E2D10327787}" dt="2024-04-10T10:08:42.912" v="432" actId="20577"/>
          <ac:spMkLst>
            <pc:docMk/>
            <pc:sldMk cId="2836854222" sldId="338"/>
            <ac:spMk id="41" creationId="{2D3E8AC5-9101-4F3C-80A1-2A54D345F8FD}"/>
          </ac:spMkLst>
        </pc:spChg>
      </pc:sldChg>
      <pc:sldChg chg="modSp mod">
        <pc:chgData name="שירה סאסי" userId="9c4c54be-e6e4-4aa0-bd85-a2e670f713a5" providerId="ADAL" clId="{42291627-0F05-44DA-8C58-0E2D10327787}" dt="2024-04-10T12:37:20.701" v="1926" actId="108"/>
        <pc:sldMkLst>
          <pc:docMk/>
          <pc:sldMk cId="49983240" sldId="342"/>
        </pc:sldMkLst>
        <pc:spChg chg="mod">
          <ac:chgData name="שירה סאסי" userId="9c4c54be-e6e4-4aa0-bd85-a2e670f713a5" providerId="ADAL" clId="{42291627-0F05-44DA-8C58-0E2D10327787}" dt="2024-04-10T12:37:20.701" v="1926" actId="108"/>
          <ac:spMkLst>
            <pc:docMk/>
            <pc:sldMk cId="49983240" sldId="342"/>
            <ac:spMk id="4" creationId="{6DC6FD93-B05E-4452-B7B0-CBA7770AB422}"/>
          </ac:spMkLst>
        </pc:spChg>
      </pc:sldChg>
      <pc:sldChg chg="addSp delSp modSp mod">
        <pc:chgData name="שירה סאסי" userId="9c4c54be-e6e4-4aa0-bd85-a2e670f713a5" providerId="ADAL" clId="{42291627-0F05-44DA-8C58-0E2D10327787}" dt="2024-04-10T12:28:50.608" v="1871" actId="207"/>
        <pc:sldMkLst>
          <pc:docMk/>
          <pc:sldMk cId="287031963" sldId="349"/>
        </pc:sldMkLst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4" creationId="{D6CB9F3A-5465-EEFD-AA69-3FA0A7C59950}"/>
          </ac:spMkLst>
        </pc:spChg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5" creationId="{5C24D814-65CA-4CA4-5BF7-6583AC0DC717}"/>
          </ac:spMkLst>
        </pc:spChg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6" creationId="{AF55F907-8602-D4B3-3EF8-D0923A96BCAD}"/>
          </ac:spMkLst>
        </pc:spChg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7" creationId="{2B6EDE88-5DE8-06E3-8000-F078A3933E3C}"/>
          </ac:spMkLst>
        </pc:spChg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8" creationId="{3FB81090-3ED8-28DA-ECAA-EB28A1BBA2D7}"/>
          </ac:spMkLst>
        </pc:spChg>
        <pc:spChg chg="add del mod">
          <ac:chgData name="שירה סאסי" userId="9c4c54be-e6e4-4aa0-bd85-a2e670f713a5" providerId="ADAL" clId="{42291627-0F05-44DA-8C58-0E2D10327787}" dt="2024-04-09T17:22:10.958" v="205" actId="478"/>
          <ac:spMkLst>
            <pc:docMk/>
            <pc:sldMk cId="287031963" sldId="349"/>
            <ac:spMk id="9" creationId="{6344C4B1-0EEC-7C2B-BC36-30C2C3043568}"/>
          </ac:spMkLst>
        </pc:spChg>
        <pc:spChg chg="add del mod">
          <ac:chgData name="שירה סאסי" userId="9c4c54be-e6e4-4aa0-bd85-a2e670f713a5" providerId="ADAL" clId="{42291627-0F05-44DA-8C58-0E2D10327787}" dt="2024-04-10T08:23:01.335" v="273" actId="478"/>
          <ac:spMkLst>
            <pc:docMk/>
            <pc:sldMk cId="287031963" sldId="349"/>
            <ac:spMk id="13" creationId="{D02FABF0-387C-47F2-BF75-1F9DD0025407}"/>
          </ac:spMkLst>
        </pc:spChg>
        <pc:spChg chg="add mod">
          <ac:chgData name="שירה סאסי" userId="9c4c54be-e6e4-4aa0-bd85-a2e670f713a5" providerId="ADAL" clId="{42291627-0F05-44DA-8C58-0E2D10327787}" dt="2024-04-10T08:26:53.362" v="388" actId="1076"/>
          <ac:spMkLst>
            <pc:docMk/>
            <pc:sldMk cId="287031963" sldId="349"/>
            <ac:spMk id="14" creationId="{5C696E2E-001E-4158-9077-32417BF20763}"/>
          </ac:spMkLst>
        </pc:spChg>
        <pc:spChg chg="add mod">
          <ac:chgData name="שירה סאסי" userId="9c4c54be-e6e4-4aa0-bd85-a2e670f713a5" providerId="ADAL" clId="{42291627-0F05-44DA-8C58-0E2D10327787}" dt="2024-04-10T12:28:50.608" v="1871" actId="207"/>
          <ac:spMkLst>
            <pc:docMk/>
            <pc:sldMk cId="287031963" sldId="349"/>
            <ac:spMk id="15" creationId="{44CED04D-1DAE-4E02-839C-0EA8D67B8897}"/>
          </ac:spMkLst>
        </pc:spChg>
        <pc:spChg chg="add del mod">
          <ac:chgData name="שירה סאסי" userId="9c4c54be-e6e4-4aa0-bd85-a2e670f713a5" providerId="ADAL" clId="{42291627-0F05-44DA-8C58-0E2D10327787}" dt="2024-04-10T08:24:33.015" v="336" actId="478"/>
          <ac:spMkLst>
            <pc:docMk/>
            <pc:sldMk cId="287031963" sldId="349"/>
            <ac:spMk id="16" creationId="{5F56C205-892F-484A-886C-F4FEE6A41991}"/>
          </ac:spMkLst>
        </pc:spChg>
        <pc:spChg chg="add del mod">
          <ac:chgData name="שירה סאסי" userId="9c4c54be-e6e4-4aa0-bd85-a2e670f713a5" providerId="ADAL" clId="{42291627-0F05-44DA-8C58-0E2D10327787}" dt="2024-04-10T08:24:26.484" v="335" actId="478"/>
          <ac:spMkLst>
            <pc:docMk/>
            <pc:sldMk cId="287031963" sldId="349"/>
            <ac:spMk id="21" creationId="{6B5DDD91-4F77-4B68-AD78-5599600417FE}"/>
          </ac:spMkLst>
        </pc:spChg>
        <pc:spChg chg="add mod">
          <ac:chgData name="שירה סאסי" userId="9c4c54be-e6e4-4aa0-bd85-a2e670f713a5" providerId="ADAL" clId="{42291627-0F05-44DA-8C58-0E2D10327787}" dt="2024-04-10T12:28:10.474" v="1865" actId="207"/>
          <ac:spMkLst>
            <pc:docMk/>
            <pc:sldMk cId="287031963" sldId="349"/>
            <ac:spMk id="22" creationId="{99E85605-8DC7-4F6C-96DB-30A8A6393D1D}"/>
          </ac:spMkLst>
        </pc:spChg>
        <pc:spChg chg="mod">
          <ac:chgData name="שירה סאסי" userId="9c4c54be-e6e4-4aa0-bd85-a2e670f713a5" providerId="ADAL" clId="{42291627-0F05-44DA-8C58-0E2D10327787}" dt="2024-04-10T08:23:11.601" v="286" actId="1036"/>
          <ac:spMkLst>
            <pc:docMk/>
            <pc:sldMk cId="287031963" sldId="349"/>
            <ac:spMk id="91" creationId="{97FB3894-9A1B-47E9-8064-F0C7176D8212}"/>
          </ac:spMkLst>
        </pc:spChg>
        <pc:graphicFrameChg chg="add del mod">
          <ac:chgData name="שירה סאסי" userId="9c4c54be-e6e4-4aa0-bd85-a2e670f713a5" providerId="ADAL" clId="{42291627-0F05-44DA-8C58-0E2D10327787}" dt="2024-04-09T16:52:15.484" v="8" actId="478"/>
          <ac:graphicFrameMkLst>
            <pc:docMk/>
            <pc:sldMk cId="287031963" sldId="349"/>
            <ac:graphicFrameMk id="10" creationId="{EC601E27-AD5B-7906-BEF8-2A0BCA327DC0}"/>
          </ac:graphicFrameMkLst>
        </pc:graphicFrameChg>
        <pc:graphicFrameChg chg="add del mod">
          <ac:chgData name="שירה סאסי" userId="9c4c54be-e6e4-4aa0-bd85-a2e670f713a5" providerId="ADAL" clId="{42291627-0F05-44DA-8C58-0E2D10327787}" dt="2024-04-09T17:22:05.643" v="204" actId="478"/>
          <ac:graphicFrameMkLst>
            <pc:docMk/>
            <pc:sldMk cId="287031963" sldId="349"/>
            <ac:graphicFrameMk id="11" creationId="{3C5BBF54-89D5-8314-5158-EF1B2ECD618A}"/>
          </ac:graphicFrameMkLst>
        </pc:graphicFrameChg>
        <pc:graphicFrameChg chg="add del mod">
          <ac:chgData name="שירה סאסי" userId="9c4c54be-e6e4-4aa0-bd85-a2e670f713a5" providerId="ADAL" clId="{42291627-0F05-44DA-8C58-0E2D10327787}" dt="2024-04-09T17:24:34.574" v="211" actId="478"/>
          <ac:graphicFrameMkLst>
            <pc:docMk/>
            <pc:sldMk cId="287031963" sldId="349"/>
            <ac:graphicFrameMk id="12" creationId="{84B8ECB4-BC07-9A75-952F-EE9605AA4E15}"/>
          </ac:graphicFrameMkLst>
        </pc:graphicFrameChg>
        <pc:graphicFrameChg chg="add mod">
          <ac:chgData name="שירה סאסי" userId="9c4c54be-e6e4-4aa0-bd85-a2e670f713a5" providerId="ADAL" clId="{42291627-0F05-44DA-8C58-0E2D10327787}" dt="2024-04-09T17:24:59.737" v="212" actId="207"/>
          <ac:graphicFrameMkLst>
            <pc:docMk/>
            <pc:sldMk cId="287031963" sldId="349"/>
            <ac:graphicFrameMk id="18" creationId="{5980118A-4F6F-6ED5-80E0-CE276F84AAF3}"/>
          </ac:graphicFrameMkLst>
        </pc:graphicFrameChg>
        <pc:graphicFrameChg chg="add mod">
          <ac:chgData name="שירה סאסי" userId="9c4c54be-e6e4-4aa0-bd85-a2e670f713a5" providerId="ADAL" clId="{42291627-0F05-44DA-8C58-0E2D10327787}" dt="2024-04-10T10:06:57.457" v="391" actId="207"/>
          <ac:graphicFrameMkLst>
            <pc:docMk/>
            <pc:sldMk cId="287031963" sldId="349"/>
            <ac:graphicFrameMk id="19" creationId="{E3656CAB-327A-3CE8-58A1-2B20307AE6D7}"/>
          </ac:graphicFrameMkLst>
        </pc:graphicFrameChg>
        <pc:picChg chg="del mod">
          <ac:chgData name="שירה סאסי" userId="9c4c54be-e6e4-4aa0-bd85-a2e670f713a5" providerId="ADAL" clId="{42291627-0F05-44DA-8C58-0E2D10327787}" dt="2024-04-09T16:49:30.778" v="2" actId="478"/>
          <ac:picMkLst>
            <pc:docMk/>
            <pc:sldMk cId="287031963" sldId="349"/>
            <ac:picMk id="2" creationId="{5D687D32-BD7C-CEB7-7500-19715751CB24}"/>
          </ac:picMkLst>
        </pc:picChg>
        <pc:cxnChg chg="add del mod">
          <ac:chgData name="שירה סאסי" userId="9c4c54be-e6e4-4aa0-bd85-a2e670f713a5" providerId="ADAL" clId="{42291627-0F05-44DA-8C58-0E2D10327787}" dt="2024-04-10T08:26:50.418" v="387" actId="1076"/>
          <ac:cxnSpMkLst>
            <pc:docMk/>
            <pc:sldMk cId="287031963" sldId="349"/>
            <ac:cxnSpMk id="17" creationId="{228D2503-E1BB-4156-84F3-3550A8106C9E}"/>
          </ac:cxnSpMkLst>
        </pc:cxnChg>
        <pc:cxnChg chg="add mod">
          <ac:chgData name="שירה סאסי" userId="9c4c54be-e6e4-4aa0-bd85-a2e670f713a5" providerId="ADAL" clId="{42291627-0F05-44DA-8C58-0E2D10327787}" dt="2024-04-10T08:23:20.052" v="306" actId="1036"/>
          <ac:cxnSpMkLst>
            <pc:docMk/>
            <pc:sldMk cId="287031963" sldId="349"/>
            <ac:cxnSpMk id="20" creationId="{A96E99F6-4B47-408F-B2D6-28969379D079}"/>
          </ac:cxnSpMkLst>
        </pc:cxnChg>
      </pc:sldChg>
      <pc:sldChg chg="addSp delSp modSp add mod">
        <pc:chgData name="שירה סאסי" userId="9c4c54be-e6e4-4aa0-bd85-a2e670f713a5" providerId="ADAL" clId="{42291627-0F05-44DA-8C58-0E2D10327787}" dt="2024-04-10T12:35:49.794" v="1918" actId="113"/>
        <pc:sldMkLst>
          <pc:docMk/>
          <pc:sldMk cId="3394947256" sldId="350"/>
        </pc:sldMkLst>
        <pc:spChg chg="add del mod">
          <ac:chgData name="שירה סאסי" userId="9c4c54be-e6e4-4aa0-bd85-a2e670f713a5" providerId="ADAL" clId="{42291627-0F05-44DA-8C58-0E2D10327787}" dt="2024-04-10T12:07:10.343" v="1480" actId="478"/>
          <ac:spMkLst>
            <pc:docMk/>
            <pc:sldMk cId="3394947256" sldId="350"/>
            <ac:spMk id="2" creationId="{3EC6E7E1-52AD-7560-840A-913744205A26}"/>
          </ac:spMkLst>
        </pc:spChg>
        <pc:spChg chg="mod">
          <ac:chgData name="שירה סאסי" userId="9c4c54be-e6e4-4aa0-bd85-a2e670f713a5" providerId="ADAL" clId="{42291627-0F05-44DA-8C58-0E2D10327787}" dt="2024-04-10T12:35:49.794" v="1918" actId="113"/>
          <ac:spMkLst>
            <pc:docMk/>
            <pc:sldMk cId="3394947256" sldId="350"/>
            <ac:spMk id="4" creationId="{00000000-0000-0000-0000-000000000000}"/>
          </ac:spMkLst>
        </pc:spChg>
        <pc:spChg chg="mod">
          <ac:chgData name="שירה סאסי" userId="9c4c54be-e6e4-4aa0-bd85-a2e670f713a5" providerId="ADAL" clId="{42291627-0F05-44DA-8C58-0E2D10327787}" dt="2024-04-10T12:08:34.502" v="1553" actId="1076"/>
          <ac:spMkLst>
            <pc:docMk/>
            <pc:sldMk cId="3394947256" sldId="350"/>
            <ac:spMk id="5" creationId="{00000000-0000-0000-0000-000000000000}"/>
          </ac:spMkLst>
        </pc:spChg>
        <pc:spChg chg="add del mod">
          <ac:chgData name="שירה סאסי" userId="9c4c54be-e6e4-4aa0-bd85-a2e670f713a5" providerId="ADAL" clId="{42291627-0F05-44DA-8C58-0E2D10327787}" dt="2024-04-10T12:07:53.251" v="1483" actId="478"/>
          <ac:spMkLst>
            <pc:docMk/>
            <pc:sldMk cId="3394947256" sldId="350"/>
            <ac:spMk id="6" creationId="{09150D43-9F80-F70D-97E0-14CD3E956234}"/>
          </ac:spMkLst>
        </pc:spChg>
        <pc:spChg chg="add del mod">
          <ac:chgData name="שירה סאסי" userId="9c4c54be-e6e4-4aa0-bd85-a2e670f713a5" providerId="ADAL" clId="{42291627-0F05-44DA-8C58-0E2D10327787}" dt="2024-04-10T12:07:52.026" v="1482" actId="478"/>
          <ac:spMkLst>
            <pc:docMk/>
            <pc:sldMk cId="3394947256" sldId="350"/>
            <ac:spMk id="8" creationId="{829957FD-55B4-3374-C8B1-A1BE70AA9852}"/>
          </ac:spMkLst>
        </pc:spChg>
        <pc:spChg chg="add del mod">
          <ac:chgData name="שירה סאסי" userId="9c4c54be-e6e4-4aa0-bd85-a2e670f713a5" providerId="ADAL" clId="{42291627-0F05-44DA-8C58-0E2D10327787}" dt="2024-04-10T12:07:51.259" v="1481" actId="478"/>
          <ac:spMkLst>
            <pc:docMk/>
            <pc:sldMk cId="3394947256" sldId="350"/>
            <ac:spMk id="9" creationId="{0AE56999-D787-068A-ACEA-0A923195FE3A}"/>
          </ac:spMkLst>
        </pc:spChg>
        <pc:spChg chg="add del mod">
          <ac:chgData name="שירה סאסי" userId="9c4c54be-e6e4-4aa0-bd85-a2e670f713a5" providerId="ADAL" clId="{42291627-0F05-44DA-8C58-0E2D10327787}" dt="2024-04-10T10:54:06.403" v="698" actId="478"/>
          <ac:spMkLst>
            <pc:docMk/>
            <pc:sldMk cId="3394947256" sldId="350"/>
            <ac:spMk id="10" creationId="{78FB70D4-8753-8AA3-9D1C-598D5C0A40DA}"/>
          </ac:spMkLst>
        </pc:spChg>
      </pc:sldChg>
      <pc:sldChg chg="addSp delSp modSp add mod">
        <pc:chgData name="שירה סאסי" userId="9c4c54be-e6e4-4aa0-bd85-a2e670f713a5" providerId="ADAL" clId="{42291627-0F05-44DA-8C58-0E2D10327787}" dt="2024-04-10T12:36:57.086" v="1925" actId="207"/>
        <pc:sldMkLst>
          <pc:docMk/>
          <pc:sldMk cId="3321312098" sldId="351"/>
        </pc:sldMkLst>
        <pc:spChg chg="mod">
          <ac:chgData name="שירה סאסי" userId="9c4c54be-e6e4-4aa0-bd85-a2e670f713a5" providerId="ADAL" clId="{42291627-0F05-44DA-8C58-0E2D10327787}" dt="2024-04-10T12:21:21.668" v="1711" actId="20577"/>
          <ac:spMkLst>
            <pc:docMk/>
            <pc:sldMk cId="3321312098" sldId="351"/>
            <ac:spMk id="3" creationId="{00000000-0000-0000-0000-000000000000}"/>
          </ac:spMkLst>
        </pc:spChg>
        <pc:spChg chg="mod">
          <ac:chgData name="שירה סאסי" userId="9c4c54be-e6e4-4aa0-bd85-a2e670f713a5" providerId="ADAL" clId="{42291627-0F05-44DA-8C58-0E2D10327787}" dt="2024-04-10T12:36:45.804" v="1924" actId="403"/>
          <ac:spMkLst>
            <pc:docMk/>
            <pc:sldMk cId="3321312098" sldId="351"/>
            <ac:spMk id="4" creationId="{00000000-0000-0000-0000-000000000000}"/>
          </ac:spMkLst>
        </pc:spChg>
        <pc:spChg chg="del mod">
          <ac:chgData name="שירה סאסי" userId="9c4c54be-e6e4-4aa0-bd85-a2e670f713a5" providerId="ADAL" clId="{42291627-0F05-44DA-8C58-0E2D10327787}" dt="2024-04-10T10:55:07.194" v="705" actId="478"/>
          <ac:spMkLst>
            <pc:docMk/>
            <pc:sldMk cId="3321312098" sldId="351"/>
            <ac:spMk id="5" creationId="{00000000-0000-0000-0000-000000000000}"/>
          </ac:spMkLst>
        </pc:spChg>
        <pc:spChg chg="add del mod">
          <ac:chgData name="שירה סאסי" userId="9c4c54be-e6e4-4aa0-bd85-a2e670f713a5" providerId="ADAL" clId="{42291627-0F05-44DA-8C58-0E2D10327787}" dt="2024-04-10T10:55:12.134" v="706" actId="478"/>
          <ac:spMkLst>
            <pc:docMk/>
            <pc:sldMk cId="3321312098" sldId="351"/>
            <ac:spMk id="7" creationId="{29B5C8D4-6233-9C27-4FE2-ED757FB3F5E3}"/>
          </ac:spMkLst>
        </pc:spChg>
        <pc:spChg chg="add del mod">
          <ac:chgData name="שירה סאסי" userId="9c4c54be-e6e4-4aa0-bd85-a2e670f713a5" providerId="ADAL" clId="{42291627-0F05-44DA-8C58-0E2D10327787}" dt="2024-04-10T11:02:25.703" v="1410" actId="478"/>
          <ac:spMkLst>
            <pc:docMk/>
            <pc:sldMk cId="3321312098" sldId="351"/>
            <ac:spMk id="8" creationId="{EB547AC3-9278-334B-5F8E-811E65E3230D}"/>
          </ac:spMkLst>
        </pc:spChg>
        <pc:spChg chg="add mod">
          <ac:chgData name="שירה סאסי" userId="9c4c54be-e6e4-4aa0-bd85-a2e670f713a5" providerId="ADAL" clId="{42291627-0F05-44DA-8C58-0E2D10327787}" dt="2024-04-10T12:36:57.086" v="1925" actId="207"/>
          <ac:spMkLst>
            <pc:docMk/>
            <pc:sldMk cId="3321312098" sldId="351"/>
            <ac:spMk id="9" creationId="{EEDFA525-6AD2-9CBA-A824-1CD5383BDF92}"/>
          </ac:spMkLst>
        </pc:spChg>
      </pc:sldChg>
      <pc:sldChg chg="addSp delSp modSp new mod">
        <pc:chgData name="שירה סאסי" userId="9c4c54be-e6e4-4aa0-bd85-a2e670f713a5" providerId="ADAL" clId="{42291627-0F05-44DA-8C58-0E2D10327787}" dt="2024-04-10T13:13:00.860" v="2307" actId="207"/>
        <pc:sldMkLst>
          <pc:docMk/>
          <pc:sldMk cId="1446026471" sldId="352"/>
        </pc:sldMkLst>
        <pc:spChg chg="del">
          <ac:chgData name="שירה סאסי" userId="9c4c54be-e6e4-4aa0-bd85-a2e670f713a5" providerId="ADAL" clId="{42291627-0F05-44DA-8C58-0E2D10327787}" dt="2024-04-10T12:46:05.677" v="1935" actId="478"/>
          <ac:spMkLst>
            <pc:docMk/>
            <pc:sldMk cId="1446026471" sldId="352"/>
            <ac:spMk id="3" creationId="{D0D67C4B-0046-1C50-F918-238225C14A18}"/>
          </ac:spMkLst>
        </pc:spChg>
        <pc:spChg chg="del">
          <ac:chgData name="שירה סאסי" userId="9c4c54be-e6e4-4aa0-bd85-a2e670f713a5" providerId="ADAL" clId="{42291627-0F05-44DA-8C58-0E2D10327787}" dt="2024-04-10T12:46:00.436" v="1933" actId="478"/>
          <ac:spMkLst>
            <pc:docMk/>
            <pc:sldMk cId="1446026471" sldId="352"/>
            <ac:spMk id="4" creationId="{6AF651AF-EAA0-F7A2-7C6C-42F68E773FDE}"/>
          </ac:spMkLst>
        </pc:spChg>
        <pc:spChg chg="del">
          <ac:chgData name="שירה סאסי" userId="9c4c54be-e6e4-4aa0-bd85-a2e670f713a5" providerId="ADAL" clId="{42291627-0F05-44DA-8C58-0E2D10327787}" dt="2024-04-10T12:46:01.572" v="1934" actId="478"/>
          <ac:spMkLst>
            <pc:docMk/>
            <pc:sldMk cId="1446026471" sldId="352"/>
            <ac:spMk id="5" creationId="{737494A2-519A-DF55-60C5-9FD8F99F0936}"/>
          </ac:spMkLst>
        </pc:spChg>
        <pc:spChg chg="add del mod">
          <ac:chgData name="שירה סאסי" userId="9c4c54be-e6e4-4aa0-bd85-a2e670f713a5" providerId="ADAL" clId="{42291627-0F05-44DA-8C58-0E2D10327787}" dt="2024-04-10T12:54:16.860" v="2298" actId="478"/>
          <ac:spMkLst>
            <pc:docMk/>
            <pc:sldMk cId="1446026471" sldId="352"/>
            <ac:spMk id="7" creationId="{4448D692-B2BF-6EFC-AACD-12414775A083}"/>
          </ac:spMkLst>
        </pc:spChg>
        <pc:spChg chg="add mod">
          <ac:chgData name="שירה סאסי" userId="9c4c54be-e6e4-4aa0-bd85-a2e670f713a5" providerId="ADAL" clId="{42291627-0F05-44DA-8C58-0E2D10327787}" dt="2024-04-10T13:13:00.860" v="2307" actId="207"/>
          <ac:spMkLst>
            <pc:docMk/>
            <pc:sldMk cId="1446026471" sldId="352"/>
            <ac:spMk id="8" creationId="{BC91F215-BD4B-8CD8-C966-43D01B8C4A40}"/>
          </ac:spMkLst>
        </pc:spChg>
        <pc:graphicFrameChg chg="add mod">
          <ac:chgData name="שירה סאסי" userId="9c4c54be-e6e4-4aa0-bd85-a2e670f713a5" providerId="ADAL" clId="{42291627-0F05-44DA-8C58-0E2D10327787}" dt="2024-04-10T12:51:12.848" v="2131" actId="1076"/>
          <ac:graphicFrameMkLst>
            <pc:docMk/>
            <pc:sldMk cId="1446026471" sldId="352"/>
            <ac:graphicFrameMk id="6" creationId="{BEC2D7CA-F152-FD8D-0CE0-E40BD8F961CB}"/>
          </ac:graphicFrameMkLst>
        </pc:graphicFrameChg>
      </pc:sldChg>
      <pc:sldChg chg="new del">
        <pc:chgData name="שירה סאסי" userId="9c4c54be-e6e4-4aa0-bd85-a2e670f713a5" providerId="ADAL" clId="{42291627-0F05-44DA-8C58-0E2D10327787}" dt="2024-04-10T11:46:18.184" v="1477" actId="2696"/>
        <pc:sldMkLst>
          <pc:docMk/>
          <pc:sldMk cId="3514983848" sldId="352"/>
        </pc:sldMkLst>
      </pc:sldChg>
      <pc:sldChg chg="addSp delSp modSp add del mod">
        <pc:chgData name="שירה סאסי" userId="9c4c54be-e6e4-4aa0-bd85-a2e670f713a5" providerId="ADAL" clId="{42291627-0F05-44DA-8C58-0E2D10327787}" dt="2024-04-10T12:54:34.800" v="2305" actId="2696"/>
        <pc:sldMkLst>
          <pc:docMk/>
          <pc:sldMk cId="1924556176" sldId="353"/>
        </pc:sldMkLst>
        <pc:spChg chg="add del mod">
          <ac:chgData name="שירה סאסי" userId="9c4c54be-e6e4-4aa0-bd85-a2e670f713a5" providerId="ADAL" clId="{42291627-0F05-44DA-8C58-0E2D10327787}" dt="2024-04-10T12:54:30.868" v="2303" actId="21"/>
          <ac:spMkLst>
            <pc:docMk/>
            <pc:sldMk cId="1924556176" sldId="353"/>
            <ac:spMk id="3" creationId="{8698B9DA-DFD6-5743-EC8C-BB8557528B89}"/>
          </ac:spMkLst>
        </pc:spChg>
        <pc:spChg chg="add mod">
          <ac:chgData name="שירה סאסי" userId="9c4c54be-e6e4-4aa0-bd85-a2e670f713a5" providerId="ADAL" clId="{42291627-0F05-44DA-8C58-0E2D10327787}" dt="2024-04-10T12:54:12.640" v="2295" actId="1076"/>
          <ac:spMkLst>
            <pc:docMk/>
            <pc:sldMk cId="1924556176" sldId="353"/>
            <ac:spMk id="4" creationId="{67901F12-7BF4-FA2A-5EBE-8A86982AF73E}"/>
          </ac:spMkLst>
        </pc:spChg>
        <pc:spChg chg="del mod">
          <ac:chgData name="שירה סאסי" userId="9c4c54be-e6e4-4aa0-bd85-a2e670f713a5" providerId="ADAL" clId="{42291627-0F05-44DA-8C58-0E2D10327787}" dt="2024-04-10T12:54:14.151" v="2297" actId="2696"/>
          <ac:spMkLst>
            <pc:docMk/>
            <pc:sldMk cId="1924556176" sldId="353"/>
            <ac:spMk id="7" creationId="{4448D692-B2BF-6EFC-AACD-12414775A083}"/>
          </ac:spMkLst>
        </pc:spChg>
        <pc:graphicFrameChg chg="del">
          <ac:chgData name="שירה סאסי" userId="9c4c54be-e6e4-4aa0-bd85-a2e670f713a5" providerId="ADAL" clId="{42291627-0F05-44DA-8C58-0E2D10327787}" dt="2024-04-10T12:51:19.140" v="2133" actId="478"/>
          <ac:graphicFrameMkLst>
            <pc:docMk/>
            <pc:sldMk cId="1924556176" sldId="353"/>
            <ac:graphicFrameMk id="6" creationId="{BEC2D7CA-F152-FD8D-0CE0-E40BD8F961CB}"/>
          </ac:graphicFrameMkLst>
        </pc:graphicFrameChg>
      </pc:sldChg>
      <pc:sldChg chg="addSp delSp modSp add mod">
        <pc:chgData name="שירה סאסי" userId="9c4c54be-e6e4-4aa0-bd85-a2e670f713a5" providerId="ADAL" clId="{42291627-0F05-44DA-8C58-0E2D10327787}" dt="2024-04-10T13:12:55.770" v="2306" actId="207"/>
        <pc:sldMkLst>
          <pc:docMk/>
          <pc:sldMk cId="1228465684" sldId="354"/>
        </pc:sldMkLst>
        <pc:spChg chg="add mod">
          <ac:chgData name="שירה סאסי" userId="9c4c54be-e6e4-4aa0-bd85-a2e670f713a5" providerId="ADAL" clId="{42291627-0F05-44DA-8C58-0E2D10327787}" dt="2024-04-10T12:54:32.369" v="2304" actId="207"/>
          <ac:spMkLst>
            <pc:docMk/>
            <pc:sldMk cId="1228465684" sldId="354"/>
            <ac:spMk id="3" creationId="{8698B9DA-DFD6-5743-EC8C-BB8557528B89}"/>
          </ac:spMkLst>
        </pc:spChg>
        <pc:spChg chg="mod">
          <ac:chgData name="שירה סאסי" userId="9c4c54be-e6e4-4aa0-bd85-a2e670f713a5" providerId="ADAL" clId="{42291627-0F05-44DA-8C58-0E2D10327787}" dt="2024-04-10T13:12:55.770" v="2306" actId="207"/>
          <ac:spMkLst>
            <pc:docMk/>
            <pc:sldMk cId="1228465684" sldId="354"/>
            <ac:spMk id="8" creationId="{BC91F215-BD4B-8CD8-C966-43D01B8C4A40}"/>
          </ac:spMkLst>
        </pc:spChg>
        <pc:graphicFrameChg chg="del">
          <ac:chgData name="שירה סאסי" userId="9c4c54be-e6e4-4aa0-bd85-a2e670f713a5" providerId="ADAL" clId="{42291627-0F05-44DA-8C58-0E2D10327787}" dt="2024-04-10T12:54:27.108" v="2302" actId="478"/>
          <ac:graphicFrameMkLst>
            <pc:docMk/>
            <pc:sldMk cId="1228465684" sldId="354"/>
            <ac:graphicFrameMk id="6" creationId="{BEC2D7CA-F152-FD8D-0CE0-E40BD8F961CB}"/>
          </ac:graphicFrameMkLst>
        </pc:graphicFrameChg>
      </pc:sldChg>
    </pc:docChg>
  </pc:docChgLst>
  <pc:docChgLst>
    <pc:chgData name="סיון ברנע" userId="f361d83e-77e3-4b7c-87a5-822651357755" providerId="ADAL" clId="{17FDF528-8767-4DFE-845D-00FCAC7D8B17}"/>
    <pc:docChg chg="custSel addSld modSld sldOrd modMainMaster modSection">
      <pc:chgData name="סיון ברנע" userId="f361d83e-77e3-4b7c-87a5-822651357755" providerId="ADAL" clId="{17FDF528-8767-4DFE-845D-00FCAC7D8B17}" dt="2022-11-30T06:05:08.033" v="79"/>
      <pc:docMkLst>
        <pc:docMk/>
      </pc:docMkLst>
      <pc:sldChg chg="modAnim">
        <pc:chgData name="סיון ברנע" userId="f361d83e-77e3-4b7c-87a5-822651357755" providerId="ADAL" clId="{17FDF528-8767-4DFE-845D-00FCAC7D8B17}" dt="2022-11-30T06:05:08.033" v="79"/>
        <pc:sldMkLst>
          <pc:docMk/>
          <pc:sldMk cId="1023014415" sldId="302"/>
        </pc:sldMkLst>
      </pc:sldChg>
      <pc:sldChg chg="delSp modSp mod">
        <pc:chgData name="סיון ברנע" userId="f361d83e-77e3-4b7c-87a5-822651357755" providerId="ADAL" clId="{17FDF528-8767-4DFE-845D-00FCAC7D8B17}" dt="2022-11-28T06:29:41.360" v="67" actId="1076"/>
        <pc:sldMkLst>
          <pc:docMk/>
          <pc:sldMk cId="1870045903" sldId="303"/>
        </pc:sldMkLst>
        <pc:spChg chg="mod">
          <ac:chgData name="סיון ברנע" userId="f361d83e-77e3-4b7c-87a5-822651357755" providerId="ADAL" clId="{17FDF528-8767-4DFE-845D-00FCAC7D8B17}" dt="2022-11-28T06:29:41.360" v="67" actId="1076"/>
          <ac:spMkLst>
            <pc:docMk/>
            <pc:sldMk cId="1870045903" sldId="303"/>
            <ac:spMk id="8" creationId="{A87C8652-B8DB-411C-B502-C230833C60A6}"/>
          </ac:spMkLst>
        </pc:spChg>
        <pc:picChg chg="del">
          <ac:chgData name="סיון ברנע" userId="f361d83e-77e3-4b7c-87a5-822651357755" providerId="ADAL" clId="{17FDF528-8767-4DFE-845D-00FCAC7D8B17}" dt="2022-11-28T06:29:32.304" v="64" actId="478"/>
          <ac:picMkLst>
            <pc:docMk/>
            <pc:sldMk cId="1870045903" sldId="303"/>
            <ac:picMk id="2" creationId="{00000000-0000-0000-0000-000000000000}"/>
          </ac:picMkLst>
        </pc:picChg>
        <pc:picChg chg="del">
          <ac:chgData name="סיון ברנע" userId="f361d83e-77e3-4b7c-87a5-822651357755" providerId="ADAL" clId="{17FDF528-8767-4DFE-845D-00FCAC7D8B17}" dt="2022-11-28T06:29:31.869" v="63" actId="478"/>
          <ac:picMkLst>
            <pc:docMk/>
            <pc:sldMk cId="1870045903" sldId="303"/>
            <ac:picMk id="3" creationId="{00000000-0000-0000-0000-000000000000}"/>
          </ac:picMkLst>
        </pc:picChg>
      </pc:sldChg>
      <pc:sldChg chg="delSp modSp mod">
        <pc:chgData name="סיון ברנע" userId="f361d83e-77e3-4b7c-87a5-822651357755" providerId="ADAL" clId="{17FDF528-8767-4DFE-845D-00FCAC7D8B17}" dt="2022-11-28T06:29:37.164" v="66" actId="1076"/>
        <pc:sldMkLst>
          <pc:docMk/>
          <pc:sldMk cId="3793668331" sldId="304"/>
        </pc:sldMkLst>
        <pc:spChg chg="mod">
          <ac:chgData name="סיון ברנע" userId="f361d83e-77e3-4b7c-87a5-822651357755" providerId="ADAL" clId="{17FDF528-8767-4DFE-845D-00FCAC7D8B17}" dt="2022-11-28T06:29:37.164" v="66" actId="1076"/>
          <ac:spMkLst>
            <pc:docMk/>
            <pc:sldMk cId="3793668331" sldId="304"/>
            <ac:spMk id="8" creationId="{A87C8652-B8DB-411C-B502-C230833C60A6}"/>
          </ac:spMkLst>
        </pc:spChg>
        <pc:picChg chg="del">
          <ac:chgData name="סיון ברנע" userId="f361d83e-77e3-4b7c-87a5-822651357755" providerId="ADAL" clId="{17FDF528-8767-4DFE-845D-00FCAC7D8B17}" dt="2022-11-28T06:29:33.851" v="65" actId="478"/>
          <ac:picMkLst>
            <pc:docMk/>
            <pc:sldMk cId="3793668331" sldId="304"/>
            <ac:picMk id="4" creationId="{00000000-0000-0000-0000-000000000000}"/>
          </ac:picMkLst>
        </pc:picChg>
      </pc:sldChg>
      <pc:sldChg chg="modSp">
        <pc:chgData name="סיון ברנע" userId="f361d83e-77e3-4b7c-87a5-822651357755" providerId="ADAL" clId="{17FDF528-8767-4DFE-845D-00FCAC7D8B17}" dt="2022-11-28T06:30:17.624" v="75" actId="1076"/>
        <pc:sldMkLst>
          <pc:docMk/>
          <pc:sldMk cId="3546558098" sldId="305"/>
        </pc:sldMkLst>
        <pc:picChg chg="mod">
          <ac:chgData name="סיון ברנע" userId="f361d83e-77e3-4b7c-87a5-822651357755" providerId="ADAL" clId="{17FDF528-8767-4DFE-845D-00FCAC7D8B17}" dt="2022-11-28T06:30:02.288" v="69" actId="1076"/>
          <ac:picMkLst>
            <pc:docMk/>
            <pc:sldMk cId="3546558098" sldId="305"/>
            <ac:picMk id="6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00.309" v="68" actId="1076"/>
          <ac:picMkLst>
            <pc:docMk/>
            <pc:sldMk cId="3546558098" sldId="305"/>
            <ac:picMk id="7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06.640" v="71" actId="1076"/>
          <ac:picMkLst>
            <pc:docMk/>
            <pc:sldMk cId="3546558098" sldId="305"/>
            <ac:picMk id="10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14.736" v="74" actId="1076"/>
          <ac:picMkLst>
            <pc:docMk/>
            <pc:sldMk cId="3546558098" sldId="305"/>
            <ac:picMk id="11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17.624" v="75" actId="1076"/>
          <ac:picMkLst>
            <pc:docMk/>
            <pc:sldMk cId="3546558098" sldId="305"/>
            <ac:picMk id="12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10.232" v="72" actId="1076"/>
          <ac:picMkLst>
            <pc:docMk/>
            <pc:sldMk cId="3546558098" sldId="305"/>
            <ac:picMk id="13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04.368" v="70" actId="1076"/>
          <ac:picMkLst>
            <pc:docMk/>
            <pc:sldMk cId="3546558098" sldId="305"/>
            <ac:picMk id="14" creationId="{00000000-0000-0000-0000-000000000000}"/>
          </ac:picMkLst>
        </pc:picChg>
        <pc:picChg chg="mod">
          <ac:chgData name="סיון ברנע" userId="f361d83e-77e3-4b7c-87a5-822651357755" providerId="ADAL" clId="{17FDF528-8767-4DFE-845D-00FCAC7D8B17}" dt="2022-11-28T06:30:12.447" v="73" actId="1076"/>
          <ac:picMkLst>
            <pc:docMk/>
            <pc:sldMk cId="3546558098" sldId="305"/>
            <ac:picMk id="15" creationId="{00000000-0000-0000-0000-000000000000}"/>
          </ac:picMkLst>
        </pc:picChg>
      </pc:sldChg>
      <pc:sldChg chg="add ord">
        <pc:chgData name="סיון ברנע" userId="f361d83e-77e3-4b7c-87a5-822651357755" providerId="ADAL" clId="{17FDF528-8767-4DFE-845D-00FCAC7D8B17}" dt="2022-11-28T16:52:50.374" v="78"/>
        <pc:sldMkLst>
          <pc:docMk/>
          <pc:sldMk cId="1887576661" sldId="348"/>
        </pc:sldMkLst>
      </pc:sldChg>
      <pc:sldMasterChg chg="addSp modSp modSldLayout">
        <pc:chgData name="סיון ברנע" userId="f361d83e-77e3-4b7c-87a5-822651357755" providerId="ADAL" clId="{17FDF528-8767-4DFE-845D-00FCAC7D8B17}" dt="2022-11-22T13:33:46.239" v="62"/>
        <pc:sldMasterMkLst>
          <pc:docMk/>
          <pc:sldMasterMk cId="98131903" sldId="2147483648"/>
        </pc:sldMasterMkLst>
        <pc:picChg chg="add mod">
          <ac:chgData name="סיון ברנע" userId="f361d83e-77e3-4b7c-87a5-822651357755" providerId="ADAL" clId="{17FDF528-8767-4DFE-845D-00FCAC7D8B17}" dt="2022-11-22T13:33:25.535" v="59"/>
          <ac:picMkLst>
            <pc:docMk/>
            <pc:sldMasterMk cId="98131903" sldId="2147483648"/>
            <ac:picMk id="3" creationId="{23809C87-8CD3-41D0-81DA-098E52C77A33}"/>
          </ac:picMkLst>
        </pc:picChg>
        <pc:sldLayoutChg chg="addSp delSp modSp mod">
          <pc:chgData name="סיון ברנע" userId="f361d83e-77e3-4b7c-87a5-822651357755" providerId="ADAL" clId="{17FDF528-8767-4DFE-845D-00FCAC7D8B17}" dt="2022-11-22T13:33:34.278" v="60" actId="478"/>
          <pc:sldLayoutMkLst>
            <pc:docMk/>
            <pc:sldMasterMk cId="98131903" sldId="2147483648"/>
            <pc:sldLayoutMk cId="880219742" sldId="2147483649"/>
          </pc:sldLayoutMkLst>
          <pc:spChg chg="del">
            <ac:chgData name="סיון ברנע" userId="f361d83e-77e3-4b7c-87a5-822651357755" providerId="ADAL" clId="{17FDF528-8767-4DFE-845D-00FCAC7D8B17}" dt="2022-11-22T13:32:32.554" v="39" actId="478"/>
            <ac:spMkLst>
              <pc:docMk/>
              <pc:sldMasterMk cId="98131903" sldId="2147483648"/>
              <pc:sldLayoutMk cId="880219742" sldId="2147483649"/>
              <ac:spMk id="6" creationId="{B283E283-952F-432A-9607-5651011FE5E9}"/>
            </ac:spMkLst>
          </pc:spChg>
          <pc:picChg chg="add del mod">
            <ac:chgData name="סיון ברנע" userId="f361d83e-77e3-4b7c-87a5-822651357755" providerId="ADAL" clId="{17FDF528-8767-4DFE-845D-00FCAC7D8B17}" dt="2022-11-22T13:33:34.278" v="60" actId="478"/>
            <ac:picMkLst>
              <pc:docMk/>
              <pc:sldMasterMk cId="98131903" sldId="2147483648"/>
              <pc:sldLayoutMk cId="880219742" sldId="2147483649"/>
              <ac:picMk id="7" creationId="{0563F2B7-12C0-4362-85BE-74E81EC5FE94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42.198" v="44"/>
          <pc:sldLayoutMkLst>
            <pc:docMk/>
            <pc:sldMasterMk cId="98131903" sldId="2147483648"/>
            <pc:sldLayoutMk cId="1700152108" sldId="2147483650"/>
          </pc:sldLayoutMkLst>
          <pc:spChg chg="del">
            <ac:chgData name="סיון ברנע" userId="f361d83e-77e3-4b7c-87a5-822651357755" providerId="ADAL" clId="{17FDF528-8767-4DFE-845D-00FCAC7D8B17}" dt="2022-11-22T13:32:41.859" v="43" actId="478"/>
            <ac:spMkLst>
              <pc:docMk/>
              <pc:sldMasterMk cId="98131903" sldId="2147483648"/>
              <pc:sldLayoutMk cId="1700152108" sldId="2147483650"/>
              <ac:spMk id="16" creationId="{1967AF9E-2276-4E84-99B6-0C7530B76939}"/>
            </ac:spMkLst>
          </pc:spChg>
          <pc:picChg chg="add mod">
            <ac:chgData name="סיון ברנע" userId="f361d83e-77e3-4b7c-87a5-822651357755" providerId="ADAL" clId="{17FDF528-8767-4DFE-845D-00FCAC7D8B17}" dt="2022-11-22T13:32:42.198" v="44"/>
            <ac:picMkLst>
              <pc:docMk/>
              <pc:sldMasterMk cId="98131903" sldId="2147483648"/>
              <pc:sldLayoutMk cId="1700152108" sldId="2147483650"/>
              <ac:picMk id="9" creationId="{6786077F-F2C3-424C-B65D-9C12F208300E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3:46.239" v="62"/>
          <pc:sldLayoutMkLst>
            <pc:docMk/>
            <pc:sldMasterMk cId="98131903" sldId="2147483648"/>
            <pc:sldLayoutMk cId="213557538" sldId="2147483651"/>
          </pc:sldLayoutMkLst>
          <pc:spChg chg="del">
            <ac:chgData name="סיון ברנע" userId="f361d83e-77e3-4b7c-87a5-822651357755" providerId="ADAL" clId="{17FDF528-8767-4DFE-845D-00FCAC7D8B17}" dt="2022-11-22T13:32:48.237" v="45" actId="478"/>
            <ac:spMkLst>
              <pc:docMk/>
              <pc:sldMasterMk cId="98131903" sldId="2147483648"/>
              <pc:sldLayoutMk cId="213557538" sldId="2147483651"/>
              <ac:spMk id="13" creationId="{646C0AF4-E09B-4400-A0FC-130C4E4002F6}"/>
            </ac:spMkLst>
          </pc:spChg>
          <pc:picChg chg="add del mod">
            <ac:chgData name="סיון ברנע" userId="f361d83e-77e3-4b7c-87a5-822651357755" providerId="ADAL" clId="{17FDF528-8767-4DFE-845D-00FCAC7D8B17}" dt="2022-11-22T13:33:40.420" v="61" actId="478"/>
            <ac:picMkLst>
              <pc:docMk/>
              <pc:sldMasterMk cId="98131903" sldId="2147483648"/>
              <pc:sldLayoutMk cId="213557538" sldId="2147483651"/>
              <ac:picMk id="9" creationId="{E420944C-C838-4AE1-8F63-592733FE155C}"/>
            </ac:picMkLst>
          </pc:picChg>
          <pc:picChg chg="add mod">
            <ac:chgData name="סיון ברנע" userId="f361d83e-77e3-4b7c-87a5-822651357755" providerId="ADAL" clId="{17FDF528-8767-4DFE-845D-00FCAC7D8B17}" dt="2022-11-22T13:33:46.239" v="62"/>
            <ac:picMkLst>
              <pc:docMk/>
              <pc:sldMasterMk cId="98131903" sldId="2147483648"/>
              <pc:sldLayoutMk cId="213557538" sldId="2147483651"/>
              <ac:picMk id="10" creationId="{98B55A64-5193-4ECA-ABE6-D93641F81ABC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52.263" v="48"/>
          <pc:sldLayoutMkLst>
            <pc:docMk/>
            <pc:sldMasterMk cId="98131903" sldId="2147483648"/>
            <pc:sldLayoutMk cId="1809000695" sldId="2147483652"/>
          </pc:sldLayoutMkLst>
          <pc:spChg chg="del">
            <ac:chgData name="סיון ברנע" userId="f361d83e-77e3-4b7c-87a5-822651357755" providerId="ADAL" clId="{17FDF528-8767-4DFE-845D-00FCAC7D8B17}" dt="2022-11-22T13:32:51.918" v="47" actId="478"/>
            <ac:spMkLst>
              <pc:docMk/>
              <pc:sldMasterMk cId="98131903" sldId="2147483648"/>
              <pc:sldLayoutMk cId="1809000695" sldId="2147483652"/>
              <ac:spMk id="19" creationId="{F9AD655A-B27F-4101-9FDD-E766A3CE8AC5}"/>
            </ac:spMkLst>
          </pc:spChg>
          <pc:picChg chg="add mod">
            <ac:chgData name="סיון ברנע" userId="f361d83e-77e3-4b7c-87a5-822651357755" providerId="ADAL" clId="{17FDF528-8767-4DFE-845D-00FCAC7D8B17}" dt="2022-11-22T13:32:52.263" v="48"/>
            <ac:picMkLst>
              <pc:docMk/>
              <pc:sldMasterMk cId="98131903" sldId="2147483648"/>
              <pc:sldLayoutMk cId="1809000695" sldId="2147483652"/>
              <ac:picMk id="9" creationId="{61049199-C13B-4BA4-9430-27B43048912F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56.391" v="50"/>
          <pc:sldLayoutMkLst>
            <pc:docMk/>
            <pc:sldMasterMk cId="98131903" sldId="2147483648"/>
            <pc:sldLayoutMk cId="749889752" sldId="2147483653"/>
          </pc:sldLayoutMkLst>
          <pc:spChg chg="del">
            <ac:chgData name="סיון ברנע" userId="f361d83e-77e3-4b7c-87a5-822651357755" providerId="ADAL" clId="{17FDF528-8767-4DFE-845D-00FCAC7D8B17}" dt="2022-11-22T13:32:56.058" v="49" actId="478"/>
            <ac:spMkLst>
              <pc:docMk/>
              <pc:sldMasterMk cId="98131903" sldId="2147483648"/>
              <pc:sldLayoutMk cId="749889752" sldId="2147483653"/>
              <ac:spMk id="18" creationId="{6FA3A885-3506-4FC4-AA10-3925F55A3A8E}"/>
            </ac:spMkLst>
          </pc:spChg>
          <pc:picChg chg="add mod">
            <ac:chgData name="סיון ברנע" userId="f361d83e-77e3-4b7c-87a5-822651357755" providerId="ADAL" clId="{17FDF528-8767-4DFE-845D-00FCAC7D8B17}" dt="2022-11-22T13:32:56.391" v="50"/>
            <ac:picMkLst>
              <pc:docMk/>
              <pc:sldMasterMk cId="98131903" sldId="2147483648"/>
              <pc:sldLayoutMk cId="749889752" sldId="2147483653"/>
              <ac:picMk id="11" creationId="{4996416C-0D4D-4DEA-AB29-1A3C9816CDE6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3:02.672" v="54"/>
          <pc:sldLayoutMkLst>
            <pc:docMk/>
            <pc:sldMasterMk cId="98131903" sldId="2147483648"/>
            <pc:sldLayoutMk cId="1585184869" sldId="2147483654"/>
          </pc:sldLayoutMkLst>
          <pc:spChg chg="del">
            <ac:chgData name="סיון ברנע" userId="f361d83e-77e3-4b7c-87a5-822651357755" providerId="ADAL" clId="{17FDF528-8767-4DFE-845D-00FCAC7D8B17}" dt="2022-11-22T13:33:02.350" v="53" actId="478"/>
            <ac:spMkLst>
              <pc:docMk/>
              <pc:sldMasterMk cId="98131903" sldId="2147483648"/>
              <pc:sldLayoutMk cId="1585184869" sldId="2147483654"/>
              <ac:spMk id="15" creationId="{EC27B118-130A-42F0-8E5E-E1C9737E6E4B}"/>
            </ac:spMkLst>
          </pc:spChg>
          <pc:picChg chg="add mod">
            <ac:chgData name="סיון ברנע" userId="f361d83e-77e3-4b7c-87a5-822651357755" providerId="ADAL" clId="{17FDF528-8767-4DFE-845D-00FCAC7D8B17}" dt="2022-11-22T13:33:02.672" v="54"/>
            <ac:picMkLst>
              <pc:docMk/>
              <pc:sldMasterMk cId="98131903" sldId="2147483648"/>
              <pc:sldLayoutMk cId="1585184869" sldId="2147483654"/>
              <ac:picMk id="8" creationId="{A6F3E310-091A-4C37-A29D-21AE72D09FCE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3:07.503" v="56"/>
          <pc:sldLayoutMkLst>
            <pc:docMk/>
            <pc:sldMasterMk cId="98131903" sldId="2147483648"/>
            <pc:sldLayoutMk cId="1992213090" sldId="2147483655"/>
          </pc:sldLayoutMkLst>
          <pc:spChg chg="del">
            <ac:chgData name="סיון ברנע" userId="f361d83e-77e3-4b7c-87a5-822651357755" providerId="ADAL" clId="{17FDF528-8767-4DFE-845D-00FCAC7D8B17}" dt="2022-11-22T13:33:07.189" v="55" actId="478"/>
            <ac:spMkLst>
              <pc:docMk/>
              <pc:sldMasterMk cId="98131903" sldId="2147483648"/>
              <pc:sldLayoutMk cId="1992213090" sldId="2147483655"/>
              <ac:spMk id="14" creationId="{F733FA49-FAC7-4B26-A6C8-229DC85A55D4}"/>
            </ac:spMkLst>
          </pc:spChg>
          <pc:picChg chg="add mod">
            <ac:chgData name="סיון ברנע" userId="f361d83e-77e3-4b7c-87a5-822651357755" providerId="ADAL" clId="{17FDF528-8767-4DFE-845D-00FCAC7D8B17}" dt="2022-11-22T13:33:07.503" v="56"/>
            <ac:picMkLst>
              <pc:docMk/>
              <pc:sldMasterMk cId="98131903" sldId="2147483648"/>
              <pc:sldLayoutMk cId="1992213090" sldId="2147483655"/>
              <ac:picMk id="8" creationId="{4D427B17-CC80-4ED1-92AF-6A156F871152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24:11.843" v="24" actId="29295"/>
          <pc:sldLayoutMkLst>
            <pc:docMk/>
            <pc:sldMasterMk cId="98131903" sldId="2147483648"/>
            <pc:sldLayoutMk cId="960151911" sldId="2147483656"/>
          </pc:sldLayoutMkLst>
          <pc:spChg chg="add del">
            <ac:chgData name="סיון ברנע" userId="f361d83e-77e3-4b7c-87a5-822651357755" providerId="ADAL" clId="{17FDF528-8767-4DFE-845D-00FCAC7D8B17}" dt="2022-11-22T13:21:19.443" v="2" actId="29295"/>
            <ac:spMkLst>
              <pc:docMk/>
              <pc:sldMasterMk cId="98131903" sldId="2147483648"/>
              <pc:sldLayoutMk cId="960151911" sldId="2147483656"/>
              <ac:spMk id="2" creationId="{0ACFE875-44B9-4B5C-9CEF-E383AE43A8B4}"/>
            </ac:spMkLst>
          </pc:spChg>
          <pc:spChg chg="del">
            <ac:chgData name="סיון ברנע" userId="f361d83e-77e3-4b7c-87a5-822651357755" providerId="ADAL" clId="{17FDF528-8767-4DFE-845D-00FCAC7D8B17}" dt="2022-11-22T13:21:16.113" v="0" actId="478"/>
            <ac:spMkLst>
              <pc:docMk/>
              <pc:sldMasterMk cId="98131903" sldId="2147483648"/>
              <pc:sldLayoutMk cId="960151911" sldId="2147483656"/>
              <ac:spMk id="17" creationId="{FA61812D-BBB9-4DA8-8C5B-6D3D4935FAC3}"/>
            </ac:spMkLst>
          </pc:spChg>
          <pc:picChg chg="add mod">
            <ac:chgData name="סיון ברנע" userId="f361d83e-77e3-4b7c-87a5-822651357755" providerId="ADAL" clId="{17FDF528-8767-4DFE-845D-00FCAC7D8B17}" dt="2022-11-22T13:24:11.843" v="24" actId="29295"/>
            <ac:picMkLst>
              <pc:docMk/>
              <pc:sldMasterMk cId="98131903" sldId="2147483648"/>
              <pc:sldLayoutMk cId="960151911" sldId="2147483656"/>
              <ac:picMk id="4" creationId="{708E017F-7054-4F51-B8A4-67EDC8BB212C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10.262" v="32"/>
          <pc:sldLayoutMkLst>
            <pc:docMk/>
            <pc:sldMasterMk cId="98131903" sldId="2147483648"/>
            <pc:sldLayoutMk cId="2036170369" sldId="2147483660"/>
          </pc:sldLayoutMkLst>
          <pc:spChg chg="del">
            <ac:chgData name="סיון ברנע" userId="f361d83e-77e3-4b7c-87a5-822651357755" providerId="ADAL" clId="{17FDF528-8767-4DFE-845D-00FCAC7D8B17}" dt="2022-11-22T13:32:09.893" v="31" actId="478"/>
            <ac:spMkLst>
              <pc:docMk/>
              <pc:sldMasterMk cId="98131903" sldId="2147483648"/>
              <pc:sldLayoutMk cId="2036170369" sldId="2147483660"/>
              <ac:spMk id="15" creationId="{3605CA44-7D09-4A5D-B51F-AE1EDA8AD59C}"/>
            </ac:spMkLst>
          </pc:spChg>
          <pc:picChg chg="add mod">
            <ac:chgData name="סיון ברנע" userId="f361d83e-77e3-4b7c-87a5-822651357755" providerId="ADAL" clId="{17FDF528-8767-4DFE-845D-00FCAC7D8B17}" dt="2022-11-22T13:32:10.262" v="32"/>
            <ac:picMkLst>
              <pc:docMk/>
              <pc:sldMasterMk cId="98131903" sldId="2147483648"/>
              <pc:sldLayoutMk cId="2036170369" sldId="2147483660"/>
              <ac:picMk id="9" creationId="{6D727F33-9C82-44F8-959B-ACBF69BE47C6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05.111" v="30"/>
          <pc:sldLayoutMkLst>
            <pc:docMk/>
            <pc:sldMasterMk cId="98131903" sldId="2147483648"/>
            <pc:sldLayoutMk cId="2816039093" sldId="2147483661"/>
          </pc:sldLayoutMkLst>
          <pc:spChg chg="del">
            <ac:chgData name="סיון ברנע" userId="f361d83e-77e3-4b7c-87a5-822651357755" providerId="ADAL" clId="{17FDF528-8767-4DFE-845D-00FCAC7D8B17}" dt="2022-11-22T13:32:04.790" v="29" actId="478"/>
            <ac:spMkLst>
              <pc:docMk/>
              <pc:sldMasterMk cId="98131903" sldId="2147483648"/>
              <pc:sldLayoutMk cId="2816039093" sldId="2147483661"/>
              <ac:spMk id="22" creationId="{EEF9036B-9379-4794-AF13-21B8F6092CE3}"/>
            </ac:spMkLst>
          </pc:spChg>
          <pc:picChg chg="add mod">
            <ac:chgData name="סיון ברנע" userId="f361d83e-77e3-4b7c-87a5-822651357755" providerId="ADAL" clId="{17FDF528-8767-4DFE-845D-00FCAC7D8B17}" dt="2022-11-22T13:32:05.111" v="30"/>
            <ac:picMkLst>
              <pc:docMk/>
              <pc:sldMasterMk cId="98131903" sldId="2147483648"/>
              <pc:sldLayoutMk cId="2816039093" sldId="2147483661"/>
              <ac:picMk id="9" creationId="{E14DC631-B9EF-4D18-A0C5-5AC3FEDFEE14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22.821" v="38"/>
          <pc:sldLayoutMkLst>
            <pc:docMk/>
            <pc:sldMasterMk cId="98131903" sldId="2147483648"/>
            <pc:sldLayoutMk cId="2470620175" sldId="2147483663"/>
          </pc:sldLayoutMkLst>
          <pc:spChg chg="del">
            <ac:chgData name="סיון ברנע" userId="f361d83e-77e3-4b7c-87a5-822651357755" providerId="ADAL" clId="{17FDF528-8767-4DFE-845D-00FCAC7D8B17}" dt="2022-11-22T13:32:22.485" v="37" actId="478"/>
            <ac:spMkLst>
              <pc:docMk/>
              <pc:sldMasterMk cId="98131903" sldId="2147483648"/>
              <pc:sldLayoutMk cId="2470620175" sldId="2147483663"/>
              <ac:spMk id="20" creationId="{9456028D-0C64-4A04-835B-B459680994A0}"/>
            </ac:spMkLst>
          </pc:spChg>
          <pc:picChg chg="add mod">
            <ac:chgData name="סיון ברנע" userId="f361d83e-77e3-4b7c-87a5-822651357755" providerId="ADAL" clId="{17FDF528-8767-4DFE-845D-00FCAC7D8B17}" dt="2022-11-22T13:32:22.821" v="38"/>
            <ac:picMkLst>
              <pc:docMk/>
              <pc:sldMasterMk cId="98131903" sldId="2147483648"/>
              <pc:sldLayoutMk cId="2470620175" sldId="2147483663"/>
              <ac:picMk id="11" creationId="{CCD965B8-3FF6-4848-8701-0F62CD8576DA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1:56.897" v="26"/>
          <pc:sldLayoutMkLst>
            <pc:docMk/>
            <pc:sldMasterMk cId="98131903" sldId="2147483648"/>
            <pc:sldLayoutMk cId="2753674195" sldId="2147483664"/>
          </pc:sldLayoutMkLst>
          <pc:spChg chg="del">
            <ac:chgData name="סיון ברנע" userId="f361d83e-77e3-4b7c-87a5-822651357755" providerId="ADAL" clId="{17FDF528-8767-4DFE-845D-00FCAC7D8B17}" dt="2022-11-22T13:31:56.590" v="25" actId="478"/>
            <ac:spMkLst>
              <pc:docMk/>
              <pc:sldMasterMk cId="98131903" sldId="2147483648"/>
              <pc:sldLayoutMk cId="2753674195" sldId="2147483664"/>
              <ac:spMk id="17" creationId="{FA61812D-BBB9-4DA8-8C5B-6D3D4935FAC3}"/>
            </ac:spMkLst>
          </pc:spChg>
          <pc:picChg chg="add mod">
            <ac:chgData name="סיון ברנע" userId="f361d83e-77e3-4b7c-87a5-822651357755" providerId="ADAL" clId="{17FDF528-8767-4DFE-845D-00FCAC7D8B17}" dt="2022-11-22T13:31:56.897" v="26"/>
            <ac:picMkLst>
              <pc:docMk/>
              <pc:sldMasterMk cId="98131903" sldId="2147483648"/>
              <pc:sldLayoutMk cId="2753674195" sldId="2147483664"/>
              <ac:picMk id="9" creationId="{B05CF02A-D2F3-4400-8CE0-B5D986FC3D57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00.655" v="28"/>
          <pc:sldLayoutMkLst>
            <pc:docMk/>
            <pc:sldMasterMk cId="98131903" sldId="2147483648"/>
            <pc:sldLayoutMk cId="3328530390" sldId="2147483665"/>
          </pc:sldLayoutMkLst>
          <pc:spChg chg="del">
            <ac:chgData name="סיון ברנע" userId="f361d83e-77e3-4b7c-87a5-822651357755" providerId="ADAL" clId="{17FDF528-8767-4DFE-845D-00FCAC7D8B17}" dt="2022-11-22T13:32:00.356" v="27" actId="478"/>
            <ac:spMkLst>
              <pc:docMk/>
              <pc:sldMasterMk cId="98131903" sldId="2147483648"/>
              <pc:sldLayoutMk cId="3328530390" sldId="2147483665"/>
              <ac:spMk id="17" creationId="{FA61812D-BBB9-4DA8-8C5B-6D3D4935FAC3}"/>
            </ac:spMkLst>
          </pc:spChg>
          <pc:picChg chg="add mod">
            <ac:chgData name="סיון ברנע" userId="f361d83e-77e3-4b7c-87a5-822651357755" providerId="ADAL" clId="{17FDF528-8767-4DFE-845D-00FCAC7D8B17}" dt="2022-11-22T13:32:00.655" v="28"/>
            <ac:picMkLst>
              <pc:docMk/>
              <pc:sldMasterMk cId="98131903" sldId="2147483648"/>
              <pc:sldLayoutMk cId="3328530390" sldId="2147483665"/>
              <ac:picMk id="12" creationId="{0F3043BF-356E-4E0A-9089-847CB5550617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13.759" v="34"/>
          <pc:sldLayoutMkLst>
            <pc:docMk/>
            <pc:sldMasterMk cId="98131903" sldId="2147483648"/>
            <pc:sldLayoutMk cId="831969275" sldId="2147483666"/>
          </pc:sldLayoutMkLst>
          <pc:spChg chg="del">
            <ac:chgData name="סיון ברנע" userId="f361d83e-77e3-4b7c-87a5-822651357755" providerId="ADAL" clId="{17FDF528-8767-4DFE-845D-00FCAC7D8B17}" dt="2022-11-22T13:32:13.437" v="33" actId="478"/>
            <ac:spMkLst>
              <pc:docMk/>
              <pc:sldMasterMk cId="98131903" sldId="2147483648"/>
              <pc:sldLayoutMk cId="831969275" sldId="2147483666"/>
              <ac:spMk id="22" creationId="{EEF9036B-9379-4794-AF13-21B8F6092CE3}"/>
            </ac:spMkLst>
          </pc:spChg>
          <pc:picChg chg="add mod">
            <ac:chgData name="סיון ברנע" userId="f361d83e-77e3-4b7c-87a5-822651357755" providerId="ADAL" clId="{17FDF528-8767-4DFE-845D-00FCAC7D8B17}" dt="2022-11-22T13:32:13.759" v="34"/>
            <ac:picMkLst>
              <pc:docMk/>
              <pc:sldMasterMk cId="98131903" sldId="2147483648"/>
              <pc:sldLayoutMk cId="831969275" sldId="2147483666"/>
              <ac:picMk id="13" creationId="{ECE78AF5-ADEA-4983-995F-8EDB2C8F2E41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18.110" v="36"/>
          <pc:sldLayoutMkLst>
            <pc:docMk/>
            <pc:sldMasterMk cId="98131903" sldId="2147483648"/>
            <pc:sldLayoutMk cId="2959460195" sldId="2147483667"/>
          </pc:sldLayoutMkLst>
          <pc:spChg chg="del">
            <ac:chgData name="סיון ברנע" userId="f361d83e-77e3-4b7c-87a5-822651357755" providerId="ADAL" clId="{17FDF528-8767-4DFE-845D-00FCAC7D8B17}" dt="2022-11-22T13:32:17.772" v="35" actId="478"/>
            <ac:spMkLst>
              <pc:docMk/>
              <pc:sldMasterMk cId="98131903" sldId="2147483648"/>
              <pc:sldLayoutMk cId="2959460195" sldId="2147483667"/>
              <ac:spMk id="16" creationId="{1967AF9E-2276-4E84-99B6-0C7530B76939}"/>
            </ac:spMkLst>
          </pc:spChg>
          <pc:picChg chg="add mod">
            <ac:chgData name="סיון ברנע" userId="f361d83e-77e3-4b7c-87a5-822651357755" providerId="ADAL" clId="{17FDF528-8767-4DFE-845D-00FCAC7D8B17}" dt="2022-11-22T13:32:18.110" v="36"/>
            <ac:picMkLst>
              <pc:docMk/>
              <pc:sldMasterMk cId="98131903" sldId="2147483648"/>
              <pc:sldLayoutMk cId="2959460195" sldId="2147483667"/>
              <ac:picMk id="6" creationId="{8E13D703-66D9-42F7-BF82-AB366422E86D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3:17.687" v="58"/>
          <pc:sldLayoutMkLst>
            <pc:docMk/>
            <pc:sldMasterMk cId="98131903" sldId="2147483648"/>
            <pc:sldLayoutMk cId="978476487" sldId="2147483668"/>
          </pc:sldLayoutMkLst>
          <pc:spChg chg="del">
            <ac:chgData name="סיון ברנע" userId="f361d83e-77e3-4b7c-87a5-822651357755" providerId="ADAL" clId="{17FDF528-8767-4DFE-845D-00FCAC7D8B17}" dt="2022-11-22T13:33:16.998" v="57" actId="478"/>
            <ac:spMkLst>
              <pc:docMk/>
              <pc:sldMasterMk cId="98131903" sldId="2147483648"/>
              <pc:sldLayoutMk cId="978476487" sldId="2147483668"/>
              <ac:spMk id="16" creationId="{1967AF9E-2276-4E84-99B6-0C7530B76939}"/>
            </ac:spMkLst>
          </pc:spChg>
          <pc:picChg chg="add mod">
            <ac:chgData name="סיון ברנע" userId="f361d83e-77e3-4b7c-87a5-822651357755" providerId="ADAL" clId="{17FDF528-8767-4DFE-845D-00FCAC7D8B17}" dt="2022-11-22T13:33:17.687" v="58"/>
            <ac:picMkLst>
              <pc:docMk/>
              <pc:sldMasterMk cId="98131903" sldId="2147483648"/>
              <pc:sldLayoutMk cId="978476487" sldId="2147483668"/>
              <ac:picMk id="10" creationId="{D40D2052-AA1E-49E2-91A0-30815B26018F}"/>
            </ac:picMkLst>
          </pc:picChg>
        </pc:sldLayoutChg>
        <pc:sldLayoutChg chg="addSp delSp modSp mod">
          <pc:chgData name="סיון ברנע" userId="f361d83e-77e3-4b7c-87a5-822651357755" providerId="ADAL" clId="{17FDF528-8767-4DFE-845D-00FCAC7D8B17}" dt="2022-11-22T13:32:59.342" v="52"/>
          <pc:sldLayoutMkLst>
            <pc:docMk/>
            <pc:sldMasterMk cId="98131903" sldId="2147483648"/>
            <pc:sldLayoutMk cId="2946954370" sldId="2147483669"/>
          </pc:sldLayoutMkLst>
          <pc:spChg chg="del">
            <ac:chgData name="סיון ברנע" userId="f361d83e-77e3-4b7c-87a5-822651357755" providerId="ADAL" clId="{17FDF528-8767-4DFE-845D-00FCAC7D8B17}" dt="2022-11-22T13:32:59.026" v="51" actId="478"/>
            <ac:spMkLst>
              <pc:docMk/>
              <pc:sldMasterMk cId="98131903" sldId="2147483648"/>
              <pc:sldLayoutMk cId="2946954370" sldId="2147483669"/>
              <ac:spMk id="19" creationId="{F9AD655A-B27F-4101-9FDD-E766A3CE8AC5}"/>
            </ac:spMkLst>
          </pc:spChg>
          <pc:picChg chg="add mod">
            <ac:chgData name="סיון ברנע" userId="f361d83e-77e3-4b7c-87a5-822651357755" providerId="ADAL" clId="{17FDF528-8767-4DFE-845D-00FCAC7D8B17}" dt="2022-11-22T13:32:59.342" v="52"/>
            <ac:picMkLst>
              <pc:docMk/>
              <pc:sldMasterMk cId="98131903" sldId="2147483648"/>
              <pc:sldLayoutMk cId="2946954370" sldId="2147483669"/>
              <ac:picMk id="10" creationId="{13968ED2-49C8-4C23-99EA-44CCA00D80CE}"/>
            </ac:picMkLst>
          </pc:picChg>
        </pc:sldLayoutChg>
      </pc:sldMasterChg>
    </pc:docChg>
  </pc:docChgLst>
  <pc:docChgLst>
    <pc:chgData name="סיון ברנע" userId="S::u9083353@bsmch.net::f361d83e-77e3-4b7c-87a5-822651357755" providerId="AD" clId="Web-{D4CF8722-AFBD-2EFD-2FB8-CB2B0C88A470}"/>
    <pc:docChg chg="delSld modSld modSection">
      <pc:chgData name="סיון ברנע" userId="S::u9083353@bsmch.net::f361d83e-77e3-4b7c-87a5-822651357755" providerId="AD" clId="Web-{D4CF8722-AFBD-2EFD-2FB8-CB2B0C88A470}" dt="2023-05-22T14:10:48.473" v="10"/>
      <pc:docMkLst>
        <pc:docMk/>
      </pc:docMkLst>
      <pc:sldChg chg="addSp modSp">
        <pc:chgData name="סיון ברנע" userId="S::u9083353@bsmch.net::f361d83e-77e3-4b7c-87a5-822651357755" providerId="AD" clId="Web-{D4CF8722-AFBD-2EFD-2FB8-CB2B0C88A470}" dt="2023-05-22T10:37:33.910" v="5" actId="1076"/>
        <pc:sldMkLst>
          <pc:docMk/>
          <pc:sldMk cId="1870045903" sldId="303"/>
        </pc:sldMkLst>
        <pc:spChg chg="mod">
          <ac:chgData name="סיון ברנע" userId="S::u9083353@bsmch.net::f361d83e-77e3-4b7c-87a5-822651357755" providerId="AD" clId="Web-{D4CF8722-AFBD-2EFD-2FB8-CB2B0C88A470}" dt="2023-05-22T10:37:26.379" v="2" actId="1076"/>
          <ac:spMkLst>
            <pc:docMk/>
            <pc:sldMk cId="1870045903" sldId="303"/>
            <ac:spMk id="8" creationId="{A87C8652-B8DB-411C-B502-C230833C60A6}"/>
          </ac:spMkLst>
        </pc:spChg>
        <pc:picChg chg="add mod">
          <ac:chgData name="סיון ברנע" userId="S::u9083353@bsmch.net::f361d83e-77e3-4b7c-87a5-822651357755" providerId="AD" clId="Web-{D4CF8722-AFBD-2EFD-2FB8-CB2B0C88A470}" dt="2023-05-22T10:37:33.910" v="5" actId="1076"/>
          <ac:picMkLst>
            <pc:docMk/>
            <pc:sldMk cId="1870045903" sldId="303"/>
            <ac:picMk id="2" creationId="{070E6496-179D-BC4E-2042-E63554ACD9B0}"/>
          </ac:picMkLst>
        </pc:picChg>
        <pc:picChg chg="add mod">
          <ac:chgData name="סיון ברנע" userId="S::u9083353@bsmch.net::f361d83e-77e3-4b7c-87a5-822651357755" providerId="AD" clId="Web-{D4CF8722-AFBD-2EFD-2FB8-CB2B0C88A470}" dt="2023-05-22T10:37:28.863" v="3" actId="1076"/>
          <ac:picMkLst>
            <pc:docMk/>
            <pc:sldMk cId="1870045903" sldId="303"/>
            <ac:picMk id="3" creationId="{972EC68F-50DF-54DF-C06C-26B8A8C79FF9}"/>
          </ac:picMkLst>
        </pc:picChg>
      </pc:sldChg>
      <pc:sldChg chg="addSp modSp">
        <pc:chgData name="סיון ברנע" userId="S::u9083353@bsmch.net::f361d83e-77e3-4b7c-87a5-822651357755" providerId="AD" clId="Web-{D4CF8722-AFBD-2EFD-2FB8-CB2B0C88A470}" dt="2023-05-22T10:37:54.598" v="9" actId="1076"/>
        <pc:sldMkLst>
          <pc:docMk/>
          <pc:sldMk cId="3793668331" sldId="304"/>
        </pc:sldMkLst>
        <pc:spChg chg="mod">
          <ac:chgData name="סיון ברנע" userId="S::u9083353@bsmch.net::f361d83e-77e3-4b7c-87a5-822651357755" providerId="AD" clId="Web-{D4CF8722-AFBD-2EFD-2FB8-CB2B0C88A470}" dt="2023-05-22T10:37:45.911" v="6" actId="1076"/>
          <ac:spMkLst>
            <pc:docMk/>
            <pc:sldMk cId="3793668331" sldId="304"/>
            <ac:spMk id="8" creationId="{A87C8652-B8DB-411C-B502-C230833C60A6}"/>
          </ac:spMkLst>
        </pc:spChg>
        <pc:picChg chg="add mod">
          <ac:chgData name="סיון ברנע" userId="S::u9083353@bsmch.net::f361d83e-77e3-4b7c-87a5-822651357755" providerId="AD" clId="Web-{D4CF8722-AFBD-2EFD-2FB8-CB2B0C88A470}" dt="2023-05-22T10:37:54.598" v="9" actId="1076"/>
          <ac:picMkLst>
            <pc:docMk/>
            <pc:sldMk cId="3793668331" sldId="304"/>
            <ac:picMk id="2" creationId="{B15CF5AA-320F-6C60-087C-2421E56D2AA2}"/>
          </ac:picMkLst>
        </pc:picChg>
      </pc:sldChg>
      <pc:sldChg chg="del">
        <pc:chgData name="סיון ברנע" userId="S::u9083353@bsmch.net::f361d83e-77e3-4b7c-87a5-822651357755" providerId="AD" clId="Web-{D4CF8722-AFBD-2EFD-2FB8-CB2B0C88A470}" dt="2023-05-22T14:10:48.473" v="10"/>
        <pc:sldMkLst>
          <pc:docMk/>
          <pc:sldMk cId="2534715664" sldId="325"/>
        </pc:sldMkLst>
      </pc:sldChg>
    </pc:docChg>
  </pc:docChgLst>
  <pc:docChgLst>
    <pc:chgData name="שירה סאסי" userId="S::u9237017@bsmch.net::9c4c54be-e6e4-4aa0-bd85-a2e670f713a5" providerId="AD" clId="Web-{FC1E1AB1-D2BB-17DA-8C27-613EEBD307CB}"/>
    <pc:docChg chg="addSld delSld modSection">
      <pc:chgData name="שירה סאסי" userId="S::u9237017@bsmch.net::9c4c54be-e6e4-4aa0-bd85-a2e670f713a5" providerId="AD" clId="Web-{FC1E1AB1-D2BB-17DA-8C27-613EEBD307CB}" dt="2024-05-30T05:58:54.712" v="1"/>
      <pc:docMkLst>
        <pc:docMk/>
      </pc:docMkLst>
      <pc:sldChg chg="new del">
        <pc:chgData name="שירה סאסי" userId="S::u9237017@bsmch.net::9c4c54be-e6e4-4aa0-bd85-a2e670f713a5" providerId="AD" clId="Web-{FC1E1AB1-D2BB-17DA-8C27-613EEBD307CB}" dt="2024-05-30T05:58:54.712" v="1"/>
        <pc:sldMkLst>
          <pc:docMk/>
          <pc:sldMk cId="559566098" sldId="358"/>
        </pc:sldMkLst>
      </pc:sldChg>
    </pc:docChg>
  </pc:docChgLst>
  <pc:docChgLst>
    <pc:chgData name="דנה לב" userId="S::u9034569@bsmch.net::332ee80c-bfbb-45f8-94ed-0f8888619ae8" providerId="AD" clId="Web-{1DD0A2CC-2C08-AAC9-1CCF-6FFB6267CA24}"/>
    <pc:docChg chg="modSld">
      <pc:chgData name="דנה לב" userId="S::u9034569@bsmch.net::332ee80c-bfbb-45f8-94ed-0f8888619ae8" providerId="AD" clId="Web-{1DD0A2CC-2C08-AAC9-1CCF-6FFB6267CA24}" dt="2022-03-31T15:32:11.390" v="9" actId="20577"/>
      <pc:docMkLst>
        <pc:docMk/>
      </pc:docMkLst>
      <pc:sldChg chg="modSp">
        <pc:chgData name="דנה לב" userId="S::u9034569@bsmch.net::332ee80c-bfbb-45f8-94ed-0f8888619ae8" providerId="AD" clId="Web-{1DD0A2CC-2C08-AAC9-1CCF-6FFB6267CA24}" dt="2022-03-31T15:32:11.390" v="9" actId="20577"/>
        <pc:sldMkLst>
          <pc:docMk/>
          <pc:sldMk cId="2088959643" sldId="333"/>
        </pc:sldMkLst>
        <pc:spChg chg="mod">
          <ac:chgData name="דנה לב" userId="S::u9034569@bsmch.net::332ee80c-bfbb-45f8-94ed-0f8888619ae8" providerId="AD" clId="Web-{1DD0A2CC-2C08-AAC9-1CCF-6FFB6267CA24}" dt="2022-03-31T15:32:11.390" v="9" actId="20577"/>
          <ac:spMkLst>
            <pc:docMk/>
            <pc:sldMk cId="2088959643" sldId="333"/>
            <ac:spMk id="4" creationId="{00000000-0000-0000-0000-000000000000}"/>
          </ac:spMkLst>
        </pc:spChg>
      </pc:sldChg>
    </pc:docChg>
  </pc:docChgLst>
  <pc:docChgLst>
    <pc:chgData name="רחל גרומן" userId="S::u9157724@bsmch.net::57fce859-ad17-4aed-ab86-e29a995a30e4" providerId="AD" clId="Web-{88BF9EC2-8B4E-DB5C-8F65-9887D4DC6133}"/>
    <pc:docChg chg="modSld">
      <pc:chgData name="רחל גרומן" userId="S::u9157724@bsmch.net::57fce859-ad17-4aed-ab86-e29a995a30e4" providerId="AD" clId="Web-{88BF9EC2-8B4E-DB5C-8F65-9887D4DC6133}" dt="2023-12-05T17:48:25.110" v="1" actId="20577"/>
      <pc:docMkLst>
        <pc:docMk/>
      </pc:docMkLst>
      <pc:sldChg chg="modSp">
        <pc:chgData name="רחל גרומן" userId="S::u9157724@bsmch.net::57fce859-ad17-4aed-ab86-e29a995a30e4" providerId="AD" clId="Web-{88BF9EC2-8B4E-DB5C-8F65-9887D4DC6133}" dt="2023-12-05T17:48:25.110" v="1" actId="20577"/>
        <pc:sldMkLst>
          <pc:docMk/>
          <pc:sldMk cId="2088959643" sldId="333"/>
        </pc:sldMkLst>
        <pc:spChg chg="mod">
          <ac:chgData name="רחל גרומן" userId="S::u9157724@bsmch.net::57fce859-ad17-4aed-ab86-e29a995a30e4" providerId="AD" clId="Web-{88BF9EC2-8B4E-DB5C-8F65-9887D4DC6133}" dt="2023-12-05T17:48:25.110" v="1" actId="20577"/>
          <ac:spMkLst>
            <pc:docMk/>
            <pc:sldMk cId="2088959643" sldId="333"/>
            <ac:spMk id="4" creationId="{00000000-0000-0000-0000-000000000000}"/>
          </ac:spMkLst>
        </pc:spChg>
      </pc:sldChg>
    </pc:docChg>
  </pc:docChgLst>
  <pc:docChgLst>
    <pc:chgData name="שירה סאסי" userId="9c4c54be-e6e4-4aa0-bd85-a2e670f713a5" providerId="ADAL" clId="{A6462FBE-74B0-41E7-B885-19C5B35E5C88}"/>
    <pc:docChg chg="undo custSel addSld delSld modSld modSection">
      <pc:chgData name="שירה סאסי" userId="9c4c54be-e6e4-4aa0-bd85-a2e670f713a5" providerId="ADAL" clId="{A6462FBE-74B0-41E7-B885-19C5B35E5C88}" dt="2024-05-29T14:53:05.857" v="450" actId="1076"/>
      <pc:docMkLst>
        <pc:docMk/>
      </pc:docMkLst>
      <pc:sldChg chg="modSp mod">
        <pc:chgData name="שירה סאסי" userId="9c4c54be-e6e4-4aa0-bd85-a2e670f713a5" providerId="ADAL" clId="{A6462FBE-74B0-41E7-B885-19C5B35E5C88}" dt="2024-05-28T19:13:11.577" v="404" actId="207"/>
        <pc:sldMkLst>
          <pc:docMk/>
          <pc:sldMk cId="386721166" sldId="279"/>
        </pc:sldMkLst>
        <pc:spChg chg="mod">
          <ac:chgData name="שירה סאסי" userId="9c4c54be-e6e4-4aa0-bd85-a2e670f713a5" providerId="ADAL" clId="{A6462FBE-74B0-41E7-B885-19C5B35E5C88}" dt="2024-05-28T19:13:11.577" v="404" actId="207"/>
          <ac:spMkLst>
            <pc:docMk/>
            <pc:sldMk cId="386721166" sldId="279"/>
            <ac:spMk id="4" creationId="{A7924002-BDC9-465E-8929-9BAC782C3A7B}"/>
          </ac:spMkLst>
        </pc:spChg>
      </pc:sldChg>
      <pc:sldChg chg="addSp delSp modSp mod">
        <pc:chgData name="שירה סאסי" userId="9c4c54be-e6e4-4aa0-bd85-a2e670f713a5" providerId="ADAL" clId="{A6462FBE-74B0-41E7-B885-19C5B35E5C88}" dt="2024-05-28T19:06:25.816" v="403" actId="14100"/>
        <pc:sldMkLst>
          <pc:docMk/>
          <pc:sldMk cId="1870045903" sldId="303"/>
        </pc:sldMkLst>
        <pc:picChg chg="del">
          <ac:chgData name="שירה סאסי" userId="9c4c54be-e6e4-4aa0-bd85-a2e670f713a5" providerId="ADAL" clId="{A6462FBE-74B0-41E7-B885-19C5B35E5C88}" dt="2024-05-28T15:26:47.992" v="0" actId="478"/>
          <ac:picMkLst>
            <pc:docMk/>
            <pc:sldMk cId="1870045903" sldId="303"/>
            <ac:picMk id="2" creationId="{070E6496-179D-BC4E-2042-E63554ACD9B0}"/>
          </ac:picMkLst>
        </pc:picChg>
        <pc:picChg chg="del mod">
          <ac:chgData name="שירה סאסי" userId="9c4c54be-e6e4-4aa0-bd85-a2e670f713a5" providerId="ADAL" clId="{A6462FBE-74B0-41E7-B885-19C5B35E5C88}" dt="2024-05-28T15:27:51.568" v="24" actId="478"/>
          <ac:picMkLst>
            <pc:docMk/>
            <pc:sldMk cId="1870045903" sldId="303"/>
            <ac:picMk id="3" creationId="{972EC68F-50DF-54DF-C06C-26B8A8C79FF9}"/>
          </ac:picMkLst>
        </pc:picChg>
        <pc:picChg chg="add mod">
          <ac:chgData name="שירה סאסי" userId="9c4c54be-e6e4-4aa0-bd85-a2e670f713a5" providerId="ADAL" clId="{A6462FBE-74B0-41E7-B885-19C5B35E5C88}" dt="2024-05-28T19:06:25.816" v="403" actId="14100"/>
          <ac:picMkLst>
            <pc:docMk/>
            <pc:sldMk cId="1870045903" sldId="303"/>
            <ac:picMk id="4" creationId="{66928625-06B6-A911-F9C4-B659BAED1B36}"/>
          </ac:picMkLst>
        </pc:picChg>
        <pc:picChg chg="del">
          <ac:chgData name="שירה סאסי" userId="9c4c54be-e6e4-4aa0-bd85-a2e670f713a5" providerId="ADAL" clId="{A6462FBE-74B0-41E7-B885-19C5B35E5C88}" dt="2024-05-28T15:27:37.399" v="21" actId="478"/>
          <ac:picMkLst>
            <pc:docMk/>
            <pc:sldMk cId="1870045903" sldId="303"/>
            <ac:picMk id="1026" creationId="{DE9CA24A-8AAF-594C-0319-6F2DC5BD6FFD}"/>
          </ac:picMkLst>
        </pc:picChg>
        <pc:picChg chg="add mod">
          <ac:chgData name="שירה סאסי" userId="9c4c54be-e6e4-4aa0-bd85-a2e670f713a5" providerId="ADAL" clId="{A6462FBE-74B0-41E7-B885-19C5B35E5C88}" dt="2024-05-28T15:28:22.247" v="29" actId="1076"/>
          <ac:picMkLst>
            <pc:docMk/>
            <pc:sldMk cId="1870045903" sldId="303"/>
            <ac:picMk id="1028" creationId="{FEDE1300-B0E0-8E3D-5C85-9ABDA24F236A}"/>
          </ac:picMkLst>
        </pc:picChg>
      </pc:sldChg>
      <pc:sldChg chg="addSp delSp modSp">
        <pc:chgData name="שירה סאסי" userId="9c4c54be-e6e4-4aa0-bd85-a2e670f713a5" providerId="ADAL" clId="{A6462FBE-74B0-41E7-B885-19C5B35E5C88}" dt="2024-05-28T15:34:29.911" v="36" actId="14100"/>
        <pc:sldMkLst>
          <pc:docMk/>
          <pc:sldMk cId="3793668331" sldId="304"/>
        </pc:sldMkLst>
        <pc:picChg chg="add mod">
          <ac:chgData name="שירה סאסי" userId="9c4c54be-e6e4-4aa0-bd85-a2e670f713a5" providerId="ADAL" clId="{A6462FBE-74B0-41E7-B885-19C5B35E5C88}" dt="2024-05-28T15:29:48.975" v="35" actId="1076"/>
          <ac:picMkLst>
            <pc:docMk/>
            <pc:sldMk cId="3793668331" sldId="304"/>
            <ac:picMk id="2050" creationId="{3FD461BD-67BD-AB30-C7DB-676FED21BBB9}"/>
          </ac:picMkLst>
        </pc:picChg>
        <pc:picChg chg="del">
          <ac:chgData name="שירה סאסי" userId="9c4c54be-e6e4-4aa0-bd85-a2e670f713a5" providerId="ADAL" clId="{A6462FBE-74B0-41E7-B885-19C5B35E5C88}" dt="2024-05-28T15:29:42.816" v="32" actId="478"/>
          <ac:picMkLst>
            <pc:docMk/>
            <pc:sldMk cId="3793668331" sldId="304"/>
            <ac:picMk id="3074" creationId="{EBDE1E1C-0105-8199-ED2F-7CBFF07D2E73}"/>
          </ac:picMkLst>
        </pc:picChg>
        <pc:picChg chg="mod">
          <ac:chgData name="שירה סאסי" userId="9c4c54be-e6e4-4aa0-bd85-a2e670f713a5" providerId="ADAL" clId="{A6462FBE-74B0-41E7-B885-19C5B35E5C88}" dt="2024-05-28T15:34:29.911" v="36" actId="14100"/>
          <ac:picMkLst>
            <pc:docMk/>
            <pc:sldMk cId="3793668331" sldId="304"/>
            <ac:picMk id="3076" creationId="{024C4C7C-16CF-E91C-270B-19625306957E}"/>
          </ac:picMkLst>
        </pc:picChg>
      </pc:sldChg>
      <pc:sldChg chg="del">
        <pc:chgData name="שירה סאסי" userId="9c4c54be-e6e4-4aa0-bd85-a2e670f713a5" providerId="ADAL" clId="{A6462FBE-74B0-41E7-B885-19C5B35E5C88}" dt="2024-05-28T16:29:54.155" v="402" actId="2696"/>
        <pc:sldMkLst>
          <pc:docMk/>
          <pc:sldMk cId="3546558098" sldId="305"/>
        </pc:sldMkLst>
      </pc:sldChg>
      <pc:sldChg chg="modSp mod">
        <pc:chgData name="שירה סאסי" userId="9c4c54be-e6e4-4aa0-bd85-a2e670f713a5" providerId="ADAL" clId="{A6462FBE-74B0-41E7-B885-19C5B35E5C88}" dt="2024-05-28T19:14:14.859" v="411" actId="207"/>
        <pc:sldMkLst>
          <pc:docMk/>
          <pc:sldMk cId="2675031109" sldId="306"/>
        </pc:sldMkLst>
        <pc:spChg chg="mod">
          <ac:chgData name="שירה סאסי" userId="9c4c54be-e6e4-4aa0-bd85-a2e670f713a5" providerId="ADAL" clId="{A6462FBE-74B0-41E7-B885-19C5B35E5C88}" dt="2024-05-28T19:14:14.859" v="411" actId="207"/>
          <ac:spMkLst>
            <pc:docMk/>
            <pc:sldMk cId="2675031109" sldId="306"/>
            <ac:spMk id="4" creationId="{00000000-0000-0000-0000-000000000000}"/>
          </ac:spMkLst>
        </pc:spChg>
        <pc:spChg chg="mod">
          <ac:chgData name="שירה סאסי" userId="9c4c54be-e6e4-4aa0-bd85-a2e670f713a5" providerId="ADAL" clId="{A6462FBE-74B0-41E7-B885-19C5B35E5C88}" dt="2024-05-28T19:14:14.609" v="410" actId="207"/>
          <ac:spMkLst>
            <pc:docMk/>
            <pc:sldMk cId="2675031109" sldId="306"/>
            <ac:spMk id="39" creationId="{00000000-0000-0000-0000-000000000000}"/>
          </ac:spMkLst>
        </pc:spChg>
        <pc:spChg chg="mod">
          <ac:chgData name="שירה סאסי" userId="9c4c54be-e6e4-4aa0-bd85-a2e670f713a5" providerId="ADAL" clId="{A6462FBE-74B0-41E7-B885-19C5B35E5C88}" dt="2024-05-28T19:14:14.322" v="409" actId="207"/>
          <ac:spMkLst>
            <pc:docMk/>
            <pc:sldMk cId="2675031109" sldId="306"/>
            <ac:spMk id="40" creationId="{00000000-0000-0000-0000-000000000000}"/>
          </ac:spMkLst>
        </pc:spChg>
        <pc:picChg chg="mod">
          <ac:chgData name="שירה סאסי" userId="9c4c54be-e6e4-4aa0-bd85-a2e670f713a5" providerId="ADAL" clId="{A6462FBE-74B0-41E7-B885-19C5B35E5C88}" dt="2024-05-28T19:13:38.433" v="405" actId="207"/>
          <ac:picMkLst>
            <pc:docMk/>
            <pc:sldMk cId="2675031109" sldId="306"/>
            <ac:picMk id="3" creationId="{00000000-0000-0000-0000-000000000000}"/>
          </ac:picMkLst>
        </pc:picChg>
      </pc:sldChg>
      <pc:sldChg chg="addSp delSp modSp mod">
        <pc:chgData name="שירה סאסי" userId="9c4c54be-e6e4-4aa0-bd85-a2e670f713a5" providerId="ADAL" clId="{A6462FBE-74B0-41E7-B885-19C5B35E5C88}" dt="2024-05-29T14:53:05.857" v="450" actId="1076"/>
        <pc:sldMkLst>
          <pc:docMk/>
          <pc:sldMk cId="1446026471" sldId="352"/>
        </pc:sldMkLst>
        <pc:graphicFrameChg chg="add mod">
          <ac:chgData name="שירה סאסי" userId="9c4c54be-e6e4-4aa0-bd85-a2e670f713a5" providerId="ADAL" clId="{A6462FBE-74B0-41E7-B885-19C5B35E5C88}" dt="2024-05-29T14:50:12.151" v="438" actId="1076"/>
          <ac:graphicFrameMkLst>
            <pc:docMk/>
            <pc:sldMk cId="1446026471" sldId="352"/>
            <ac:graphicFrameMk id="3" creationId="{89271C44-4DB0-53DD-5EFF-24501BDD0999}"/>
          </ac:graphicFrameMkLst>
        </pc:graphicFrameChg>
        <pc:graphicFrameChg chg="del mod">
          <ac:chgData name="שירה סאסי" userId="9c4c54be-e6e4-4aa0-bd85-a2e670f713a5" providerId="ADAL" clId="{A6462FBE-74B0-41E7-B885-19C5B35E5C88}" dt="2024-05-29T14:52:50.176" v="445" actId="478"/>
          <ac:graphicFrameMkLst>
            <pc:docMk/>
            <pc:sldMk cId="1446026471" sldId="352"/>
            <ac:graphicFrameMk id="6" creationId="{BEC2D7CA-F152-FD8D-0CE0-E40BD8F961CB}"/>
          </ac:graphicFrameMkLst>
        </pc:graphicFrameChg>
        <pc:picChg chg="add mod modCrop">
          <ac:chgData name="שירה סאסי" userId="9c4c54be-e6e4-4aa0-bd85-a2e670f713a5" providerId="ADAL" clId="{A6462FBE-74B0-41E7-B885-19C5B35E5C88}" dt="2024-05-29T14:53:05.857" v="450" actId="1076"/>
          <ac:picMkLst>
            <pc:docMk/>
            <pc:sldMk cId="1446026471" sldId="352"/>
            <ac:picMk id="5" creationId="{F0F2F9AB-1101-03F8-D303-7B87E86CC723}"/>
          </ac:picMkLst>
        </pc:picChg>
      </pc:sldChg>
      <pc:sldChg chg="addSp delSp modSp add mod modAnim">
        <pc:chgData name="שירה סאסי" userId="9c4c54be-e6e4-4aa0-bd85-a2e670f713a5" providerId="ADAL" clId="{A6462FBE-74B0-41E7-B885-19C5B35E5C88}" dt="2024-05-28T15:55:48.202" v="401" actId="14100"/>
        <pc:sldMkLst>
          <pc:docMk/>
          <pc:sldMk cId="1321377906" sldId="357"/>
        </pc:sldMkLst>
        <pc:spChg chg="mod">
          <ac:chgData name="שירה סאסי" userId="9c4c54be-e6e4-4aa0-bd85-a2e670f713a5" providerId="ADAL" clId="{A6462FBE-74B0-41E7-B885-19C5B35E5C88}" dt="2024-05-28T15:45:33.650" v="105" actId="20577"/>
          <ac:spMkLst>
            <pc:docMk/>
            <pc:sldMk cId="1321377906" sldId="357"/>
            <ac:spMk id="5" creationId="{A87C8652-B8DB-411C-B502-C230833C60A6}"/>
          </ac:spMkLst>
        </pc:spChg>
        <pc:spChg chg="mod">
          <ac:chgData name="שירה סאסי" userId="9c4c54be-e6e4-4aa0-bd85-a2e670f713a5" providerId="ADAL" clId="{A6462FBE-74B0-41E7-B885-19C5B35E5C88}" dt="2024-05-28T15:45:42.330" v="109" actId="20577"/>
          <ac:spMkLst>
            <pc:docMk/>
            <pc:sldMk cId="1321377906" sldId="357"/>
            <ac:spMk id="8" creationId="{A87C8652-B8DB-411C-B502-C230833C60A6}"/>
          </ac:spMkLst>
        </pc:spChg>
        <pc:graphicFrameChg chg="add del mod ord modGraphic">
          <ac:chgData name="שירה סאסי" userId="9c4c54be-e6e4-4aa0-bd85-a2e670f713a5" providerId="ADAL" clId="{A6462FBE-74B0-41E7-B885-19C5B35E5C88}" dt="2024-05-28T15:54:39.186" v="373" actId="478"/>
          <ac:graphicFrameMkLst>
            <pc:docMk/>
            <pc:sldMk cId="1321377906" sldId="357"/>
            <ac:graphicFrameMk id="23" creationId="{D557E7DD-834F-98B9-1DFE-DF05EBA81D39}"/>
          </ac:graphicFrameMkLst>
        </pc:graphicFrame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2" creationId="{7A0D3F1B-1AC7-B5AA-B989-75E55E76E9A5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3" creationId="{F1C0B2AE-86D6-ADAE-EB33-A8EB84BA33ED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4" creationId="{71665CC8-90ED-93DB-E93D-E28447A6A38C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6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7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9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10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11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12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13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41.254" v="40" actId="478"/>
          <ac:picMkLst>
            <pc:docMk/>
            <pc:sldMk cId="1321377906" sldId="357"/>
            <ac:picMk id="14" creationId="{00000000-0000-0000-0000-000000000000}"/>
          </ac:picMkLst>
        </pc:picChg>
        <pc:picChg chg="del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15" creationId="{00000000-0000-0000-0000-000000000000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16" creationId="{0E9D22F8-3B00-D952-AD08-105C62808D95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17" creationId="{3191E2F4-30FA-8A07-294F-24560E29289B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18" creationId="{87AE9837-73C7-48D8-87C7-F438A5E27A47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19" creationId="{2BAED8E1-B3A9-BD70-00BF-EAEC8044E744}"/>
          </ac:picMkLst>
        </pc:picChg>
        <pc:picChg chg="add del mod">
          <ac:chgData name="שירה סאסי" userId="9c4c54be-e6e4-4aa0-bd85-a2e670f713a5" providerId="ADAL" clId="{A6462FBE-74B0-41E7-B885-19C5B35E5C88}" dt="2024-05-28T15:38:36.281" v="39" actId="478"/>
          <ac:picMkLst>
            <pc:docMk/>
            <pc:sldMk cId="1321377906" sldId="357"/>
            <ac:picMk id="20" creationId="{EDC3E260-9A4F-4E37-653B-B55088F5F3D6}"/>
          </ac:picMkLst>
        </pc:picChg>
        <pc:picChg chg="add mod">
          <ac:chgData name="שירה סאסי" userId="9c4c54be-e6e4-4aa0-bd85-a2e670f713a5" providerId="ADAL" clId="{A6462FBE-74B0-41E7-B885-19C5B35E5C88}" dt="2024-05-28T15:55:30.554" v="395" actId="1076"/>
          <ac:picMkLst>
            <pc:docMk/>
            <pc:sldMk cId="1321377906" sldId="357"/>
            <ac:picMk id="24" creationId="{C4B82A93-CCAB-0D2A-4121-6A1F030D0A03}"/>
          </ac:picMkLst>
        </pc:picChg>
        <pc:picChg chg="add mod">
          <ac:chgData name="שירה סאסי" userId="9c4c54be-e6e4-4aa0-bd85-a2e670f713a5" providerId="ADAL" clId="{A6462FBE-74B0-41E7-B885-19C5B35E5C88}" dt="2024-05-28T15:55:35.297" v="398" actId="1076"/>
          <ac:picMkLst>
            <pc:docMk/>
            <pc:sldMk cId="1321377906" sldId="357"/>
            <ac:picMk id="25" creationId="{BFA8CE06-59B1-A176-4317-5113F2BDCCFD}"/>
          </ac:picMkLst>
        </pc:picChg>
        <pc:picChg chg="add mod">
          <ac:chgData name="שירה סאסי" userId="9c4c54be-e6e4-4aa0-bd85-a2e670f713a5" providerId="ADAL" clId="{A6462FBE-74B0-41E7-B885-19C5B35E5C88}" dt="2024-05-28T15:55:29.265" v="394" actId="1076"/>
          <ac:picMkLst>
            <pc:docMk/>
            <pc:sldMk cId="1321377906" sldId="357"/>
            <ac:picMk id="26" creationId="{7FF18D3D-F490-A882-5A61-F99C32F617B2}"/>
          </ac:picMkLst>
        </pc:picChg>
        <pc:picChg chg="add mod">
          <ac:chgData name="שירה סאסי" userId="9c4c54be-e6e4-4aa0-bd85-a2e670f713a5" providerId="ADAL" clId="{A6462FBE-74B0-41E7-B885-19C5B35E5C88}" dt="2024-05-28T15:55:09.841" v="383" actId="1076"/>
          <ac:picMkLst>
            <pc:docMk/>
            <pc:sldMk cId="1321377906" sldId="357"/>
            <ac:picMk id="27" creationId="{6962E787-6019-287F-8A6D-4AEA03E6BFDF}"/>
          </ac:picMkLst>
        </pc:picChg>
        <pc:picChg chg="add mod">
          <ac:chgData name="שירה סאסי" userId="9c4c54be-e6e4-4aa0-bd85-a2e670f713a5" providerId="ADAL" clId="{A6462FBE-74B0-41E7-B885-19C5B35E5C88}" dt="2024-05-28T15:55:38.401" v="400" actId="1076"/>
          <ac:picMkLst>
            <pc:docMk/>
            <pc:sldMk cId="1321377906" sldId="357"/>
            <ac:picMk id="28" creationId="{D3246DD9-6D57-1DBD-EBCE-9D0FE033655E}"/>
          </ac:picMkLst>
        </pc:picChg>
        <pc:picChg chg="add mod">
          <ac:chgData name="שירה סאסי" userId="9c4c54be-e6e4-4aa0-bd85-a2e670f713a5" providerId="ADAL" clId="{A6462FBE-74B0-41E7-B885-19C5B35E5C88}" dt="2024-05-28T15:55:36.946" v="399" actId="1076"/>
          <ac:picMkLst>
            <pc:docMk/>
            <pc:sldMk cId="1321377906" sldId="357"/>
            <ac:picMk id="29" creationId="{F7CE4F14-03B8-DB4F-4312-39ADB4DB4013}"/>
          </ac:picMkLst>
        </pc:picChg>
        <pc:picChg chg="add mod">
          <ac:chgData name="שירה סאסי" userId="9c4c54be-e6e4-4aa0-bd85-a2e670f713a5" providerId="ADAL" clId="{A6462FBE-74B0-41E7-B885-19C5B35E5C88}" dt="2024-05-28T15:55:26.273" v="391" actId="1076"/>
          <ac:picMkLst>
            <pc:docMk/>
            <pc:sldMk cId="1321377906" sldId="357"/>
            <ac:picMk id="30" creationId="{34C56821-A63E-376C-E5FE-85BD32D7FBBA}"/>
          </ac:picMkLst>
        </pc:picChg>
        <pc:picChg chg="add mod">
          <ac:chgData name="שירה סאסי" userId="9c4c54be-e6e4-4aa0-bd85-a2e670f713a5" providerId="ADAL" clId="{A6462FBE-74B0-41E7-B885-19C5B35E5C88}" dt="2024-05-28T15:55:48.202" v="401" actId="14100"/>
          <ac:picMkLst>
            <pc:docMk/>
            <pc:sldMk cId="1321377906" sldId="357"/>
            <ac:picMk id="31" creationId="{58AF1654-8047-C92C-49E5-32F5E0B26585}"/>
          </ac:picMkLst>
        </pc:picChg>
        <pc:picChg chg="add del mod">
          <ac:chgData name="שירה סאסי" userId="9c4c54be-e6e4-4aa0-bd85-a2e670f713a5" providerId="ADAL" clId="{A6462FBE-74B0-41E7-B885-19C5B35E5C88}" dt="2024-05-28T15:55:12.905" v="386" actId="478"/>
          <ac:picMkLst>
            <pc:docMk/>
            <pc:sldMk cId="1321377906" sldId="357"/>
            <ac:picMk id="3072" creationId="{4419A82B-FEAD-3804-0078-BA3D275CFC4D}"/>
          </ac:picMkLst>
        </pc:picChg>
        <pc:picChg chg="add del">
          <ac:chgData name="שירה סאסי" userId="9c4c54be-e6e4-4aa0-bd85-a2e670f713a5" providerId="ADAL" clId="{A6462FBE-74B0-41E7-B885-19C5B35E5C88}" dt="2024-05-28T15:39:40.655" v="42" actId="478"/>
          <ac:picMkLst>
            <pc:docMk/>
            <pc:sldMk cId="1321377906" sldId="357"/>
            <ac:picMk id="3074" creationId="{793B9B4E-AB40-CEBC-C043-876C555FF9AE}"/>
          </ac:picMkLst>
        </pc:picChg>
      </pc:sldChg>
      <pc:sldChg chg="new del">
        <pc:chgData name="שירה סאסי" userId="9c4c54be-e6e4-4aa0-bd85-a2e670f713a5" providerId="ADAL" clId="{A6462FBE-74B0-41E7-B885-19C5B35E5C88}" dt="2024-05-29T14:16:02.952" v="436" actId="680"/>
        <pc:sldMkLst>
          <pc:docMk/>
          <pc:sldMk cId="853671292" sldId="358"/>
        </pc:sldMkLst>
      </pc:sldChg>
      <pc:sldChg chg="new del">
        <pc:chgData name="שירה סאסי" userId="9c4c54be-e6e4-4aa0-bd85-a2e670f713a5" providerId="ADAL" clId="{A6462FBE-74B0-41E7-B885-19C5B35E5C88}" dt="2024-05-29T09:24:16.394" v="415" actId="680"/>
        <pc:sldMkLst>
          <pc:docMk/>
          <pc:sldMk cId="1055732385" sldId="358"/>
        </pc:sldMkLst>
      </pc:sldChg>
      <pc:sldChg chg="new del">
        <pc:chgData name="שירה סאסי" userId="9c4c54be-e6e4-4aa0-bd85-a2e670f713a5" providerId="ADAL" clId="{A6462FBE-74B0-41E7-B885-19C5B35E5C88}" dt="2024-05-29T09:24:08.730" v="413" actId="680"/>
        <pc:sldMkLst>
          <pc:docMk/>
          <pc:sldMk cId="2140965094" sldId="358"/>
        </pc:sldMkLst>
      </pc:sldChg>
      <pc:sldChg chg="delSp modSp new del mod">
        <pc:chgData name="שירה סאסי" userId="9c4c54be-e6e4-4aa0-bd85-a2e670f713a5" providerId="ADAL" clId="{A6462FBE-74B0-41E7-B885-19C5B35E5C88}" dt="2024-05-29T09:25:11.843" v="432" actId="2696"/>
        <pc:sldMkLst>
          <pc:docMk/>
          <pc:sldMk cId="3028828099" sldId="358"/>
        </pc:sldMkLst>
        <pc:spChg chg="mod">
          <ac:chgData name="שירה סאסי" userId="9c4c54be-e6e4-4aa0-bd85-a2e670f713a5" providerId="ADAL" clId="{A6462FBE-74B0-41E7-B885-19C5B35E5C88}" dt="2024-05-29T09:24:33.232" v="429" actId="20577"/>
          <ac:spMkLst>
            <pc:docMk/>
            <pc:sldMk cId="3028828099" sldId="358"/>
            <ac:spMk id="3" creationId="{6DAE7545-0A59-02A0-7BA0-E05C44956E85}"/>
          </ac:spMkLst>
        </pc:spChg>
        <pc:spChg chg="del">
          <ac:chgData name="שירה סאסי" userId="9c4c54be-e6e4-4aa0-bd85-a2e670f713a5" providerId="ADAL" clId="{A6462FBE-74B0-41E7-B885-19C5B35E5C88}" dt="2024-05-29T09:24:42.623" v="430" actId="478"/>
          <ac:spMkLst>
            <pc:docMk/>
            <pc:sldMk cId="3028828099" sldId="358"/>
            <ac:spMk id="4" creationId="{33764772-01F2-BC94-A4BF-E3C192D01362}"/>
          </ac:spMkLst>
        </pc:spChg>
        <pc:spChg chg="del">
          <ac:chgData name="שירה סאסי" userId="9c4c54be-e6e4-4aa0-bd85-a2e670f713a5" providerId="ADAL" clId="{A6462FBE-74B0-41E7-B885-19C5B35E5C88}" dt="2024-05-29T09:24:43.863" v="431" actId="478"/>
          <ac:spMkLst>
            <pc:docMk/>
            <pc:sldMk cId="3028828099" sldId="358"/>
            <ac:spMk id="5" creationId="{A86202E5-E870-FA5A-80EA-47A8E65F2630}"/>
          </ac:spMkLst>
        </pc:spChg>
      </pc:sldChg>
      <pc:sldChg chg="new del">
        <pc:chgData name="שירה סאסי" userId="9c4c54be-e6e4-4aa0-bd85-a2e670f713a5" providerId="ADAL" clId="{A6462FBE-74B0-41E7-B885-19C5B35E5C88}" dt="2024-05-29T14:16:02.714" v="435" actId="680"/>
        <pc:sldMkLst>
          <pc:docMk/>
          <pc:sldMk cId="1941517756" sldId="359"/>
        </pc:sldMkLst>
      </pc:sldChg>
    </pc:docChg>
  </pc:docChgLst>
  <pc:docChgLst>
    <pc:chgData name="שירה סאסי" userId="S::u9237017@bsmch.net::9c4c54be-e6e4-4aa0-bd85-a2e670f713a5" providerId="AD" clId="Web-{C9CF6163-1E4C-4E14-18D5-5569E6A1D187}"/>
    <pc:docChg chg="addSld modSld sldOrd modSection">
      <pc:chgData name="שירה סאסי" userId="S::u9237017@bsmch.net::9c4c54be-e6e4-4aa0-bd85-a2e670f713a5" providerId="AD" clId="Web-{C9CF6163-1E4C-4E14-18D5-5569E6A1D187}" dt="2024-04-09T16:49:01.597" v="12"/>
      <pc:docMkLst>
        <pc:docMk/>
      </pc:docMkLst>
      <pc:sldChg chg="ord">
        <pc:chgData name="שירה סאסי" userId="S::u9237017@bsmch.net::9c4c54be-e6e4-4aa0-bd85-a2e670f713a5" providerId="AD" clId="Web-{C9CF6163-1E4C-4E14-18D5-5569E6A1D187}" dt="2024-04-09T14:43:12.931" v="0"/>
        <pc:sldMkLst>
          <pc:docMk/>
          <pc:sldMk cId="2782293747" sldId="308"/>
        </pc:sldMkLst>
      </pc:sldChg>
      <pc:sldChg chg="ord">
        <pc:chgData name="שירה סאסי" userId="S::u9237017@bsmch.net::9c4c54be-e6e4-4aa0-bd85-a2e670f713a5" providerId="AD" clId="Web-{C9CF6163-1E4C-4E14-18D5-5569E6A1D187}" dt="2024-04-09T14:50:39.368" v="2"/>
        <pc:sldMkLst>
          <pc:docMk/>
          <pc:sldMk cId="49983240" sldId="342"/>
        </pc:sldMkLst>
      </pc:sldChg>
      <pc:sldChg chg="ord">
        <pc:chgData name="שירה סאסי" userId="S::u9237017@bsmch.net::9c4c54be-e6e4-4aa0-bd85-a2e670f713a5" providerId="AD" clId="Web-{C9CF6163-1E4C-4E14-18D5-5569E6A1D187}" dt="2024-04-09T14:50:39.368" v="1"/>
        <pc:sldMkLst>
          <pc:docMk/>
          <pc:sldMk cId="1518140752" sldId="343"/>
        </pc:sldMkLst>
      </pc:sldChg>
      <pc:sldChg chg="addSp delSp modSp add replId">
        <pc:chgData name="שירה סאסי" userId="S::u9237017@bsmch.net::9c4c54be-e6e4-4aa0-bd85-a2e670f713a5" providerId="AD" clId="Web-{C9CF6163-1E4C-4E14-18D5-5569E6A1D187}" dt="2024-04-09T16:49:01.597" v="12"/>
        <pc:sldMkLst>
          <pc:docMk/>
          <pc:sldMk cId="287031963" sldId="349"/>
        </pc:sldMkLst>
        <pc:picChg chg="add mod">
          <ac:chgData name="שירה סאסי" userId="S::u9237017@bsmch.net::9c4c54be-e6e4-4aa0-bd85-a2e670f713a5" providerId="AD" clId="Web-{C9CF6163-1E4C-4E14-18D5-5569E6A1D187}" dt="2024-04-09T16:48:46.643" v="9" actId="1076"/>
          <ac:picMkLst>
            <pc:docMk/>
            <pc:sldMk cId="287031963" sldId="349"/>
            <ac:picMk id="2" creationId="{5D687D32-BD7C-CEB7-7500-19715751CB24}"/>
          </ac:picMkLst>
        </pc:picChg>
        <pc:picChg chg="add del mod">
          <ac:chgData name="שירה סאסי" userId="S::u9237017@bsmch.net::9c4c54be-e6e4-4aa0-bd85-a2e670f713a5" providerId="AD" clId="Web-{C9CF6163-1E4C-4E14-18D5-5569E6A1D187}" dt="2024-04-09T16:49:01.597" v="12"/>
          <ac:picMkLst>
            <pc:docMk/>
            <pc:sldMk cId="287031963" sldId="349"/>
            <ac:picMk id="4" creationId="{50BA788E-3096-E29A-5F22-7C19354AA903}"/>
          </ac:picMkLst>
        </pc:picChg>
        <pc:picChg chg="del">
          <ac:chgData name="שירה סאסי" userId="S::u9237017@bsmch.net::9c4c54be-e6e4-4aa0-bd85-a2e670f713a5" providerId="AD" clId="Web-{C9CF6163-1E4C-4E14-18D5-5569E6A1D187}" dt="2024-04-09T16:48:25.002" v="4"/>
          <ac:picMkLst>
            <pc:docMk/>
            <pc:sldMk cId="287031963" sldId="349"/>
            <ac:picMk id="90" creationId="{00000000-0000-0000-0000-000000000000}"/>
          </ac:picMkLst>
        </pc:picChg>
      </pc:sldChg>
    </pc:docChg>
  </pc:docChgLst>
  <pc:docChgLst>
    <pc:chgData name="Amit Titinsky" userId="S::u9354128@bsmch.net::f7f54c97-1768-40a9-8bba-03fe67496fd9" providerId="AD" clId="Web-{8F19613F-2B01-10EB-7123-5E7FCBD639BF}"/>
    <pc:docChg chg="sldOrd">
      <pc:chgData name="Amit Titinsky" userId="S::u9354128@bsmch.net::f7f54c97-1768-40a9-8bba-03fe67496fd9" providerId="AD" clId="Web-{8F19613F-2B01-10EB-7123-5E7FCBD639BF}" dt="2024-08-13T10:37:44.850" v="0"/>
      <pc:docMkLst>
        <pc:docMk/>
      </pc:docMkLst>
      <pc:sldChg chg="ord">
        <pc:chgData name="Amit Titinsky" userId="S::u9354128@bsmch.net::f7f54c97-1768-40a9-8bba-03fe67496fd9" providerId="AD" clId="Web-{8F19613F-2B01-10EB-7123-5E7FCBD639BF}" dt="2024-08-13T10:37:44.850" v="0"/>
        <pc:sldMkLst>
          <pc:docMk/>
          <pc:sldMk cId="287031963" sldId="349"/>
        </pc:sldMkLst>
      </pc:sldChg>
    </pc:docChg>
  </pc:docChgLst>
  <pc:docChgLst>
    <pc:chgData name="בת עקד" userId="S::u9025025@bsmch.net::6aa3e91b-c678-44ac-aa62-15266393fbae" providerId="AD" clId="Web-{6C518339-097F-4005-7EA3-B38450F8D26C}"/>
    <pc:docChg chg="addSld delSld modSection">
      <pc:chgData name="בת עקד" userId="S::u9025025@bsmch.net::6aa3e91b-c678-44ac-aa62-15266393fbae" providerId="AD" clId="Web-{6C518339-097F-4005-7EA3-B38450F8D26C}" dt="2023-01-11T12:57:32.893" v="1"/>
      <pc:docMkLst>
        <pc:docMk/>
      </pc:docMkLst>
      <pc:sldChg chg="new del">
        <pc:chgData name="בת עקד" userId="S::u9025025@bsmch.net::6aa3e91b-c678-44ac-aa62-15266393fbae" providerId="AD" clId="Web-{6C518339-097F-4005-7EA3-B38450F8D26C}" dt="2023-01-11T12:57:32.893" v="1"/>
        <pc:sldMkLst>
          <pc:docMk/>
          <pc:sldMk cId="1842822335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8ED2EE4-5ED3-40C0-AD0A-7F03BEB33D8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0766E49-C229-4C93-86F9-C7DC3AD7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045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ת שיעור"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1EE68F-69F7-42D0-A343-BDC4D4E9E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824" y="1257936"/>
            <a:ext cx="8512351" cy="1726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3800" kern="1200" dirty="0">
                <a:solidFill>
                  <a:schemeClr val="accent6">
                    <a:lumMod val="25000"/>
                  </a:schemeClr>
                </a:solidFill>
                <a:latin typeface="Heebo Black" panose="00000A00000000000000" pitchFamily="2" charset="-79"/>
                <a:ea typeface="+mj-ea"/>
                <a:cs typeface="Heebo Black" panose="00000A00000000000000" pitchFamily="2" charset="-79"/>
              </a:defRPr>
            </a:lvl1pPr>
          </a:lstStyle>
          <a:p>
            <a:pPr lvl="0"/>
            <a:r>
              <a:rPr lang="he-IL"/>
              <a:t>שם שיעור</a:t>
            </a:r>
            <a:endParaRPr lang="en-US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818B3762-55D0-4823-B3BA-3E2FE7B78C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648" y="3923665"/>
            <a:ext cx="4076701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kern="1200" dirty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defRPr>
            </a:lvl1pPr>
          </a:lstStyle>
          <a:p>
            <a:pPr lvl="0"/>
            <a:r>
              <a:rPr lang="he-IL" sz="6000" kern="120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rPr>
              <a:t>שם מקצוע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196A0E-DDBA-4226-B0BB-DCD9AE96C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649" y="2359025"/>
            <a:ext cx="6616700" cy="2139950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E017F-7054-4F51-B8A4-67EDC8BB21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32BB4F82-5DC7-45E1-8C1F-F0CA31CE8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5157" y="1845376"/>
            <a:ext cx="5014580" cy="3167248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6CCCF1-C324-47B7-8076-62C885034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6863" y="1844675"/>
            <a:ext cx="4710112" cy="3168650"/>
          </a:xfrm>
          <a:prstGeom prst="round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263635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228600" lvl="0" indent="-228600" algn="ctr"/>
            <a:r>
              <a:rPr lang="he-IL"/>
              <a:t>הגדרה לדוגמה </a:t>
            </a:r>
            <a:r>
              <a:rPr lang="he-IL" err="1"/>
              <a:t>ניניני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CF02A-D2F3-4400-8CE0-B5D986FC3D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3" name="מציין מיקום טקסט 2">
            <a:extLst>
              <a:ext uri="{FF2B5EF4-FFF2-40B4-BE49-F238E27FC236}">
                <a16:creationId xmlns:a16="http://schemas.microsoft.com/office/drawing/2014/main" id="{498BD72D-90E5-4132-A01B-81BDA11F7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14" y="1690384"/>
            <a:ext cx="4976886" cy="3187283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5" name="מציין מיקום טקסט 2">
            <a:extLst>
              <a:ext uri="{FF2B5EF4-FFF2-40B4-BE49-F238E27FC236}">
                <a16:creationId xmlns:a16="http://schemas.microsoft.com/office/drawing/2014/main" id="{21F6E1D7-4CE3-4C6F-B7BC-09F05F963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106" y="1690384"/>
            <a:ext cx="4976886" cy="3187275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D823DB72-C913-4253-A83F-F1ED019A3B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1452" y="4036896"/>
            <a:ext cx="4976886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עוד אופציה אפשרית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043BF-356E-4E0A-9089-847CB555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יבה עם פירוט נוסף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F1EE02-2FF0-4CE1-B3CE-38A8039B2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0649" y="1623880"/>
            <a:ext cx="6870700" cy="2136775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B5FB0336-98BB-41B9-96B7-DDFE54984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4338" y="3980147"/>
            <a:ext cx="9718408" cy="1686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דוגמאות, דברים נוספים, פירוט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DC631-B9EF-4D18-A0C5-5AC3FEDFE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יתרונות חסרונ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D8DF8DC-3027-4E42-9DB6-8C89A7082DB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A094AA17-BD26-4FA9-92D1-4216005A5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4" name="מציין מיקום טקסט 10">
            <a:extLst>
              <a:ext uri="{FF2B5EF4-FFF2-40B4-BE49-F238E27FC236}">
                <a16:creationId xmlns:a16="http://schemas.microsoft.com/office/drawing/2014/main" id="{42C5FF22-44AB-4130-BF22-B196310A03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25348-BB4B-4D27-8FFA-982DECC3F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925" y="1879600"/>
            <a:ext cx="4629150" cy="3213100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334F2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יתרונות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F8E954-A1D4-4F77-816A-4CA4FE163B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1879601"/>
            <a:ext cx="4629150" cy="32131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חסרונות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27F33-9C82-44F8-959B-ACBF69BE4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סתם טקסט</a:t>
            </a:r>
            <a:endParaRPr lang="en-US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D820DEDB-1698-4DA8-97C6-3D1AEB363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1" name="מציין מיקום טקסט 14">
            <a:extLst>
              <a:ext uri="{FF2B5EF4-FFF2-40B4-BE49-F238E27FC236}">
                <a16:creationId xmlns:a16="http://schemas.microsoft.com/office/drawing/2014/main" id="{53F2C75D-C20E-4DC9-8ACE-5284E893B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2093" y="3136130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תוסיפו אייקונים לפחות</a:t>
            </a:r>
            <a:endParaRPr lang="en-US"/>
          </a:p>
        </p:txBody>
      </p:sp>
      <p:sp>
        <p:nvSpPr>
          <p:cNvPr id="12" name="מציין מיקום טקסט 14">
            <a:extLst>
              <a:ext uri="{FF2B5EF4-FFF2-40B4-BE49-F238E27FC236}">
                <a16:creationId xmlns:a16="http://schemas.microsoft.com/office/drawing/2014/main" id="{017F1F5A-ED39-498E-A4DB-FEA6BC6D2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6900" y="4740572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 ויזואלי חובה פה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78AF5-ADEA-4983-995F-8EDB2C8F2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6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4F05DCB0-0F74-46FE-B654-E04FADA48CF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079FF20-B753-46AD-9B92-0A8EAA7BB0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3D703-66D9-42F7-BF82-AB366422E8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6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יכום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אליפסה 16">
            <a:extLst>
              <a:ext uri="{FF2B5EF4-FFF2-40B4-BE49-F238E27FC236}">
                <a16:creationId xmlns:a16="http://schemas.microsoft.com/office/drawing/2014/main" id="{B501911B-87F7-4785-AAE8-F4C87963EAE1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טקסט 10">
            <a:extLst>
              <a:ext uri="{FF2B5EF4-FFF2-40B4-BE49-F238E27FC236}">
                <a16:creationId xmlns:a16="http://schemas.microsoft.com/office/drawing/2014/main" id="{444AB289-5AA4-4EDA-B520-E5B0B51BC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US"/>
          </a:p>
        </p:txBody>
      </p:sp>
      <p:sp>
        <p:nvSpPr>
          <p:cNvPr id="8" name="מציין מיקום טקסט 14">
            <a:extLst>
              <a:ext uri="{FF2B5EF4-FFF2-40B4-BE49-F238E27FC236}">
                <a16:creationId xmlns:a16="http://schemas.microsoft.com/office/drawing/2014/main" id="{1AFC609A-B62D-4DD6-9EF8-4F440F67B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8961" y="5036674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A9417374-C252-4163-9CF2-4AF66566A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962" y="3314965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0" name="מציין מיקום טקסט 14">
            <a:extLst>
              <a:ext uri="{FF2B5EF4-FFF2-40B4-BE49-F238E27FC236}">
                <a16:creationId xmlns:a16="http://schemas.microsoft.com/office/drawing/2014/main" id="{CE8BD8A3-C2DE-4620-97C2-63420328CC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965B8-3FF6-4848-8701-0F62CD857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2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נדבר על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6077F-F2C3-424C-B65D-9C12F2083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זכור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e-IL" sz="6000" b="1" i="0" u="none" strike="noStrike" kern="1200" cap="none" spc="0" normalizeH="0" baseline="0" noProof="0">
              <a:ln>
                <a:noFill/>
              </a:ln>
              <a:solidFill>
                <a:srgbClr val="1C5F7A"/>
              </a:solidFill>
              <a:effectLst/>
              <a:uLnTx/>
              <a:uFillTx/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E0EC3D29-0BCA-4173-A280-8A9F49F45DD0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תזכורת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0D2052-AA1E-49E2-91A0-30815B260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אופציה תיבת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BD470A1-1F86-4020-816B-DF21C39D3E5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9734618-6E4F-40D3-B20E-F34D530CDA8F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75A05A-A448-4A08-AB8E-84767FF38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0E2D25ED-C5C6-4E89-A274-A9482ED26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8" name="מציין מיקום טקסט 2">
            <a:extLst>
              <a:ext uri="{FF2B5EF4-FFF2-40B4-BE49-F238E27FC236}">
                <a16:creationId xmlns:a16="http://schemas.microsoft.com/office/drawing/2014/main" id="{F3124EE9-2FC9-49EB-A2BC-C322BB921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8141" y="2358550"/>
            <a:ext cx="6826102" cy="2140900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B55A64-5193-4ECA-ABE6-D93641F8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2370835"/>
            <a:ext cx="6826102" cy="2140901"/>
          </a:xfrm>
          <a:prstGeom prst="round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49199-C13B-4BA4-9430-27B4304891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1794986"/>
            <a:ext cx="6826102" cy="2140901"/>
          </a:xfrm>
          <a:prstGeom prst="round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9" name="מציין מיקום טקסט 19">
            <a:extLst>
              <a:ext uri="{FF2B5EF4-FFF2-40B4-BE49-F238E27FC236}">
                <a16:creationId xmlns:a16="http://schemas.microsoft.com/office/drawing/2014/main" id="{A2E79A73-7131-4567-97FC-8FCEBA0CBB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1988" y="4099109"/>
            <a:ext cx="9718408" cy="16862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דוגמאות, דברים נוספים, פירוט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968ED2-49C8-4C23-99EA-44CCA00D80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3E8919D4-51F8-4705-B64B-263567DACBAE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BA89E35-B817-44AA-B6EC-396ED577651A}"/>
              </a:ext>
            </a:extLst>
          </p:cNvPr>
          <p:cNvSpPr/>
          <p:nvPr userDrawn="1"/>
        </p:nvSpPr>
        <p:spPr>
          <a:xfrm>
            <a:off x="319014" y="5678303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BF5AAFF-A528-4B21-A2DA-FC2D36C584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9" name="מציין מיקום טקסט 10">
            <a:extLst>
              <a:ext uri="{FF2B5EF4-FFF2-40B4-BE49-F238E27FC236}">
                <a16:creationId xmlns:a16="http://schemas.microsoft.com/office/drawing/2014/main" id="{9BACBBA6-D77B-4AFC-B56E-2E734951B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F97034-9B61-49DB-BE59-BD60D2DE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324100"/>
            <a:ext cx="6604000" cy="21717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6416C-0D4D-4DEA-AB29-1A3C9816C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5DEDBBA-428B-4EC2-95E8-2577E0CD19E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00A335-0A59-4B3E-81A3-7025BB77AF3C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B744D9B-7304-4C6E-A555-C828321DC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3" name="מציין מיקום טקסט 10">
            <a:extLst>
              <a:ext uri="{FF2B5EF4-FFF2-40B4-BE49-F238E27FC236}">
                <a16:creationId xmlns:a16="http://schemas.microsoft.com/office/drawing/2014/main" id="{589B045D-14FD-4D56-BDC7-228D366BBB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F05AC9-7006-476F-8089-B1F5DCEB5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8" y="2362772"/>
            <a:ext cx="6696593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3E310-091A-4C37-A29D-21AE72D09F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D340E56-65F4-41CF-86AA-09661688AF6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AA7B3D37-4FE6-487B-93AC-B4628ACFE876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טקסט 4">
            <a:extLst>
              <a:ext uri="{FF2B5EF4-FFF2-40B4-BE49-F238E27FC236}">
                <a16:creationId xmlns:a16="http://schemas.microsoft.com/office/drawing/2014/main" id="{E649E65E-3D43-4F47-83E6-E582503A6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2" name="מציין מיקום טקסט 10">
            <a:extLst>
              <a:ext uri="{FF2B5EF4-FFF2-40B4-BE49-F238E27FC236}">
                <a16:creationId xmlns:a16="http://schemas.microsoft.com/office/drawing/2014/main" id="{E857C0BC-E763-4977-8120-13290C8AF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F70234-18A1-487C-BF58-2C439C0AB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8140" y="2355436"/>
            <a:ext cx="6826102" cy="2197100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27B17-CC80-4ED1-92AF-6A156F871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1596C3F9-F1B5-46F9-BB42-AA06F9B3F024}"/>
              </a:ext>
            </a:extLst>
          </p:cNvPr>
          <p:cNvSpPr/>
          <p:nvPr userDrawn="1"/>
        </p:nvSpPr>
        <p:spPr>
          <a:xfrm>
            <a:off x="87465" y="84221"/>
            <a:ext cx="12032343" cy="6687473"/>
          </a:xfrm>
          <a:prstGeom prst="rect">
            <a:avLst/>
          </a:prstGeom>
          <a:solidFill>
            <a:srgbClr val="FFFFFF"/>
          </a:solidFill>
          <a:ln w="38100">
            <a:solidFill>
              <a:srgbClr val="C0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5A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9C87-8CD3-41D0-81DA-098E52C77A3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422402" y="5825349"/>
            <a:ext cx="825510" cy="8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1" r:id="rId4"/>
    <p:sldLayoutId id="2147483652" r:id="rId5"/>
    <p:sldLayoutId id="2147483669" r:id="rId6"/>
    <p:sldLayoutId id="2147483653" r:id="rId7"/>
    <p:sldLayoutId id="2147483654" r:id="rId8"/>
    <p:sldLayoutId id="2147483655" r:id="rId9"/>
    <p:sldLayoutId id="2147483656" r:id="rId10"/>
    <p:sldLayoutId id="2147483664" r:id="rId11"/>
    <p:sldLayoutId id="2147483665" r:id="rId12"/>
    <p:sldLayoutId id="2147483661" r:id="rId13"/>
    <p:sldLayoutId id="2147483660" r:id="rId14"/>
    <p:sldLayoutId id="2147483666" r:id="rId15"/>
    <p:sldLayoutId id="2147483667" r:id="rId16"/>
    <p:sldLayoutId id="2147483663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149670"/>
            <a:ext cx="10515600" cy="1146171"/>
          </a:xfrm>
        </p:spPr>
        <p:txBody>
          <a:bodyPr/>
          <a:lstStyle/>
          <a:p>
            <a:r>
              <a:rPr lang="he-IL" sz="8000"/>
              <a:t>מה המשאב היקר ביותר במאה ה21?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0230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B4C1CD-1794-4A87-9B73-D8B6CB5317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he-IL"/>
              <a:t>סוגי מסדי נתונים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65E851-8296-4F8E-8E4B-EABCBB600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02368" y="1802800"/>
            <a:ext cx="2466000" cy="1753200"/>
          </a:xfrm>
        </p:spPr>
        <p:txBody>
          <a:bodyPr/>
          <a:lstStyle/>
          <a:p>
            <a:pPr algn="ctr"/>
            <a:r>
              <a:rPr lang="en-US" b="1" dirty="0"/>
              <a:t>NoSQL</a:t>
            </a:r>
            <a:endParaRPr lang="he-IL" b="1" dirty="0"/>
          </a:p>
          <a:p>
            <a:pPr algn="ctr"/>
            <a:r>
              <a:rPr lang="he-IL" sz="2800" dirty="0"/>
              <a:t>א-</a:t>
            </a:r>
            <a:r>
              <a:rPr lang="he-IL" sz="2800" dirty="0" err="1"/>
              <a:t>רלציוני</a:t>
            </a:r>
            <a:endParaRPr lang="en-US" sz="2800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17FFEDDC-3AAE-4DEE-8C8D-ED6F168AF6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23633" y="1802800"/>
            <a:ext cx="2466000" cy="1753200"/>
          </a:xfrm>
        </p:spPr>
        <p:txBody>
          <a:bodyPr/>
          <a:lstStyle/>
          <a:p>
            <a:r>
              <a:rPr lang="en-US" b="1"/>
              <a:t>Relational</a:t>
            </a:r>
            <a:endParaRPr lang="he-IL" b="1"/>
          </a:p>
          <a:p>
            <a:r>
              <a:rPr lang="he-IL" sz="2800"/>
              <a:t>רלציוני</a:t>
            </a:r>
            <a:endParaRPr lang="en-US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2F7D524-D7CD-44BD-88FD-F7C289DDFA8A}"/>
              </a:ext>
            </a:extLst>
          </p:cNvPr>
          <p:cNvSpPr/>
          <p:nvPr/>
        </p:nvSpPr>
        <p:spPr>
          <a:xfrm>
            <a:off x="1575392" y="4178141"/>
            <a:ext cx="9473608" cy="1600200"/>
          </a:xfrm>
          <a:prstGeom prst="roundRect">
            <a:avLst/>
          </a:prstGeom>
          <a:solidFill>
            <a:srgbClr val="BFD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ישנם מודלים נוספים למסדי נתונים, לדוגמה רשתי היררכי</a:t>
            </a:r>
            <a:r>
              <a:rPr lang="en-US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,</a:t>
            </a:r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en-US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OOP</a:t>
            </a:r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אך אנחנו נתמקד </a:t>
            </a:r>
            <a:r>
              <a:rPr lang="he-IL" sz="3200" err="1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ברלציוני</a:t>
            </a:r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- טבלאי</a:t>
            </a:r>
            <a:endParaRPr lang="en-US" sz="3200">
              <a:solidFill>
                <a:schemeClr val="accent3">
                  <a:lumMod val="50000"/>
                </a:schemeClr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1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מהו מסד נתונים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בעיתיות</a:t>
            </a:r>
            <a:r>
              <a:rPr lang="he-IL" b="1"/>
              <a:t> </a:t>
            </a:r>
            <a:r>
              <a:rPr lang="he-IL"/>
              <a:t>בקבצים</a:t>
            </a:r>
            <a:r>
              <a:rPr lang="he-IL" b="1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סוגי</a:t>
            </a:r>
            <a:r>
              <a:rPr lang="he-IL"/>
              <a:t> </a:t>
            </a:r>
            <a:r>
              <a:rPr lang="he-IL" b="1"/>
              <a:t>מסדי</a:t>
            </a:r>
            <a:r>
              <a:rPr lang="he-IL"/>
              <a:t> </a:t>
            </a:r>
            <a:r>
              <a:rPr lang="he-IL" b="1"/>
              <a:t>נתונים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מסד נתונים רלציוני</a:t>
            </a:r>
          </a:p>
        </p:txBody>
      </p:sp>
    </p:spTree>
    <p:extLst>
      <p:ext uri="{BB962C8B-B14F-4D97-AF65-F5344CB8AC3E}">
        <p14:creationId xmlns:p14="http://schemas.microsoft.com/office/powerpoint/2010/main" val="56267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01272239-F600-448F-87BA-8503EDE07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A3651B-CECB-4F5F-B15C-E74D142C08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המודל </a:t>
            </a:r>
            <a:r>
              <a:rPr lang="he-IL" err="1"/>
              <a:t>הרלציוני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FEEDCB-AE6F-4041-92D2-96CA93BEE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8141" y="1697016"/>
            <a:ext cx="6826102" cy="2140901"/>
          </a:xfrm>
        </p:spPr>
        <p:txBody>
          <a:bodyPr/>
          <a:lstStyle/>
          <a:p>
            <a:r>
              <a:rPr lang="he-IL">
                <a:latin typeface="Heebo"/>
                <a:ea typeface="Tahoma"/>
                <a:cs typeface="Heebo"/>
              </a:rPr>
              <a:t>בנוי בצורה של טבלאות</a:t>
            </a:r>
            <a:endParaRPr lang="he-IL" b="1">
              <a:latin typeface="Heebo"/>
              <a:ea typeface="Tahoma"/>
              <a:cs typeface="Heebo"/>
            </a:endParaRPr>
          </a:p>
          <a:p>
            <a:r>
              <a:rPr lang="he-IL">
                <a:latin typeface="Heebo"/>
                <a:ea typeface="Tahoma"/>
                <a:cs typeface="Heebo"/>
              </a:rPr>
              <a:t>כל טבלה מורכבת משדות ומכילה בתוכה את המידע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09DCE46-EFF1-42ED-996E-2C0A8292EB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1988" y="4001139"/>
            <a:ext cx="9718408" cy="16862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e-IL" err="1">
                <a:latin typeface="Heebo"/>
                <a:ea typeface="Tahoma"/>
                <a:cs typeface="Heebo"/>
              </a:rPr>
              <a:t>רלציוני</a:t>
            </a:r>
            <a:r>
              <a:rPr lang="he-IL">
                <a:latin typeface="Heebo"/>
                <a:ea typeface="Tahoma"/>
                <a:cs typeface="Heebo"/>
              </a:rPr>
              <a:t> = קשרים </a:t>
            </a:r>
            <a:endParaRPr lang="he-IL"/>
          </a:p>
          <a:p>
            <a:pPr>
              <a:spcBef>
                <a:spcPts val="0"/>
              </a:spcBef>
            </a:pPr>
            <a:r>
              <a:rPr lang="he-IL">
                <a:latin typeface="Heebo"/>
                <a:ea typeface="Tahoma"/>
                <a:cs typeface="Heebo"/>
              </a:rPr>
              <a:t>מסד נתונים </a:t>
            </a:r>
            <a:r>
              <a:rPr lang="he-IL" err="1">
                <a:latin typeface="Heebo"/>
                <a:ea typeface="Tahoma"/>
                <a:cs typeface="Heebo"/>
              </a:rPr>
              <a:t>רלציוני</a:t>
            </a:r>
            <a:r>
              <a:rPr lang="he-IL">
                <a:latin typeface="Heebo"/>
                <a:ea typeface="Tahoma"/>
                <a:cs typeface="Heebo"/>
              </a:rPr>
              <a:t> מאופיין בקשרים בין הטבלאות ובין הנתונים</a:t>
            </a:r>
            <a:endParaRPr lang="en-US">
              <a:latin typeface="Heebo"/>
              <a:ea typeface="Tahoma"/>
              <a:cs typeface="Heebo"/>
            </a:endParaRPr>
          </a:p>
        </p:txBody>
      </p:sp>
      <p:pic>
        <p:nvPicPr>
          <p:cNvPr id="6" name="גרפיקה 5">
            <a:extLst>
              <a:ext uri="{FF2B5EF4-FFF2-40B4-BE49-F238E27FC236}">
                <a16:creationId xmlns:a16="http://schemas.microsoft.com/office/drawing/2014/main" id="{48EFA50B-0C60-44C4-9009-5AC2CE9B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270" y="275812"/>
            <a:ext cx="1146629" cy="11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97" y="996541"/>
            <a:ext cx="4712616" cy="51256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24" y="1015941"/>
            <a:ext cx="4712616" cy="512565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7387597" y="89888"/>
            <a:ext cx="2702615" cy="859252"/>
          </a:xfrm>
          <a:prstGeom prst="rect">
            <a:avLst/>
          </a:prstGeom>
        </p:spPr>
        <p:txBody>
          <a:bodyPr anchor="b"/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ebo" panose="00000500000000000000" pitchFamily="2" charset="-79"/>
                <a:ea typeface="+mj-ea"/>
                <a:cs typeface="Heebo" panose="00000500000000000000" pitchFamily="2" charset="-79"/>
              </a:defRPr>
            </a:lvl1pPr>
          </a:lstStyle>
          <a:p>
            <a:r>
              <a:rPr lang="he-IL"/>
              <a:t>רלציוני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60419" y="124743"/>
            <a:ext cx="2702615" cy="85925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latin typeface="Heebo" panose="00000500000000000000" pitchFamily="2" charset="-79"/>
                <a:ea typeface="+mj-ea"/>
                <a:cs typeface="Heebo" panose="00000500000000000000" pitchFamily="2" charset="-79"/>
              </a:rPr>
              <a:t>NoSQL</a:t>
            </a:r>
          </a:p>
        </p:txBody>
      </p:sp>
      <p:pic>
        <p:nvPicPr>
          <p:cNvPr id="11" name="Picture 10" descr="Oracle Png &amp; Free Oracle.png Transparent Images #45150 - PNG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0" b="32045"/>
          <a:stretch/>
        </p:blipFill>
        <p:spPr bwMode="auto">
          <a:xfrm>
            <a:off x="6930588" y="1255921"/>
            <a:ext cx="3449711" cy="10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ode, development, logo, my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28" y="2184562"/>
            <a:ext cx="2877952" cy="15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ostgresql Icon of Flat style - Available in SVG, PNG, EPS, AI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34" y="3939307"/>
            <a:ext cx="2029939" cy="20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Brand Resources | Mongo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91" y="1104994"/>
            <a:ext cx="3532596" cy="9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tyle Guide - Neo4j Graph Database Platfor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98" y="2147816"/>
            <a:ext cx="2888816" cy="11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ile:Cassandra 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19" y="3238686"/>
            <a:ext cx="2090433" cy="14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Logo, redi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64" y="4870994"/>
            <a:ext cx="3136372" cy="10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/>
          <a:lstStyle/>
          <a:p>
            <a:r>
              <a:rPr lang="he-IL"/>
              <a:t>מהו מסד נתונים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בעיתיות בקבצים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סוגי מסדי נתונים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מסד נתונים רלציוני</a:t>
            </a:r>
          </a:p>
        </p:txBody>
      </p:sp>
    </p:spTree>
    <p:extLst>
      <p:ext uri="{BB962C8B-B14F-4D97-AF65-F5344CB8AC3E}">
        <p14:creationId xmlns:p14="http://schemas.microsoft.com/office/powerpoint/2010/main" val="278229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13392" y="325687"/>
            <a:ext cx="10515600" cy="1146171"/>
          </a:xfrm>
        </p:spPr>
        <p:txBody>
          <a:bodyPr/>
          <a:lstStyle/>
          <a:p>
            <a:r>
              <a:rPr lang="he-IL"/>
              <a:t>ישות - </a:t>
            </a:r>
            <a:r>
              <a:rPr lang="en-US"/>
              <a:t>Entity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691392" y="1826543"/>
            <a:ext cx="6826102" cy="1565050"/>
          </a:xfrm>
        </p:spPr>
        <p:txBody>
          <a:bodyPr/>
          <a:lstStyle/>
          <a:p>
            <a:r>
              <a:rPr lang="he-IL" dirty="0"/>
              <a:t>דבר מה שעליו נשמרת אינפורמציה במסד הנתונים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5380"/>
          <a:stretch/>
        </p:blipFill>
        <p:spPr>
          <a:xfrm>
            <a:off x="4252027" y="4077202"/>
            <a:ext cx="3319549" cy="1587203"/>
          </a:xfrm>
          <a:prstGeom prst="rect">
            <a:avLst/>
          </a:prstGeom>
        </p:spPr>
      </p:pic>
      <p:sp>
        <p:nvSpPr>
          <p:cNvPr id="29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pic>
        <p:nvPicPr>
          <p:cNvPr id="5" name="Graphic 4" descr="Soccer ball with solid fill">
            <a:extLst>
              <a:ext uri="{FF2B5EF4-FFF2-40B4-BE49-F238E27FC236}">
                <a16:creationId xmlns:a16="http://schemas.microsoft.com/office/drawing/2014/main" id="{EDB2200A-7BB2-54F6-792B-B1AA2E65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1151" y="4207700"/>
            <a:ext cx="1409747" cy="1409747"/>
          </a:xfrm>
          <a:prstGeom prst="rect">
            <a:avLst/>
          </a:prstGeom>
        </p:spPr>
      </p:pic>
      <p:pic>
        <p:nvPicPr>
          <p:cNvPr id="7" name="Graphic 6" descr="Box trolley with solid fill">
            <a:extLst>
              <a:ext uri="{FF2B5EF4-FFF2-40B4-BE49-F238E27FC236}">
                <a16:creationId xmlns:a16="http://schemas.microsoft.com/office/drawing/2014/main" id="{AA07C38E-11B4-4208-6EB5-ADDA0AB97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2705" y="3951764"/>
            <a:ext cx="1535185" cy="1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טבלה - </a:t>
            </a:r>
            <a:r>
              <a:rPr lang="en-US"/>
              <a:t>Table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74766" y="1639335"/>
            <a:ext cx="6826102" cy="1336625"/>
          </a:xfrm>
          <a:solidFill>
            <a:srgbClr val="DAFAF3"/>
          </a:solidFill>
          <a:ln>
            <a:noFill/>
          </a:ln>
        </p:spPr>
        <p:txBody>
          <a:bodyPr rtlCol="0" anchor="ctr"/>
          <a:lstStyle/>
          <a:p>
            <a:pPr rtl="0"/>
            <a:r>
              <a:rPr lang="he-IL">
                <a:solidFill>
                  <a:srgbClr val="093F33"/>
                </a:solidFill>
              </a:rPr>
              <a:t>אוסף של ישויות מאותו סוג</a:t>
            </a: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54" y="3323521"/>
            <a:ext cx="6302231" cy="2718495"/>
          </a:xfrm>
          <a:prstGeom prst="rect">
            <a:avLst/>
          </a:prstGeom>
        </p:spPr>
      </p:pic>
      <p:pic>
        <p:nvPicPr>
          <p:cNvPr id="19" name="Picture 18" descr="Image result for customer icon">
            <a:extLst>
              <a:ext uri="{FF2B5EF4-FFF2-40B4-BE49-F238E27FC236}">
                <a16:creationId xmlns:a16="http://schemas.microsoft.com/office/drawing/2014/main" id="{1A86C56A-A436-4C36-B034-281C7015D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7"/>
          <a:stretch/>
        </p:blipFill>
        <p:spPr bwMode="auto">
          <a:xfrm>
            <a:off x="9536007" y="3788692"/>
            <a:ext cx="578390" cy="5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age result for customer icon">
            <a:extLst>
              <a:ext uri="{FF2B5EF4-FFF2-40B4-BE49-F238E27FC236}">
                <a16:creationId xmlns:a16="http://schemas.microsoft.com/office/drawing/2014/main" id="{D2AD35E5-ED0A-4F4C-8716-C40AC8AC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7"/>
          <a:stretch/>
        </p:blipFill>
        <p:spPr bwMode="auto">
          <a:xfrm>
            <a:off x="9536007" y="4386346"/>
            <a:ext cx="578390" cy="5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Image result for customer icon">
            <a:extLst>
              <a:ext uri="{FF2B5EF4-FFF2-40B4-BE49-F238E27FC236}">
                <a16:creationId xmlns:a16="http://schemas.microsoft.com/office/drawing/2014/main" id="{AF6D1080-7ECC-4D06-BAD4-127084DA0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7"/>
          <a:stretch/>
        </p:blipFill>
        <p:spPr bwMode="auto">
          <a:xfrm>
            <a:off x="9536007" y="4984000"/>
            <a:ext cx="578390" cy="5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customer icon">
            <a:extLst>
              <a:ext uri="{FF2B5EF4-FFF2-40B4-BE49-F238E27FC236}">
                <a16:creationId xmlns:a16="http://schemas.microsoft.com/office/drawing/2014/main" id="{3F7A7CC4-9DD5-46AC-AACB-176389247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7"/>
          <a:stretch/>
        </p:blipFill>
        <p:spPr bwMode="auto">
          <a:xfrm>
            <a:off x="9536007" y="5581654"/>
            <a:ext cx="578390" cy="5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37FE34DD-454A-4BA8-95F2-E9B804DA41D7}"/>
              </a:ext>
            </a:extLst>
          </p:cNvPr>
          <p:cNvSpPr txBox="1"/>
          <p:nvPr/>
        </p:nvSpPr>
        <p:spPr>
          <a:xfrm>
            <a:off x="1380545" y="4011543"/>
            <a:ext cx="9145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>
                <a:latin typeface="Heebo" panose="00000500000000000000" pitchFamily="2" charset="-79"/>
                <a:cs typeface="Heebo" panose="00000500000000000000" pitchFamily="2" charset="-79"/>
              </a:rPr>
              <a:t>רשומה</a:t>
            </a:r>
            <a:endParaRPr lang="en-US" sz="200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748C31CB-F306-40FF-95FF-E8C00EE6BB77}"/>
              </a:ext>
            </a:extLst>
          </p:cNvPr>
          <p:cNvSpPr txBox="1"/>
          <p:nvPr/>
        </p:nvSpPr>
        <p:spPr>
          <a:xfrm>
            <a:off x="1380545" y="4526072"/>
            <a:ext cx="9145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>
                <a:latin typeface="Heebo" panose="00000500000000000000" pitchFamily="2" charset="-79"/>
                <a:cs typeface="Heebo" panose="00000500000000000000" pitchFamily="2" charset="-79"/>
              </a:rPr>
              <a:t>רשומה</a:t>
            </a:r>
            <a:endParaRPr lang="en-US" sz="200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BE9E77E6-E05B-4A03-9487-DEDAF8A52D31}"/>
              </a:ext>
            </a:extLst>
          </p:cNvPr>
          <p:cNvSpPr txBox="1"/>
          <p:nvPr/>
        </p:nvSpPr>
        <p:spPr>
          <a:xfrm>
            <a:off x="1380545" y="5057226"/>
            <a:ext cx="9145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>
                <a:latin typeface="Heebo" panose="00000500000000000000" pitchFamily="2" charset="-79"/>
                <a:cs typeface="Heebo" panose="00000500000000000000" pitchFamily="2" charset="-79"/>
              </a:rPr>
              <a:t>רשומה</a:t>
            </a:r>
            <a:endParaRPr lang="en-US" sz="200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ECACA27E-4DFD-4009-BE56-81343B6AD076}"/>
              </a:ext>
            </a:extLst>
          </p:cNvPr>
          <p:cNvSpPr txBox="1"/>
          <p:nvPr/>
        </p:nvSpPr>
        <p:spPr>
          <a:xfrm>
            <a:off x="1380545" y="5621630"/>
            <a:ext cx="9145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>
                <a:latin typeface="Heebo" panose="00000500000000000000" pitchFamily="2" charset="-79"/>
                <a:cs typeface="Heebo" panose="00000500000000000000" pitchFamily="2" charset="-79"/>
              </a:rPr>
              <a:t>רשומה</a:t>
            </a:r>
            <a:endParaRPr lang="en-US" sz="200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cxnSp>
        <p:nvCxnSpPr>
          <p:cNvPr id="28" name="מחבר חץ ישר 46">
            <a:extLst>
              <a:ext uri="{FF2B5EF4-FFF2-40B4-BE49-F238E27FC236}">
                <a16:creationId xmlns:a16="http://schemas.microsoft.com/office/drawing/2014/main" id="{338FFA83-E089-478C-BE63-6F5F2BDFA79A}"/>
              </a:ext>
            </a:extLst>
          </p:cNvPr>
          <p:cNvCxnSpPr>
            <a:cxnSpLocks/>
          </p:cNvCxnSpPr>
          <p:nvPr/>
        </p:nvCxnSpPr>
        <p:spPr>
          <a:xfrm>
            <a:off x="2347430" y="4701284"/>
            <a:ext cx="621421" cy="0"/>
          </a:xfrm>
          <a:prstGeom prst="straightConnector1">
            <a:avLst/>
          </a:prstGeom>
          <a:noFill/>
          <a:ln w="57150" cap="flat" cmpd="sng" algn="ctr">
            <a:solidFill>
              <a:srgbClr val="26262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6" name="מחבר חץ ישר 46">
            <a:extLst>
              <a:ext uri="{FF2B5EF4-FFF2-40B4-BE49-F238E27FC236}">
                <a16:creationId xmlns:a16="http://schemas.microsoft.com/office/drawing/2014/main" id="{338FFA83-E089-478C-BE63-6F5F2BDFA79A}"/>
              </a:ext>
            </a:extLst>
          </p:cNvPr>
          <p:cNvCxnSpPr>
            <a:cxnSpLocks/>
          </p:cNvCxnSpPr>
          <p:nvPr/>
        </p:nvCxnSpPr>
        <p:spPr>
          <a:xfrm>
            <a:off x="2347429" y="4199179"/>
            <a:ext cx="621421" cy="0"/>
          </a:xfrm>
          <a:prstGeom prst="straightConnector1">
            <a:avLst/>
          </a:prstGeom>
          <a:noFill/>
          <a:ln w="57150" cap="flat" cmpd="sng" algn="ctr">
            <a:solidFill>
              <a:srgbClr val="26262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338FFA83-E089-478C-BE63-6F5F2BDFA79A}"/>
              </a:ext>
            </a:extLst>
          </p:cNvPr>
          <p:cNvCxnSpPr>
            <a:cxnSpLocks/>
          </p:cNvCxnSpPr>
          <p:nvPr/>
        </p:nvCxnSpPr>
        <p:spPr>
          <a:xfrm>
            <a:off x="2347429" y="5224415"/>
            <a:ext cx="621421" cy="0"/>
          </a:xfrm>
          <a:prstGeom prst="straightConnector1">
            <a:avLst/>
          </a:prstGeom>
          <a:noFill/>
          <a:ln w="57150" cap="flat" cmpd="sng" algn="ctr">
            <a:solidFill>
              <a:srgbClr val="26262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8" name="מחבר חץ ישר 46">
            <a:extLst>
              <a:ext uri="{FF2B5EF4-FFF2-40B4-BE49-F238E27FC236}">
                <a16:creationId xmlns:a16="http://schemas.microsoft.com/office/drawing/2014/main" id="{338FFA83-E089-478C-BE63-6F5F2BDFA79A}"/>
              </a:ext>
            </a:extLst>
          </p:cNvPr>
          <p:cNvCxnSpPr>
            <a:cxnSpLocks/>
          </p:cNvCxnSpPr>
          <p:nvPr/>
        </p:nvCxnSpPr>
        <p:spPr>
          <a:xfrm>
            <a:off x="2347428" y="5784157"/>
            <a:ext cx="621421" cy="0"/>
          </a:xfrm>
          <a:prstGeom prst="straightConnector1">
            <a:avLst/>
          </a:prstGeom>
          <a:noFill/>
          <a:ln w="57150" cap="flat" cmpd="sng" algn="ctr">
            <a:solidFill>
              <a:srgbClr val="26262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9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מאפיינים - </a:t>
            </a:r>
            <a:r>
              <a:rPr lang="en-US"/>
              <a:t>Attributes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10626" y="1692333"/>
            <a:ext cx="6604000" cy="1183871"/>
          </a:xfrm>
          <a:solidFill>
            <a:srgbClr val="DAFAF3"/>
          </a:solidFill>
          <a:ln>
            <a:noFill/>
          </a:ln>
        </p:spPr>
        <p:txBody>
          <a:bodyPr rtlCol="0" anchor="ctr"/>
          <a:lstStyle/>
          <a:p>
            <a:pPr rtl="0"/>
            <a:r>
              <a:rPr lang="he-IL">
                <a:solidFill>
                  <a:srgbClr val="093F33"/>
                </a:solidFill>
              </a:rPr>
              <a:t>הנתונים מתארים את הישות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51" y="3284108"/>
            <a:ext cx="6072910" cy="2656270"/>
          </a:xfrm>
          <a:prstGeom prst="rect">
            <a:avLst/>
          </a:prstGeom>
        </p:spPr>
      </p:pic>
      <p:pic>
        <p:nvPicPr>
          <p:cNvPr id="6" name="Picture 5" descr="https://o.remove.bg/downloads/4cf6858a-493f-4367-8bac-d893cf28215c/image-removebg-preview.png">
            <a:extLst>
              <a:ext uri="{FF2B5EF4-FFF2-40B4-BE49-F238E27FC236}">
                <a16:creationId xmlns:a16="http://schemas.microsoft.com/office/drawing/2014/main" id="{A383FD42-5D8B-467A-9D2C-EA76F40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7541" r="17538" b="8974"/>
          <a:stretch/>
        </p:blipFill>
        <p:spPr bwMode="auto">
          <a:xfrm>
            <a:off x="9361357" y="3361381"/>
            <a:ext cx="1851260" cy="2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7797338" y="3228034"/>
            <a:ext cx="1307948" cy="739595"/>
          </a:xfrm>
          <a:prstGeom prst="ellipse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Curved Connector 10"/>
          <p:cNvCxnSpPr>
            <a:stCxn id="4" idx="3"/>
          </p:cNvCxnSpPr>
          <p:nvPr/>
        </p:nvCxnSpPr>
        <p:spPr>
          <a:xfrm flipH="1">
            <a:off x="9210346" y="2284269"/>
            <a:ext cx="204280" cy="1313562"/>
          </a:xfrm>
          <a:prstGeom prst="curvedConnector4">
            <a:avLst>
              <a:gd name="adj1" fmla="val -242121"/>
              <a:gd name="adj2" fmla="val 99112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7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מבנה כללי</a:t>
            </a:r>
          </a:p>
        </p:txBody>
      </p:sp>
      <p:sp>
        <p:nvSpPr>
          <p:cNvPr id="91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14" name="מלבן: פינות מעוגלות 23">
            <a:extLst>
              <a:ext uri="{FF2B5EF4-FFF2-40B4-BE49-F238E27FC236}">
                <a16:creationId xmlns:a16="http://schemas.microsoft.com/office/drawing/2014/main" id="{5C696E2E-001E-4158-9077-32417BF20763}"/>
              </a:ext>
            </a:extLst>
          </p:cNvPr>
          <p:cNvSpPr/>
          <p:nvPr/>
        </p:nvSpPr>
        <p:spPr>
          <a:xfrm>
            <a:off x="2681449" y="919887"/>
            <a:ext cx="1078940" cy="474100"/>
          </a:xfrm>
          <a:prstGeom prst="roundRect">
            <a:avLst/>
          </a:prstGeom>
          <a:solidFill>
            <a:srgbClr val="DFE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 b="1">
                <a:solidFill>
                  <a:schemeClr val="bg2">
                    <a:lumMod val="25000"/>
                  </a:schemeClr>
                </a:solidFill>
                <a:latin typeface="Heebo" pitchFamily="2" charset="-79"/>
                <a:cs typeface="Heebo" pitchFamily="2" charset="-79"/>
              </a:rPr>
              <a:t>מאפיין</a:t>
            </a:r>
            <a:endParaRPr lang="en-US" sz="2000" b="1">
              <a:solidFill>
                <a:schemeClr val="bg2">
                  <a:lumMod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" name="מלבן: פינות מעוגלות 25">
            <a:extLst>
              <a:ext uri="{FF2B5EF4-FFF2-40B4-BE49-F238E27FC236}">
                <a16:creationId xmlns:a16="http://schemas.microsoft.com/office/drawing/2014/main" id="{44CED04D-1DAE-4E02-839C-0EA8D67B8897}"/>
              </a:ext>
            </a:extLst>
          </p:cNvPr>
          <p:cNvSpPr/>
          <p:nvPr/>
        </p:nvSpPr>
        <p:spPr>
          <a:xfrm>
            <a:off x="10340733" y="1642510"/>
            <a:ext cx="1412292" cy="1602292"/>
          </a:xfrm>
          <a:prstGeom prst="roundRect">
            <a:avLst/>
          </a:prstGeom>
          <a:solidFill>
            <a:srgbClr val="DFE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 b="1">
                <a:solidFill>
                  <a:schemeClr val="bg2">
                    <a:lumMod val="25000"/>
                  </a:schemeClr>
                </a:solidFill>
                <a:latin typeface="Heebo" pitchFamily="2" charset="-79"/>
                <a:cs typeface="Heebo" pitchFamily="2" charset="-79"/>
              </a:rPr>
              <a:t>רשומה</a:t>
            </a:r>
          </a:p>
          <a:p>
            <a:pPr algn="ctr"/>
            <a:r>
              <a:rPr lang="he-IL" sz="2000" b="1">
                <a:solidFill>
                  <a:schemeClr val="bg2">
                    <a:lumMod val="25000"/>
                  </a:schemeClr>
                </a:solidFill>
                <a:latin typeface="Heebo" pitchFamily="2" charset="-79"/>
                <a:cs typeface="Heebo" pitchFamily="2" charset="-79"/>
              </a:rPr>
              <a:t>==</a:t>
            </a:r>
          </a:p>
          <a:p>
            <a:pPr algn="ctr"/>
            <a:r>
              <a:rPr lang="he-IL" sz="2000" b="1">
                <a:solidFill>
                  <a:schemeClr val="bg2">
                    <a:lumMod val="25000"/>
                  </a:schemeClr>
                </a:solidFill>
                <a:latin typeface="Heebo" pitchFamily="2" charset="-79"/>
                <a:cs typeface="Heebo" pitchFamily="2" charset="-79"/>
              </a:rPr>
              <a:t>מופע של הישות</a:t>
            </a:r>
            <a:endParaRPr lang="en-US" sz="2000" b="1">
              <a:solidFill>
                <a:schemeClr val="bg2">
                  <a:lumMod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17" name="מחבר חץ ישר 11">
            <a:extLst>
              <a:ext uri="{FF2B5EF4-FFF2-40B4-BE49-F238E27FC236}">
                <a16:creationId xmlns:a16="http://schemas.microsoft.com/office/drawing/2014/main" id="{228D2503-E1BB-4156-84F3-3550A8106C9E}"/>
              </a:ext>
            </a:extLst>
          </p:cNvPr>
          <p:cNvCxnSpPr>
            <a:cxnSpLocks/>
          </p:cNvCxnSpPr>
          <p:nvPr/>
        </p:nvCxnSpPr>
        <p:spPr>
          <a:xfrm flipH="1">
            <a:off x="3220919" y="1503851"/>
            <a:ext cx="1" cy="38906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3656CAB-327A-3CE8-58A1-2B20307AE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61509"/>
              </p:ext>
            </p:extLst>
          </p:nvPr>
        </p:nvGraphicFramePr>
        <p:xfrm>
          <a:off x="2503843" y="1974781"/>
          <a:ext cx="7201091" cy="398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91118" imgH="2981304" progId="Excel.Sheet.12">
                  <p:embed/>
                </p:oleObj>
              </mc:Choice>
              <mc:Fallback>
                <p:oleObj name="Worksheet" r:id="rId2" imgW="5391118" imgH="2981304" progId="Excel.Sheet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3656CAB-327A-3CE8-58A1-2B20307AE6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3843" y="1974781"/>
                        <a:ext cx="7201091" cy="398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A96E99F6-4B47-408F-B2D6-28969379D079}"/>
              </a:ext>
            </a:extLst>
          </p:cNvPr>
          <p:cNvCxnSpPr>
            <a:cxnSpLocks/>
          </p:cNvCxnSpPr>
          <p:nvPr/>
        </p:nvCxnSpPr>
        <p:spPr>
          <a:xfrm flipH="1">
            <a:off x="9796212" y="2443656"/>
            <a:ext cx="45324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3">
            <a:extLst>
              <a:ext uri="{FF2B5EF4-FFF2-40B4-BE49-F238E27FC236}">
                <a16:creationId xmlns:a16="http://schemas.microsoft.com/office/drawing/2014/main" id="{99E85605-8DC7-4F6C-96DB-30A8A6393D1D}"/>
              </a:ext>
            </a:extLst>
          </p:cNvPr>
          <p:cNvSpPr/>
          <p:nvPr/>
        </p:nvSpPr>
        <p:spPr>
          <a:xfrm>
            <a:off x="2503842" y="2275735"/>
            <a:ext cx="7201091" cy="33584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/>
              <a:t>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דוגמא למידע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ED95A1E-4C59-49B0-ADED-42928827F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"/>
          <a:stretch/>
        </p:blipFill>
        <p:spPr>
          <a:xfrm>
            <a:off x="1008231" y="1964438"/>
            <a:ext cx="10175537" cy="2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4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B4C1CD-1794-4A87-9B73-D8B6CB5317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he-IL"/>
              <a:t>קשרים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65E851-8296-4F8E-8E4B-EABCBB600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0784" y="1802800"/>
            <a:ext cx="2466000" cy="1753200"/>
          </a:xfrm>
        </p:spPr>
        <p:txBody>
          <a:bodyPr/>
          <a:lstStyle/>
          <a:p>
            <a:pPr algn="ctr"/>
            <a:r>
              <a:rPr lang="en-US" b="1"/>
              <a:t>N:N</a:t>
            </a:r>
            <a:endParaRPr lang="he-IL" b="1"/>
          </a:p>
          <a:p>
            <a:pPr algn="ctr"/>
            <a:r>
              <a:rPr lang="he-IL" sz="2800"/>
              <a:t>רבים לרבים</a:t>
            </a:r>
            <a:endParaRPr lang="en-US" sz="280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0F66DA-8DF1-4E8C-A9DF-E44E40F8B9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7608" y="1803400"/>
            <a:ext cx="2464392" cy="1752600"/>
          </a:xfrm>
        </p:spPr>
        <p:txBody>
          <a:bodyPr/>
          <a:lstStyle/>
          <a:p>
            <a:r>
              <a:rPr lang="en-US" b="1"/>
              <a:t>1:1</a:t>
            </a:r>
          </a:p>
          <a:p>
            <a:r>
              <a:rPr lang="he-IL" sz="2800"/>
              <a:t>יחיד ליחיד</a:t>
            </a:r>
            <a:endParaRPr lang="en-US" sz="280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17FFEDDC-3AAE-4DEE-8C8D-ED6F168AF6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9196" y="1778441"/>
            <a:ext cx="2466000" cy="1753200"/>
          </a:xfrm>
        </p:spPr>
        <p:txBody>
          <a:bodyPr/>
          <a:lstStyle/>
          <a:p>
            <a:r>
              <a:rPr lang="en-US" b="1"/>
              <a:t>N:1</a:t>
            </a:r>
            <a:endParaRPr lang="he-IL" b="1"/>
          </a:p>
          <a:p>
            <a:r>
              <a:rPr lang="he-IL" sz="2800"/>
              <a:t>יחיד לרבים</a:t>
            </a:r>
            <a:endParaRPr lang="en-US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2F7D524-D7CD-44BD-88FD-F7C289DDFA8A}"/>
              </a:ext>
            </a:extLst>
          </p:cNvPr>
          <p:cNvSpPr/>
          <p:nvPr/>
        </p:nvSpPr>
        <p:spPr>
          <a:xfrm>
            <a:off x="1575392" y="4095016"/>
            <a:ext cx="9473608" cy="1600200"/>
          </a:xfrm>
          <a:prstGeom prst="roundRect">
            <a:avLst/>
          </a:prstGeom>
          <a:solidFill>
            <a:srgbClr val="BFD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זו הסיבה שמסד הנתונים נקרא רלציוני </a:t>
            </a:r>
            <a:r>
              <a:rPr lang="en-US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-</a:t>
            </a:r>
            <a:r>
              <a:rPr lang="he-IL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en-US" sz="32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Relational</a:t>
            </a:r>
          </a:p>
        </p:txBody>
      </p:sp>
      <p:sp>
        <p:nvSpPr>
          <p:cNvPr id="10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6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1:1 - יחיד ליחיד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14450" y="2329326"/>
            <a:ext cx="7363099" cy="2199348"/>
          </a:xfrm>
        </p:spPr>
        <p:txBody>
          <a:bodyPr anchor="ctr"/>
          <a:lstStyle/>
          <a:p>
            <a:pPr algn="ctr"/>
            <a:endParaRPr lang="he-IL"/>
          </a:p>
          <a:p>
            <a:pPr algn="ctr"/>
            <a:r>
              <a:rPr lang="he-IL"/>
              <a:t>לכל ישות מסוג א' קיימת</a:t>
            </a:r>
          </a:p>
          <a:p>
            <a:pPr algn="ctr"/>
            <a:r>
              <a:rPr lang="he-IL"/>
              <a:t> ישות מתאימה אחת בלבד מסוג ב'</a:t>
            </a:r>
          </a:p>
          <a:p>
            <a:pPr algn="ctr"/>
            <a:r>
              <a:rPr lang="he-IL"/>
              <a:t>ולהפך</a:t>
            </a:r>
            <a:endParaRPr lang="en-US"/>
          </a:p>
          <a:p>
            <a:pPr algn="ctr"/>
            <a:endParaRPr lang="he-IL"/>
          </a:p>
        </p:txBody>
      </p:sp>
      <p:sp>
        <p:nvSpPr>
          <p:cNvPr id="41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55914"/>
            <a:ext cx="10515600" cy="1146171"/>
          </a:xfrm>
        </p:spPr>
        <p:txBody>
          <a:bodyPr/>
          <a:lstStyle/>
          <a:p>
            <a:r>
              <a:rPr lang="he-IL" sz="8000"/>
              <a:t>יותר יקר מאוכל</a:t>
            </a:r>
            <a:endParaRPr lang="en-US" sz="80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28625-06B6-A911-F9C4-B659BAED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2214" y="214000"/>
            <a:ext cx="1852923" cy="18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ebrity, dinner, food, luxury, rich icon - Download on Iconfinder">
            <a:extLst>
              <a:ext uri="{FF2B5EF4-FFF2-40B4-BE49-F238E27FC236}">
                <a16:creationId xmlns:a16="http://schemas.microsoft.com/office/drawing/2014/main" id="{FEDE1300-B0E0-8E3D-5C85-9ABDA24F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0" y="3921293"/>
            <a:ext cx="2276211" cy="22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4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1:1 - יחיד ליחיד</a:t>
            </a:r>
          </a:p>
        </p:txBody>
      </p:sp>
      <p:cxnSp>
        <p:nvCxnSpPr>
          <p:cNvPr id="19" name="מחבר ישר 16">
            <a:extLst>
              <a:ext uri="{FF2B5EF4-FFF2-40B4-BE49-F238E27FC236}">
                <a16:creationId xmlns:a16="http://schemas.microsoft.com/office/drawing/2014/main" id="{8A0DD147-7991-4708-AC27-792B1485DC9F}"/>
              </a:ext>
            </a:extLst>
          </p:cNvPr>
          <p:cNvCxnSpPr/>
          <p:nvPr/>
        </p:nvCxnSpPr>
        <p:spPr>
          <a:xfrm flipH="1">
            <a:off x="4671016" y="2903735"/>
            <a:ext cx="3143272" cy="0"/>
          </a:xfrm>
          <a:prstGeom prst="line">
            <a:avLst/>
          </a:prstGeom>
          <a:noFill/>
          <a:ln w="57150" cap="rnd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0" name="מחבר ישר 17">
            <a:extLst>
              <a:ext uri="{FF2B5EF4-FFF2-40B4-BE49-F238E27FC236}">
                <a16:creationId xmlns:a16="http://schemas.microsoft.com/office/drawing/2014/main" id="{F6DA3CCA-C955-4B8E-9550-2EDE2C22F726}"/>
              </a:ext>
            </a:extLst>
          </p:cNvPr>
          <p:cNvCxnSpPr/>
          <p:nvPr/>
        </p:nvCxnSpPr>
        <p:spPr>
          <a:xfrm flipH="1">
            <a:off x="4671016" y="4701470"/>
            <a:ext cx="3143272" cy="0"/>
          </a:xfrm>
          <a:prstGeom prst="line">
            <a:avLst/>
          </a:prstGeom>
          <a:noFill/>
          <a:ln w="57150" cap="rnd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1" name="מחבר ישר 18">
            <a:extLst>
              <a:ext uri="{FF2B5EF4-FFF2-40B4-BE49-F238E27FC236}">
                <a16:creationId xmlns:a16="http://schemas.microsoft.com/office/drawing/2014/main" id="{2975E9DE-6703-4B08-94CA-1FED2FFD2529}"/>
              </a:ext>
            </a:extLst>
          </p:cNvPr>
          <p:cNvCxnSpPr/>
          <p:nvPr/>
        </p:nvCxnSpPr>
        <p:spPr>
          <a:xfrm flipH="1">
            <a:off x="4671016" y="3809934"/>
            <a:ext cx="3143272" cy="0"/>
          </a:xfrm>
          <a:prstGeom prst="line">
            <a:avLst/>
          </a:prstGeom>
          <a:noFill/>
          <a:ln w="57150" cap="rnd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3" name="מלבן 8">
            <a:extLst>
              <a:ext uri="{FF2B5EF4-FFF2-40B4-BE49-F238E27FC236}">
                <a16:creationId xmlns:a16="http://schemas.microsoft.com/office/drawing/2014/main" id="{611410DF-6609-411B-9EEE-5C4DBEE838F3}"/>
              </a:ext>
            </a:extLst>
          </p:cNvPr>
          <p:cNvSpPr/>
          <p:nvPr/>
        </p:nvSpPr>
        <p:spPr>
          <a:xfrm>
            <a:off x="7814288" y="2510826"/>
            <a:ext cx="2143140" cy="591209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המנהל דור</a:t>
            </a:r>
          </a:p>
        </p:txBody>
      </p:sp>
      <p:sp>
        <p:nvSpPr>
          <p:cNvPr id="24" name="מלבן 9">
            <a:extLst>
              <a:ext uri="{FF2B5EF4-FFF2-40B4-BE49-F238E27FC236}">
                <a16:creationId xmlns:a16="http://schemas.microsoft.com/office/drawing/2014/main" id="{C9F0C0A3-8228-4E4F-9A15-76E823682D72}"/>
              </a:ext>
            </a:extLst>
          </p:cNvPr>
          <p:cNvSpPr/>
          <p:nvPr/>
        </p:nvSpPr>
        <p:spPr>
          <a:xfrm>
            <a:off x="2527876" y="2510826"/>
            <a:ext cx="2143140" cy="591209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תיכון בן צבי</a:t>
            </a:r>
          </a:p>
        </p:txBody>
      </p:sp>
      <p:sp>
        <p:nvSpPr>
          <p:cNvPr id="25" name="מלבן 10">
            <a:extLst>
              <a:ext uri="{FF2B5EF4-FFF2-40B4-BE49-F238E27FC236}">
                <a16:creationId xmlns:a16="http://schemas.microsoft.com/office/drawing/2014/main" id="{5C93BD25-3DFD-435E-8012-484BB9E188D5}"/>
              </a:ext>
            </a:extLst>
          </p:cNvPr>
          <p:cNvSpPr/>
          <p:nvPr/>
        </p:nvSpPr>
        <p:spPr>
          <a:xfrm>
            <a:off x="7814288" y="3417025"/>
            <a:ext cx="2143140" cy="591209"/>
          </a:xfrm>
          <a:prstGeom prst="rect">
            <a:avLst/>
          </a:prstGeom>
          <a:solidFill>
            <a:srgbClr val="F98D34">
              <a:lumMod val="60000"/>
              <a:lumOff val="4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המנהלת מעיין</a:t>
            </a:r>
          </a:p>
        </p:txBody>
      </p:sp>
      <p:sp>
        <p:nvSpPr>
          <p:cNvPr id="26" name="מלבן 12">
            <a:extLst>
              <a:ext uri="{FF2B5EF4-FFF2-40B4-BE49-F238E27FC236}">
                <a16:creationId xmlns:a16="http://schemas.microsoft.com/office/drawing/2014/main" id="{43835ABD-B849-4B6C-8B21-E5866733AFD8}"/>
              </a:ext>
            </a:extLst>
          </p:cNvPr>
          <p:cNvSpPr/>
          <p:nvPr/>
        </p:nvSpPr>
        <p:spPr>
          <a:xfrm>
            <a:off x="7814288" y="4308561"/>
            <a:ext cx="2143140" cy="591209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המנהל משה</a:t>
            </a:r>
          </a:p>
        </p:txBody>
      </p:sp>
      <p:sp>
        <p:nvSpPr>
          <p:cNvPr id="28" name="מלבן 20">
            <a:extLst>
              <a:ext uri="{FF2B5EF4-FFF2-40B4-BE49-F238E27FC236}">
                <a16:creationId xmlns:a16="http://schemas.microsoft.com/office/drawing/2014/main" id="{FAFB71A5-A64A-4283-A3AC-0AF96A9B308A}"/>
              </a:ext>
            </a:extLst>
          </p:cNvPr>
          <p:cNvSpPr/>
          <p:nvPr/>
        </p:nvSpPr>
        <p:spPr>
          <a:xfrm>
            <a:off x="2527876" y="3410869"/>
            <a:ext cx="2143140" cy="591209"/>
          </a:xfrm>
          <a:prstGeom prst="rect">
            <a:avLst/>
          </a:prstGeom>
          <a:solidFill>
            <a:srgbClr val="F98D34">
              <a:lumMod val="60000"/>
              <a:lumOff val="4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עירוני ה'</a:t>
            </a:r>
          </a:p>
        </p:txBody>
      </p:sp>
      <p:sp>
        <p:nvSpPr>
          <p:cNvPr id="29" name="מלבן 21">
            <a:extLst>
              <a:ext uri="{FF2B5EF4-FFF2-40B4-BE49-F238E27FC236}">
                <a16:creationId xmlns:a16="http://schemas.microsoft.com/office/drawing/2014/main" id="{933B561C-3846-44FA-B6CF-49ADEA52A02A}"/>
              </a:ext>
            </a:extLst>
          </p:cNvPr>
          <p:cNvSpPr/>
          <p:nvPr/>
        </p:nvSpPr>
        <p:spPr>
          <a:xfrm>
            <a:off x="2527875" y="4310912"/>
            <a:ext cx="2143140" cy="591209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אהל שם</a:t>
            </a:r>
          </a:p>
        </p:txBody>
      </p:sp>
      <p:sp>
        <p:nvSpPr>
          <p:cNvPr id="31" name="מלבן 20">
            <a:extLst>
              <a:ext uri="{FF2B5EF4-FFF2-40B4-BE49-F238E27FC236}">
                <a16:creationId xmlns:a16="http://schemas.microsoft.com/office/drawing/2014/main" id="{0E1D7D5F-CB41-45DD-B7F6-022E70816BA1}"/>
              </a:ext>
            </a:extLst>
          </p:cNvPr>
          <p:cNvSpPr/>
          <p:nvPr/>
        </p:nvSpPr>
        <p:spPr>
          <a:xfrm>
            <a:off x="7293114" y="1852174"/>
            <a:ext cx="301557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א' – מנהלים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מלבן 21">
            <a:extLst>
              <a:ext uri="{FF2B5EF4-FFF2-40B4-BE49-F238E27FC236}">
                <a16:creationId xmlns:a16="http://schemas.microsoft.com/office/drawing/2014/main" id="{5826048F-A2DE-4A98-B81F-3A4BEB800216}"/>
              </a:ext>
            </a:extLst>
          </p:cNvPr>
          <p:cNvSpPr/>
          <p:nvPr/>
        </p:nvSpPr>
        <p:spPr>
          <a:xfrm>
            <a:off x="2016320" y="1849947"/>
            <a:ext cx="30059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ב' – בתי ספר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63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N:1</a:t>
            </a:r>
            <a:r>
              <a:rPr lang="he-IL"/>
              <a:t> – יחיד לרבים</a:t>
            </a:r>
          </a:p>
        </p:txBody>
      </p:sp>
      <p:sp>
        <p:nvSpPr>
          <p:cNvPr id="39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78468A-EA78-49A7-8E7D-EC17433E1646}"/>
              </a:ext>
            </a:extLst>
          </p:cNvPr>
          <p:cNvSpPr txBox="1">
            <a:spLocks/>
          </p:cNvSpPr>
          <p:nvPr/>
        </p:nvSpPr>
        <p:spPr>
          <a:xfrm>
            <a:off x="6588204" y="2361324"/>
            <a:ext cx="4528457" cy="2135352"/>
          </a:xfrm>
          <a:prstGeom prst="roundRect">
            <a:avLst/>
          </a:prstGeom>
          <a:solidFill>
            <a:srgbClr val="6370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/>
              <a:t>לכל ישות מסוג א' קיימות כמה ישויות מתאימות מסוג ב'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83734A7-F6C0-4AD1-ABB8-2FCB9A95B41A}"/>
              </a:ext>
            </a:extLst>
          </p:cNvPr>
          <p:cNvSpPr txBox="1">
            <a:spLocks/>
          </p:cNvSpPr>
          <p:nvPr/>
        </p:nvSpPr>
        <p:spPr>
          <a:xfrm>
            <a:off x="1075339" y="2361324"/>
            <a:ext cx="4528457" cy="2135352"/>
          </a:xfrm>
          <a:prstGeom prst="roundRect">
            <a:avLst/>
          </a:prstGeom>
          <a:solidFill>
            <a:srgbClr val="6370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/>
              <a:t>לכל ישות מסוג ב' קיימת ישות מתאימה אחת מסוג א'</a:t>
            </a:r>
          </a:p>
        </p:txBody>
      </p:sp>
    </p:spTree>
    <p:extLst>
      <p:ext uri="{BB962C8B-B14F-4D97-AF65-F5344CB8AC3E}">
        <p14:creationId xmlns:p14="http://schemas.microsoft.com/office/powerpoint/2010/main" val="22598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N:1</a:t>
            </a:r>
            <a:r>
              <a:rPr lang="he-IL"/>
              <a:t> – יחיד לרבים</a:t>
            </a:r>
          </a:p>
        </p:txBody>
      </p:sp>
      <p:sp>
        <p:nvSpPr>
          <p:cNvPr id="16" name="מלבן 20">
            <a:extLst>
              <a:ext uri="{FF2B5EF4-FFF2-40B4-BE49-F238E27FC236}">
                <a16:creationId xmlns:a16="http://schemas.microsoft.com/office/drawing/2014/main" id="{0E1D7D5F-CB41-45DD-B7F6-022E70816BA1}"/>
              </a:ext>
            </a:extLst>
          </p:cNvPr>
          <p:cNvSpPr/>
          <p:nvPr/>
        </p:nvSpPr>
        <p:spPr>
          <a:xfrm>
            <a:off x="7672548" y="1763905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א' – דרגה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מלבן 21">
            <a:extLst>
              <a:ext uri="{FF2B5EF4-FFF2-40B4-BE49-F238E27FC236}">
                <a16:creationId xmlns:a16="http://schemas.microsoft.com/office/drawing/2014/main" id="{5826048F-A2DE-4A98-B81F-3A4BEB800216}"/>
              </a:ext>
            </a:extLst>
          </p:cNvPr>
          <p:cNvSpPr/>
          <p:nvPr/>
        </p:nvSpPr>
        <p:spPr>
          <a:xfrm>
            <a:off x="2601301" y="1763905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ב' – חייל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מחבר ישר 16">
            <a:extLst>
              <a:ext uri="{FF2B5EF4-FFF2-40B4-BE49-F238E27FC236}">
                <a16:creationId xmlns:a16="http://schemas.microsoft.com/office/drawing/2014/main" id="{8A0DD147-7991-4708-AC27-792B1485DC9F}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 flipH="1" flipV="1">
            <a:off x="4865667" y="2583695"/>
            <a:ext cx="3151436" cy="611590"/>
          </a:xfrm>
          <a:prstGeom prst="line">
            <a:avLst/>
          </a:prstGeom>
          <a:noFill/>
          <a:ln w="57150" cap="rnd" cmpd="sng" algn="ctr">
            <a:solidFill>
              <a:srgbClr val="F7A072"/>
            </a:solidFill>
            <a:prstDash val="solid"/>
            <a:miter lim="800000"/>
          </a:ln>
          <a:effectLst/>
        </p:spPr>
      </p:cxnSp>
      <p:sp>
        <p:nvSpPr>
          <p:cNvPr id="22" name="מלבן 9">
            <a:extLst>
              <a:ext uri="{FF2B5EF4-FFF2-40B4-BE49-F238E27FC236}">
                <a16:creationId xmlns:a16="http://schemas.microsoft.com/office/drawing/2014/main" id="{C9F0C0A3-8228-4E4F-9A15-76E823682D72}"/>
              </a:ext>
            </a:extLst>
          </p:cNvPr>
          <p:cNvSpPr/>
          <p:nvPr/>
        </p:nvSpPr>
        <p:spPr>
          <a:xfrm>
            <a:off x="2722527" y="2422558"/>
            <a:ext cx="2143140" cy="322274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דור</a:t>
            </a:r>
          </a:p>
        </p:txBody>
      </p:sp>
      <p:cxnSp>
        <p:nvCxnSpPr>
          <p:cNvPr id="27" name="מחבר ישר 18">
            <a:extLst>
              <a:ext uri="{FF2B5EF4-FFF2-40B4-BE49-F238E27FC236}">
                <a16:creationId xmlns:a16="http://schemas.microsoft.com/office/drawing/2014/main" id="{2975E9DE-6703-4B08-94CA-1FED2FFD2529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 flipV="1">
            <a:off x="4865666" y="3285888"/>
            <a:ext cx="3151437" cy="815596"/>
          </a:xfrm>
          <a:prstGeom prst="line">
            <a:avLst/>
          </a:prstGeom>
          <a:noFill/>
          <a:ln w="57150" cap="rnd" cmpd="sng" algn="ctr">
            <a:solidFill>
              <a:srgbClr val="F2BF8B"/>
            </a:solidFill>
            <a:prstDash val="solid"/>
            <a:miter lim="800000"/>
          </a:ln>
          <a:effectLst/>
        </p:spPr>
      </p:cxnSp>
      <p:sp>
        <p:nvSpPr>
          <p:cNvPr id="30" name="מלבן 20">
            <a:extLst>
              <a:ext uri="{FF2B5EF4-FFF2-40B4-BE49-F238E27FC236}">
                <a16:creationId xmlns:a16="http://schemas.microsoft.com/office/drawing/2014/main" id="{FAFB71A5-A64A-4283-A3AC-0AF96A9B308A}"/>
              </a:ext>
            </a:extLst>
          </p:cNvPr>
          <p:cNvSpPr/>
          <p:nvPr/>
        </p:nvSpPr>
        <p:spPr>
          <a:xfrm>
            <a:off x="2722526" y="3124751"/>
            <a:ext cx="2143140" cy="322274"/>
          </a:xfrm>
          <a:prstGeom prst="rect">
            <a:avLst/>
          </a:prstGeom>
          <a:solidFill>
            <a:srgbClr val="F98D34">
              <a:lumMod val="60000"/>
              <a:lumOff val="4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נוי</a:t>
            </a:r>
          </a:p>
        </p:txBody>
      </p:sp>
      <p:cxnSp>
        <p:nvCxnSpPr>
          <p:cNvPr id="33" name="מחבר ישר 17">
            <a:extLst>
              <a:ext uri="{FF2B5EF4-FFF2-40B4-BE49-F238E27FC236}">
                <a16:creationId xmlns:a16="http://schemas.microsoft.com/office/drawing/2014/main" id="{B949C0E7-FA6F-4186-9AF3-7172A2381DFD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4865666" y="3195285"/>
            <a:ext cx="3151437" cy="1497289"/>
          </a:xfrm>
          <a:prstGeom prst="line">
            <a:avLst/>
          </a:prstGeom>
          <a:noFill/>
          <a:ln w="57150" cap="rnd" cmpd="sng" algn="ctr">
            <a:solidFill>
              <a:srgbClr val="F7A072"/>
            </a:solidFill>
            <a:prstDash val="solid"/>
            <a:miter lim="800000"/>
          </a:ln>
          <a:effectLst/>
        </p:spPr>
      </p:cxnSp>
      <p:sp>
        <p:nvSpPr>
          <p:cNvPr id="34" name="מלבן 21">
            <a:extLst>
              <a:ext uri="{FF2B5EF4-FFF2-40B4-BE49-F238E27FC236}">
                <a16:creationId xmlns:a16="http://schemas.microsoft.com/office/drawing/2014/main" id="{933B561C-3846-44FA-B6CF-49ADEA52A02A}"/>
              </a:ext>
            </a:extLst>
          </p:cNvPr>
          <p:cNvSpPr/>
          <p:nvPr/>
        </p:nvSpPr>
        <p:spPr>
          <a:xfrm>
            <a:off x="2722526" y="4531436"/>
            <a:ext cx="2143140" cy="322275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ליאור</a:t>
            </a:r>
          </a:p>
        </p:txBody>
      </p: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F6DA3CCA-C955-4B8E-9550-2EDE2C22F726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4865666" y="3195285"/>
            <a:ext cx="3151437" cy="793533"/>
          </a:xfrm>
          <a:prstGeom prst="line">
            <a:avLst/>
          </a:prstGeom>
          <a:noFill/>
          <a:ln w="57150" cap="rnd" cmpd="sng" algn="ctr">
            <a:solidFill>
              <a:srgbClr val="F7A072"/>
            </a:solidFill>
            <a:prstDash val="solid"/>
            <a:miter lim="800000"/>
          </a:ln>
          <a:effectLst/>
        </p:spPr>
      </p:cxnSp>
      <p:sp>
        <p:nvSpPr>
          <p:cNvPr id="36" name="מלבן 20">
            <a:extLst>
              <a:ext uri="{FF2B5EF4-FFF2-40B4-BE49-F238E27FC236}">
                <a16:creationId xmlns:a16="http://schemas.microsoft.com/office/drawing/2014/main" id="{2D3E8AC5-9101-4F3C-80A1-2A54D345F8FD}"/>
              </a:ext>
            </a:extLst>
          </p:cNvPr>
          <p:cNvSpPr/>
          <p:nvPr/>
        </p:nvSpPr>
        <p:spPr>
          <a:xfrm>
            <a:off x="2722526" y="3826944"/>
            <a:ext cx="2143140" cy="323748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גלעד</a:t>
            </a:r>
          </a:p>
        </p:txBody>
      </p:sp>
      <p:sp>
        <p:nvSpPr>
          <p:cNvPr id="37" name="מלבן 8">
            <a:extLst>
              <a:ext uri="{FF2B5EF4-FFF2-40B4-BE49-F238E27FC236}">
                <a16:creationId xmlns:a16="http://schemas.microsoft.com/office/drawing/2014/main" id="{611410DF-6609-411B-9EEE-5C4DBEE838F3}"/>
              </a:ext>
            </a:extLst>
          </p:cNvPr>
          <p:cNvSpPr/>
          <p:nvPr/>
        </p:nvSpPr>
        <p:spPr>
          <a:xfrm>
            <a:off x="8017103" y="2943544"/>
            <a:ext cx="2143140" cy="503481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רב"ט</a:t>
            </a:r>
          </a:p>
        </p:txBody>
      </p:sp>
      <p:sp>
        <p:nvSpPr>
          <p:cNvPr id="38" name="מלבן 10">
            <a:extLst>
              <a:ext uri="{FF2B5EF4-FFF2-40B4-BE49-F238E27FC236}">
                <a16:creationId xmlns:a16="http://schemas.microsoft.com/office/drawing/2014/main" id="{5C93BD25-3DFD-435E-8012-484BB9E188D5}"/>
              </a:ext>
            </a:extLst>
          </p:cNvPr>
          <p:cNvSpPr/>
          <p:nvPr/>
        </p:nvSpPr>
        <p:spPr>
          <a:xfrm>
            <a:off x="8017103" y="3849743"/>
            <a:ext cx="2143140" cy="503481"/>
          </a:xfrm>
          <a:prstGeom prst="rect">
            <a:avLst/>
          </a:prstGeom>
          <a:solidFill>
            <a:srgbClr val="F98D34">
              <a:lumMod val="60000"/>
              <a:lumOff val="4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סמל</a:t>
            </a:r>
          </a:p>
        </p:txBody>
      </p:sp>
      <p:sp>
        <p:nvSpPr>
          <p:cNvPr id="39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99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N:N</a:t>
            </a:r>
            <a:r>
              <a:rPr lang="he-IL"/>
              <a:t> – רבים לרבים</a:t>
            </a:r>
          </a:p>
        </p:txBody>
      </p:sp>
      <p:sp>
        <p:nvSpPr>
          <p:cNvPr id="42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2720109" y="2527773"/>
            <a:ext cx="6751782" cy="1802454"/>
          </a:xfrm>
          <a:prstGeom prst="roundRect">
            <a:avLst/>
          </a:prstGeom>
          <a:solidFill>
            <a:srgbClr val="6370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/>
              <a:t>לכל ישות מסוג א' קיימות כמה ישויות מתאימות מסוג ב'</a:t>
            </a:r>
          </a:p>
          <a:p>
            <a:pPr algn="ctr"/>
            <a:r>
              <a:rPr lang="he-IL"/>
              <a:t>ולהפך</a:t>
            </a:r>
          </a:p>
        </p:txBody>
      </p:sp>
    </p:spTree>
    <p:extLst>
      <p:ext uri="{BB962C8B-B14F-4D97-AF65-F5344CB8AC3E}">
        <p14:creationId xmlns:p14="http://schemas.microsoft.com/office/powerpoint/2010/main" val="8214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en-US"/>
              <a:t>N:N</a:t>
            </a:r>
            <a:r>
              <a:rPr lang="he-IL"/>
              <a:t> – רבים לרבים</a:t>
            </a:r>
          </a:p>
        </p:txBody>
      </p:sp>
      <p:sp>
        <p:nvSpPr>
          <p:cNvPr id="16" name="מלבן 20">
            <a:extLst>
              <a:ext uri="{FF2B5EF4-FFF2-40B4-BE49-F238E27FC236}">
                <a16:creationId xmlns:a16="http://schemas.microsoft.com/office/drawing/2014/main" id="{0E1D7D5F-CB41-45DD-B7F6-022E70816BA1}"/>
              </a:ext>
            </a:extLst>
          </p:cNvPr>
          <p:cNvSpPr/>
          <p:nvPr/>
        </p:nvSpPr>
        <p:spPr>
          <a:xfrm>
            <a:off x="7786174" y="1834572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א' – שפה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מלבן 21">
            <a:extLst>
              <a:ext uri="{FF2B5EF4-FFF2-40B4-BE49-F238E27FC236}">
                <a16:creationId xmlns:a16="http://schemas.microsoft.com/office/drawing/2014/main" id="{5826048F-A2DE-4A98-B81F-3A4BEB800216}"/>
              </a:ext>
            </a:extLst>
          </p:cNvPr>
          <p:cNvSpPr/>
          <p:nvPr/>
        </p:nvSpPr>
        <p:spPr>
          <a:xfrm>
            <a:off x="2384940" y="1834572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ישות ב' – בן אדם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מחבר ישר 18">
            <a:extLst>
              <a:ext uri="{FF2B5EF4-FFF2-40B4-BE49-F238E27FC236}">
                <a16:creationId xmlns:a16="http://schemas.microsoft.com/office/drawing/2014/main" id="{2975E9DE-6703-4B08-94CA-1FED2FFD2529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flipH="1" flipV="1">
            <a:off x="4856092" y="4064572"/>
            <a:ext cx="3143273" cy="532147"/>
          </a:xfrm>
          <a:prstGeom prst="line">
            <a:avLst/>
          </a:prstGeom>
          <a:noFill/>
          <a:ln w="57150" cap="rnd" cmpd="sng" algn="ctr">
            <a:solidFill>
              <a:srgbClr val="F2BF8B"/>
            </a:solidFill>
            <a:prstDash val="solid"/>
            <a:miter lim="800000"/>
          </a:ln>
          <a:effectLst/>
        </p:spPr>
      </p:cxnSp>
      <p:cxnSp>
        <p:nvCxnSpPr>
          <p:cNvPr id="22" name="מחבר ישר 16">
            <a:extLst>
              <a:ext uri="{FF2B5EF4-FFF2-40B4-BE49-F238E27FC236}">
                <a16:creationId xmlns:a16="http://schemas.microsoft.com/office/drawing/2014/main" id="{B2C465A0-3F16-4A4B-AA98-34B84FFDFB36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4856092" y="2878229"/>
            <a:ext cx="3143273" cy="483390"/>
          </a:xfrm>
          <a:prstGeom prst="line">
            <a:avLst/>
          </a:prstGeom>
          <a:noFill/>
          <a:ln w="57150" cap="rnd" cmpd="sng" algn="ctr">
            <a:solidFill>
              <a:srgbClr val="F98D3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7" name="מחבר ישר 16">
            <a:extLst>
              <a:ext uri="{FF2B5EF4-FFF2-40B4-BE49-F238E27FC236}">
                <a16:creationId xmlns:a16="http://schemas.microsoft.com/office/drawing/2014/main" id="{EB1479A1-B67E-4999-B6FC-5B2842E0167B}"/>
              </a:ext>
            </a:extLst>
          </p:cNvPr>
          <p:cNvCxnSpPr>
            <a:cxnSpLocks/>
            <a:stCxn id="37" idx="1"/>
            <a:endCxn id="41" idx="3"/>
          </p:cNvCxnSpPr>
          <p:nvPr/>
        </p:nvCxnSpPr>
        <p:spPr>
          <a:xfrm flipH="1">
            <a:off x="4856092" y="2878229"/>
            <a:ext cx="3143273" cy="1186343"/>
          </a:xfrm>
          <a:prstGeom prst="line">
            <a:avLst/>
          </a:prstGeom>
          <a:noFill/>
          <a:ln w="57150" cap="rnd" cmpd="sng" algn="ctr">
            <a:solidFill>
              <a:srgbClr val="F98D3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0" name="מחבר ישר 16">
            <a:extLst>
              <a:ext uri="{FF2B5EF4-FFF2-40B4-BE49-F238E27FC236}">
                <a16:creationId xmlns:a16="http://schemas.microsoft.com/office/drawing/2014/main" id="{65040099-8DE8-4460-8137-6D9AD0C46F5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856092" y="2878229"/>
            <a:ext cx="3143273" cy="1890075"/>
          </a:xfrm>
          <a:prstGeom prst="line">
            <a:avLst/>
          </a:prstGeom>
          <a:noFill/>
          <a:ln w="57150" cap="rnd" cmpd="sng" algn="ctr">
            <a:solidFill>
              <a:srgbClr val="F98D34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3" name="מחבר ישר 16">
            <a:extLst>
              <a:ext uri="{FF2B5EF4-FFF2-40B4-BE49-F238E27FC236}">
                <a16:creationId xmlns:a16="http://schemas.microsoft.com/office/drawing/2014/main" id="{8A0DD147-7991-4708-AC27-792B1485DC9F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 flipV="1">
            <a:off x="4856093" y="2659426"/>
            <a:ext cx="3143272" cy="1103304"/>
          </a:xfrm>
          <a:prstGeom prst="line">
            <a:avLst/>
          </a:prstGeom>
          <a:noFill/>
          <a:ln w="57150" cap="rnd" cmpd="sng" algn="ctr">
            <a:solidFill>
              <a:srgbClr val="F98D34"/>
            </a:solidFill>
            <a:prstDash val="solid"/>
            <a:miter lim="800000"/>
          </a:ln>
          <a:effectLst/>
        </p:spPr>
      </p:cxnSp>
      <p:cxnSp>
        <p:nvCxnSpPr>
          <p:cNvPr id="34" name="מחבר ישר 17">
            <a:extLst>
              <a:ext uri="{FF2B5EF4-FFF2-40B4-BE49-F238E27FC236}">
                <a16:creationId xmlns:a16="http://schemas.microsoft.com/office/drawing/2014/main" id="{F6DA3CCA-C955-4B8E-9550-2EDE2C22F726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 flipV="1">
            <a:off x="4856092" y="3361619"/>
            <a:ext cx="3143273" cy="401111"/>
          </a:xfrm>
          <a:prstGeom prst="line">
            <a:avLst/>
          </a:prstGeom>
          <a:noFill/>
          <a:ln w="57150" cap="rnd" cmpd="sng" algn="ctr">
            <a:solidFill>
              <a:srgbClr val="F98D34"/>
            </a:solidFill>
            <a:prstDash val="solid"/>
            <a:miter lim="800000"/>
          </a:ln>
          <a:effectLst/>
        </p:spPr>
      </p:cxnSp>
      <p:sp>
        <p:nvSpPr>
          <p:cNvPr id="35" name="מלבן 8">
            <a:extLst>
              <a:ext uri="{FF2B5EF4-FFF2-40B4-BE49-F238E27FC236}">
                <a16:creationId xmlns:a16="http://schemas.microsoft.com/office/drawing/2014/main" id="{611410DF-6609-411B-9EEE-5C4DBEE838F3}"/>
              </a:ext>
            </a:extLst>
          </p:cNvPr>
          <p:cNvSpPr/>
          <p:nvPr/>
        </p:nvSpPr>
        <p:spPr>
          <a:xfrm>
            <a:off x="7999365" y="3503078"/>
            <a:ext cx="2143140" cy="519304"/>
          </a:xfrm>
          <a:prstGeom prst="rect">
            <a:avLst/>
          </a:prstGeom>
          <a:solidFill>
            <a:srgbClr val="F98D34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אנגלית</a:t>
            </a:r>
          </a:p>
        </p:txBody>
      </p:sp>
      <p:sp>
        <p:nvSpPr>
          <p:cNvPr id="36" name="מלבן 10">
            <a:extLst>
              <a:ext uri="{FF2B5EF4-FFF2-40B4-BE49-F238E27FC236}">
                <a16:creationId xmlns:a16="http://schemas.microsoft.com/office/drawing/2014/main" id="{5C93BD25-3DFD-435E-8012-484BB9E188D5}"/>
              </a:ext>
            </a:extLst>
          </p:cNvPr>
          <p:cNvSpPr/>
          <p:nvPr/>
        </p:nvSpPr>
        <p:spPr>
          <a:xfrm>
            <a:off x="7999365" y="4337067"/>
            <a:ext cx="2143140" cy="519304"/>
          </a:xfrm>
          <a:prstGeom prst="rect">
            <a:avLst/>
          </a:prstGeom>
          <a:solidFill>
            <a:srgbClr val="F98D34">
              <a:lumMod val="60000"/>
              <a:lumOff val="4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ערבית</a:t>
            </a:r>
          </a:p>
        </p:txBody>
      </p:sp>
      <p:sp>
        <p:nvSpPr>
          <p:cNvPr id="37" name="מלבן 10">
            <a:extLst>
              <a:ext uri="{FF2B5EF4-FFF2-40B4-BE49-F238E27FC236}">
                <a16:creationId xmlns:a16="http://schemas.microsoft.com/office/drawing/2014/main" id="{C2D8D547-D9A2-4402-AFAA-113022279510}"/>
              </a:ext>
            </a:extLst>
          </p:cNvPr>
          <p:cNvSpPr/>
          <p:nvPr/>
        </p:nvSpPr>
        <p:spPr>
          <a:xfrm>
            <a:off x="7999365" y="2618577"/>
            <a:ext cx="2143140" cy="519304"/>
          </a:xfrm>
          <a:prstGeom prst="rect">
            <a:avLst/>
          </a:prstGeom>
          <a:solidFill>
            <a:srgbClr val="F98D34">
              <a:lumMod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עברית</a:t>
            </a:r>
          </a:p>
        </p:txBody>
      </p:sp>
      <p:sp>
        <p:nvSpPr>
          <p:cNvPr id="38" name="מלבן 9">
            <a:extLst>
              <a:ext uri="{FF2B5EF4-FFF2-40B4-BE49-F238E27FC236}">
                <a16:creationId xmlns:a16="http://schemas.microsoft.com/office/drawing/2014/main" id="{C9F0C0A3-8228-4E4F-9A15-76E823682D72}"/>
              </a:ext>
            </a:extLst>
          </p:cNvPr>
          <p:cNvSpPr/>
          <p:nvPr/>
        </p:nvSpPr>
        <p:spPr>
          <a:xfrm>
            <a:off x="2712953" y="2493224"/>
            <a:ext cx="2143140" cy="332403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דור</a:t>
            </a:r>
          </a:p>
        </p:txBody>
      </p:sp>
      <p:sp>
        <p:nvSpPr>
          <p:cNvPr id="39" name="מלבן 20">
            <a:extLst>
              <a:ext uri="{FF2B5EF4-FFF2-40B4-BE49-F238E27FC236}">
                <a16:creationId xmlns:a16="http://schemas.microsoft.com/office/drawing/2014/main" id="{FAFB71A5-A64A-4283-A3AC-0AF96A9B308A}"/>
              </a:ext>
            </a:extLst>
          </p:cNvPr>
          <p:cNvSpPr/>
          <p:nvPr/>
        </p:nvSpPr>
        <p:spPr>
          <a:xfrm>
            <a:off x="2712952" y="3195417"/>
            <a:ext cx="2143140" cy="332403"/>
          </a:xfrm>
          <a:prstGeom prst="rect">
            <a:avLst/>
          </a:prstGeom>
          <a:solidFill>
            <a:srgbClr val="F7A07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נוי</a:t>
            </a:r>
          </a:p>
        </p:txBody>
      </p:sp>
      <p:sp>
        <p:nvSpPr>
          <p:cNvPr id="40" name="מלבן 21">
            <a:extLst>
              <a:ext uri="{FF2B5EF4-FFF2-40B4-BE49-F238E27FC236}">
                <a16:creationId xmlns:a16="http://schemas.microsoft.com/office/drawing/2014/main" id="{933B561C-3846-44FA-B6CF-49ADEA52A02A}"/>
              </a:ext>
            </a:extLst>
          </p:cNvPr>
          <p:cNvSpPr/>
          <p:nvPr/>
        </p:nvSpPr>
        <p:spPr>
          <a:xfrm>
            <a:off x="2696327" y="4602102"/>
            <a:ext cx="2143140" cy="332403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ליאור</a:t>
            </a:r>
          </a:p>
        </p:txBody>
      </p:sp>
      <p:sp>
        <p:nvSpPr>
          <p:cNvPr id="41" name="מלבן 20">
            <a:extLst>
              <a:ext uri="{FF2B5EF4-FFF2-40B4-BE49-F238E27FC236}">
                <a16:creationId xmlns:a16="http://schemas.microsoft.com/office/drawing/2014/main" id="{2D3E8AC5-9101-4F3C-80A1-2A54D345F8FD}"/>
              </a:ext>
            </a:extLst>
          </p:cNvPr>
          <p:cNvSpPr/>
          <p:nvPr/>
        </p:nvSpPr>
        <p:spPr>
          <a:xfrm>
            <a:off x="2712952" y="3897611"/>
            <a:ext cx="2143140" cy="333922"/>
          </a:xfrm>
          <a:prstGeom prst="rect">
            <a:avLst/>
          </a:prstGeom>
          <a:solidFill>
            <a:srgbClr val="F7A072"/>
          </a:solidFill>
          <a:ln>
            <a:noFill/>
          </a:ln>
          <a:effectLst/>
        </p:spPr>
        <p:txBody>
          <a:bodyPr rtlCol="1" anchor="ctr"/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rPr>
              <a:t>גלעד</a:t>
            </a:r>
          </a:p>
        </p:txBody>
      </p:sp>
      <p:sp>
        <p:nvSpPr>
          <p:cNvPr id="42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85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BBA7E8-B753-4AD6-8A93-30E93B920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תרשים </a:t>
            </a:r>
            <a:r>
              <a:rPr lang="en-US"/>
              <a:t>ERD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460913-1D62-422C-9EC5-BEDA40601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תרשים המתאר ישויות במסד הנתונים ואת הקשרים ביניהם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3842E9-FE8A-4AF2-9825-378CEA70FF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Entity Relationship Diagram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D526C2AC-A254-42E6-BC66-8144C362F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59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תרשים </a:t>
            </a:r>
            <a:r>
              <a:rPr lang="en-US"/>
              <a:t>ERD</a:t>
            </a:r>
            <a:endParaRPr lang="he-IL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7454F62A-4A9D-4B27-AFF5-11B32921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8" y="1031869"/>
            <a:ext cx="8984203" cy="50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מפתחות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155957" y="2029204"/>
            <a:ext cx="3348916" cy="2115202"/>
          </a:xfrm>
        </p:spPr>
        <p:txBody>
          <a:bodyPr/>
          <a:lstStyle/>
          <a:p>
            <a:r>
              <a:rPr lang="he-IL"/>
              <a:t>מפתח משני/זר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646863" y="2028969"/>
            <a:ext cx="3145581" cy="2116138"/>
          </a:xfrm>
          <a:solidFill>
            <a:srgbClr val="BFD3D2"/>
          </a:solidFill>
        </p:spPr>
        <p:txBody>
          <a:bodyPr/>
          <a:lstStyle/>
          <a:p>
            <a:r>
              <a:rPr lang="he-IL"/>
              <a:t>מפתח ראשי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מפתח ראשי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rtlCol="0" anchor="ctr"/>
          <a:lstStyle/>
          <a:p>
            <a:endParaRPr lang="he-IL" b="1"/>
          </a:p>
          <a:p>
            <a:r>
              <a:rPr lang="he-IL">
                <a:latin typeface="Heebo"/>
                <a:ea typeface="Tahoma"/>
                <a:cs typeface="Heebo"/>
              </a:rPr>
              <a:t>שדה או שדות בטבלה המחויבים להיות בעלי ערך ייחודי לכל רשומה</a:t>
            </a:r>
          </a:p>
          <a:p>
            <a:endParaRPr lang="he-IL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e-IL"/>
              <a:t>אין שתי רשומות בטבלה בעלות אותו ערך עבור שדה המפתח הראשי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95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מפתח משני/זר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e-IL" b="1"/>
          </a:p>
          <a:p>
            <a:pPr>
              <a:spcBef>
                <a:spcPts val="600"/>
              </a:spcBef>
            </a:pPr>
            <a:r>
              <a:rPr lang="he-IL"/>
              <a:t>שדה בטבלה המשמש כמפתח ראשי בטבלה אחרת</a:t>
            </a:r>
          </a:p>
          <a:p>
            <a:endParaRPr lang="he-IL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158540" y="3884731"/>
            <a:ext cx="10363211" cy="213677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he-IL" dirty="0"/>
          </a:p>
          <a:p>
            <a:pPr>
              <a:spcBef>
                <a:spcPts val="600"/>
              </a:spcBef>
            </a:pPr>
            <a:r>
              <a:rPr lang="he-IL" b="1" dirty="0"/>
              <a:t>דוגמה:</a:t>
            </a:r>
            <a:r>
              <a:rPr lang="he-IL" dirty="0"/>
              <a:t> בטבלת תלמידים אחד המאפיינים הוא המורה של התלמיד. מספרי התז של המורים יופיעו כמפתח ראשי בטבלת המורים, כאשר בטבלת התלמידים יחשבו מפתח משני.</a:t>
            </a:r>
          </a:p>
          <a:p>
            <a:endParaRPr lang="he-IL" b="1" dirty="0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6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55914"/>
            <a:ext cx="10515600" cy="1146171"/>
          </a:xfrm>
        </p:spPr>
        <p:txBody>
          <a:bodyPr/>
          <a:lstStyle/>
          <a:p>
            <a:r>
              <a:rPr lang="he-IL" sz="8000"/>
              <a:t>יותר יקר ממים</a:t>
            </a:r>
            <a:endParaRPr lang="en-US" sz="8000"/>
          </a:p>
        </p:txBody>
      </p:sp>
      <p:pic>
        <p:nvPicPr>
          <p:cNvPr id="3076" name="Picture 4" descr="Icon&#10;&#10;Description automatically generated">
            <a:extLst>
              <a:ext uri="{FF2B5EF4-FFF2-40B4-BE49-F238E27FC236}">
                <a16:creationId xmlns:a16="http://schemas.microsoft.com/office/drawing/2014/main" id="{024C4C7C-16CF-E91C-270B-19625306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9" y="125411"/>
            <a:ext cx="2535731" cy="28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ink water Detailed Rounded Lineal color icon">
            <a:extLst>
              <a:ext uri="{FF2B5EF4-FFF2-40B4-BE49-F238E27FC236}">
                <a16:creationId xmlns:a16="http://schemas.microsoft.com/office/drawing/2014/main" id="{3FD461BD-67BD-AB30-C7DB-676FED21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3" y="4721229"/>
            <a:ext cx="1429624" cy="14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317757"/>
            <a:ext cx="10515600" cy="1146171"/>
          </a:xfrm>
        </p:spPr>
        <p:txBody>
          <a:bodyPr/>
          <a:lstStyle/>
          <a:p>
            <a:r>
              <a:rPr lang="he-IL"/>
              <a:t>מפתחות יוצרים קשר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12" name="מלבן: פינות מעוגלות 7">
            <a:extLst>
              <a:ext uri="{FF2B5EF4-FFF2-40B4-BE49-F238E27FC236}">
                <a16:creationId xmlns:a16="http://schemas.microsoft.com/office/drawing/2014/main" id="{12F7D524-D7CD-44BD-88FD-F7C289DDFA8A}"/>
              </a:ext>
            </a:extLst>
          </p:cNvPr>
          <p:cNvSpPr/>
          <p:nvPr/>
        </p:nvSpPr>
        <p:spPr>
          <a:xfrm>
            <a:off x="1351300" y="1649831"/>
            <a:ext cx="9462602" cy="1578633"/>
          </a:xfrm>
          <a:prstGeom prst="roundRect">
            <a:avLst/>
          </a:prstGeom>
          <a:solidFill>
            <a:srgbClr val="BFD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>
                <a:solidFill>
                  <a:schemeClr val="accent3">
                    <a:lumMod val="50000"/>
                  </a:schemeClr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קשר נוצר מתוך מאפיין משותף בשתי הטבלאות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95B9AA-D96B-4C03-D515-8EDE4E31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43" y="3405111"/>
            <a:ext cx="1392913" cy="1392913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5B09449-0C03-F3C2-0F28-E97DEDBE40E2}"/>
              </a:ext>
            </a:extLst>
          </p:cNvPr>
          <p:cNvSpPr txBox="1">
            <a:spLocks/>
          </p:cNvSpPr>
          <p:nvPr/>
        </p:nvSpPr>
        <p:spPr>
          <a:xfrm>
            <a:off x="2264457" y="3429000"/>
            <a:ext cx="7386274" cy="2144462"/>
          </a:xfrm>
          <a:prstGeom prst="roundRect">
            <a:avLst/>
          </a:prstGeom>
          <a:solidFill>
            <a:srgbClr val="DAFA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/>
              <a:t>לרוב התבטאותו של הקשר תהיה בין מפתח ראשי למפתח משני</a:t>
            </a:r>
            <a:r>
              <a:rPr lang="en-US" sz="4000"/>
              <a:t> </a:t>
            </a:r>
            <a:endParaRPr lang="he-IL" sz="400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2187A9-D5D5-F61E-07F8-31F18B003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04" y="5107068"/>
            <a:ext cx="366852" cy="3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5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B2E1A897-4A55-4D88-ACE3-E49970AB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34" y="1331050"/>
            <a:ext cx="7451515" cy="41959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תרשים </a:t>
            </a:r>
            <a:r>
              <a:rPr lang="en-US"/>
              <a:t>ERD</a:t>
            </a:r>
            <a:endParaRPr lang="he-IL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he-IL" b="1"/>
              <a:t>קשרים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CC38C7E-1805-4EB9-B673-369E806C240E}"/>
              </a:ext>
            </a:extLst>
          </p:cNvPr>
          <p:cNvSpPr/>
          <p:nvPr/>
        </p:nvSpPr>
        <p:spPr>
          <a:xfrm>
            <a:off x="3429542" y="2670577"/>
            <a:ext cx="2145634" cy="2361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DBMS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80547" y="2141219"/>
            <a:ext cx="8630905" cy="2575562"/>
          </a:xfrm>
        </p:spPr>
        <p:txBody>
          <a:bodyPr lIns="91440" tIns="45720" rIns="91440" bIns="45720" rtlCol="0" anchor="ctr"/>
          <a:lstStyle/>
          <a:p>
            <a:r>
              <a:rPr lang="he-IL" b="1" dirty="0">
                <a:latin typeface="Heebo"/>
                <a:ea typeface="Tahoma"/>
                <a:cs typeface="Heebo"/>
              </a:rPr>
              <a:t>תוכנה המנהלת את מסד הנתונים</a:t>
            </a:r>
            <a:endParaRPr lang="en-US" b="1" dirty="0">
              <a:latin typeface="Heebo"/>
              <a:ea typeface="Tahoma"/>
              <a:cs typeface="Heebo"/>
            </a:endParaRPr>
          </a:p>
          <a:p>
            <a:r>
              <a:rPr lang="he-IL" dirty="0">
                <a:latin typeface="Heebo"/>
                <a:ea typeface="Tahoma"/>
                <a:cs typeface="Heebo"/>
              </a:rPr>
              <a:t>התוכנה אחראית לארגון הנתונים המאוחסנים במסד הנתונים ומספקת שירותים למשתמשים השונים </a:t>
            </a:r>
            <a:endParaRPr lang="en-US" dirty="0">
              <a:latin typeface="Heebo"/>
              <a:ea typeface="Tahoma"/>
              <a:cs typeface="Heebo"/>
            </a:endParaRP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10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SQL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86714" y="1259492"/>
            <a:ext cx="7818571" cy="3429954"/>
          </a:xfrm>
          <a:solidFill>
            <a:srgbClr val="DAFAF3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/>
              <a:t>Structured Query Language</a:t>
            </a:r>
            <a:br>
              <a:rPr lang="en-US"/>
            </a:br>
            <a:r>
              <a:rPr lang="he-IL"/>
              <a:t>שפה תקנית והצהרתית שבאמצעותה נתקשר עם מסד נתונים רלציוני.</a:t>
            </a:r>
          </a:p>
          <a:p>
            <a:pPr>
              <a:spcBef>
                <a:spcPts val="600"/>
              </a:spcBef>
            </a:pPr>
            <a:r>
              <a:rPr lang="he-IL"/>
              <a:t>היא מתחלקת למספר תתי–שפות ואנחנו נתמקד באחת שקרויה </a:t>
            </a:r>
            <a:r>
              <a:rPr lang="en-US"/>
              <a:t>DQL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129171" y="4973244"/>
            <a:ext cx="9718408" cy="730589"/>
          </a:xfrm>
        </p:spPr>
        <p:txBody>
          <a:bodyPr lIns="91440" tIns="45720" rIns="91440" bIns="45720" rtlCol="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בקשה לשליפת נתונים בעזרת</a:t>
            </a:r>
            <a:r>
              <a:rPr lang="en-US">
                <a:latin typeface="Heebo"/>
                <a:ea typeface="Tahoma"/>
                <a:cs typeface="Heebo"/>
              </a:rPr>
              <a:t> SQL </a:t>
            </a:r>
            <a:r>
              <a:rPr lang="he-IL">
                <a:latin typeface="Heebo"/>
                <a:ea typeface="Tahoma"/>
                <a:cs typeface="Heebo"/>
              </a:rPr>
              <a:t>נקראת שאילתא</a:t>
            </a:r>
            <a:endParaRPr lang="en-US">
              <a:latin typeface="Heebo"/>
              <a:ea typeface="Tahoma"/>
              <a:cs typeface="Heebo"/>
            </a:endParaRP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947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F28A4-EBE0-B2C7-6440-E810BC634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91F215-BD4B-8CD8-C966-43D01B8C4A40}"/>
              </a:ext>
            </a:extLst>
          </p:cNvPr>
          <p:cNvSpPr txBox="1">
            <a:spLocks/>
          </p:cNvSpPr>
          <p:nvPr/>
        </p:nvSpPr>
        <p:spPr>
          <a:xfrm>
            <a:off x="691817" y="569916"/>
            <a:ext cx="10808363" cy="7305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>
                <a:latin typeface="Heebo" pitchFamily="2" charset="-79"/>
                <a:cs typeface="Heebo" pitchFamily="2" charset="-79"/>
              </a:rPr>
              <a:t>"תשלפו מתוך הטבלה רק את המספרים האישיים של החיילים"</a:t>
            </a:r>
            <a:endParaRPr lang="en-US" sz="320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0F2F9AB-1101-03F8-D303-7B87E86C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 r="369"/>
          <a:stretch/>
        </p:blipFill>
        <p:spPr>
          <a:xfrm>
            <a:off x="2211468" y="1468073"/>
            <a:ext cx="8257356" cy="4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6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F28A4-EBE0-B2C7-6440-E810BC634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91F215-BD4B-8CD8-C966-43D01B8C4A40}"/>
              </a:ext>
            </a:extLst>
          </p:cNvPr>
          <p:cNvSpPr txBox="1">
            <a:spLocks/>
          </p:cNvSpPr>
          <p:nvPr/>
        </p:nvSpPr>
        <p:spPr>
          <a:xfrm>
            <a:off x="691817" y="569916"/>
            <a:ext cx="10808363" cy="7305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>
                <a:latin typeface="Heebo" pitchFamily="2" charset="-79"/>
                <a:cs typeface="Heebo" pitchFamily="2" charset="-79"/>
              </a:rPr>
              <a:t>"תשלפו מתוך הטבלה רק את המספרים האישיים של החיילים"</a:t>
            </a:r>
            <a:endParaRPr lang="en-US" sz="3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8B9DA-DFD6-5743-EC8C-BB8557528B89}"/>
              </a:ext>
            </a:extLst>
          </p:cNvPr>
          <p:cNvSpPr txBox="1"/>
          <p:nvPr/>
        </p:nvSpPr>
        <p:spPr>
          <a:xfrm>
            <a:off x="1945796" y="2477617"/>
            <a:ext cx="8788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e-IL" sz="4800">
                <a:latin typeface="Heebo" pitchFamily="2" charset="-79"/>
                <a:cs typeface="Heebo" pitchFamily="2" charset="-79"/>
              </a:rPr>
              <a:t>עמודת מספר אישי </a:t>
            </a:r>
            <a:r>
              <a:rPr lang="en-US" sz="4800" b="1">
                <a:latin typeface="Heebo" pitchFamily="2" charset="-79"/>
                <a:cs typeface="Heebo" pitchFamily="2" charset="-79"/>
              </a:rPr>
              <a:t>SELECT</a:t>
            </a:r>
            <a:r>
              <a:rPr lang="en-US" sz="4800">
                <a:latin typeface="Heebo" pitchFamily="2" charset="-79"/>
                <a:cs typeface="Heebo" pitchFamily="2" charset="-79"/>
              </a:rPr>
              <a:t>         </a:t>
            </a:r>
          </a:p>
          <a:p>
            <a:pPr algn="l"/>
            <a:r>
              <a:rPr lang="en-US" sz="4800">
                <a:latin typeface="Heebo" pitchFamily="2" charset="-79"/>
                <a:cs typeface="Heebo" pitchFamily="2" charset="-79"/>
              </a:rPr>
              <a:t>  </a:t>
            </a:r>
            <a:r>
              <a:rPr lang="he-IL" sz="4800">
                <a:latin typeface="Heebo" pitchFamily="2" charset="-79"/>
                <a:cs typeface="Heebo" pitchFamily="2" charset="-79"/>
              </a:rPr>
              <a:t>טבלת חיילים</a:t>
            </a:r>
            <a:r>
              <a:rPr lang="en-US" sz="4800" b="1">
                <a:latin typeface="Heebo" pitchFamily="2" charset="-79"/>
                <a:cs typeface="Heebo" pitchFamily="2" charset="-79"/>
              </a:rPr>
              <a:t>FROM</a:t>
            </a:r>
            <a:r>
              <a:rPr lang="en-US" sz="4800">
                <a:latin typeface="Heebo" pitchFamily="2" charset="-79"/>
                <a:cs typeface="Heebo" pitchFamily="2" charset="-79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846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DQL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74635" y="1144752"/>
            <a:ext cx="7842726" cy="25126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rtlCol="0" anchor="ctr"/>
          <a:lstStyle/>
          <a:p>
            <a:r>
              <a:rPr lang="en-US" b="1">
                <a:solidFill>
                  <a:schemeClr val="tx1"/>
                </a:solidFill>
                <a:latin typeface="Heebo"/>
                <a:ea typeface="Tahoma"/>
                <a:cs typeface="Heebo"/>
              </a:rPr>
              <a:t>Data Query Language</a:t>
            </a:r>
          </a:p>
          <a:p>
            <a:r>
              <a:rPr lang="he-IL">
                <a:solidFill>
                  <a:schemeClr val="tx1"/>
                </a:solidFill>
                <a:latin typeface="Heebo"/>
                <a:ea typeface="Tahoma"/>
                <a:cs typeface="Heebo"/>
              </a:rPr>
              <a:t>שפה המאפשרת לשלוף נתונים המאוחסנים במסד הנתונים מבלי לשנות אותם באופן קבוע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EDFA525-6AD2-9CBA-A824-1CD5383BDF92}"/>
              </a:ext>
            </a:extLst>
          </p:cNvPr>
          <p:cNvSpPr txBox="1">
            <a:spLocks/>
          </p:cNvSpPr>
          <p:nvPr/>
        </p:nvSpPr>
        <p:spPr>
          <a:xfrm>
            <a:off x="982739" y="3967993"/>
            <a:ext cx="10226519" cy="1845579"/>
          </a:xfrm>
          <a:prstGeom prst="round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3200"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במהלך הקורס, נתמקד בתפקיד הזה של שפת ה</a:t>
            </a:r>
            <a:r>
              <a:rPr lang="en-US" sz="3200"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SQL-</a:t>
            </a:r>
            <a:endParaRPr lang="he-IL" sz="3200"/>
          </a:p>
          <a:p>
            <a:pPr algn="ctr"/>
            <a:r>
              <a:rPr lang="he-IL" sz="3200"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ונלמד באמצעות כלים מתקדמים כיצד לשלוף את הנתונים </a:t>
            </a:r>
          </a:p>
          <a:p>
            <a:pPr algn="ctr"/>
            <a:r>
              <a:rPr lang="he-IL" sz="3200" u="sng"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בדרך היעילה והמתאימה ביותר</a:t>
            </a:r>
            <a:endParaRPr lang="en-US" sz="3200" u="sng"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312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88F978-C0F3-4EB2-98B8-648BB4EBB8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סכמה - </a:t>
            </a:r>
            <a:r>
              <a:rPr lang="en-US"/>
              <a:t>Schema</a:t>
            </a:r>
            <a:endParaRPr lang="he-IL"/>
          </a:p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DC6FD93-B05E-4452-B7B0-CBA7770AB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1072" y="1421983"/>
            <a:ext cx="6640238" cy="2980021"/>
          </a:xfrm>
          <a:solidFill>
            <a:srgbClr val="93B5B3"/>
          </a:solidFill>
          <a:ln>
            <a:noFill/>
          </a:ln>
        </p:spPr>
        <p:txBody>
          <a:bodyPr lIns="91440" tIns="45720" rIns="91440" bIns="45720" rtlCol="0" anchor="ctr"/>
          <a:lstStyle/>
          <a:p>
            <a:r>
              <a:rPr lang="he-IL">
                <a:solidFill>
                  <a:srgbClr val="2C403F"/>
                </a:solidFill>
                <a:latin typeface="Heebo"/>
                <a:ea typeface="Tahoma"/>
                <a:cs typeface="Heebo"/>
              </a:rPr>
              <a:t>סט הגבלות ואילוצים החלים על </a:t>
            </a:r>
            <a:r>
              <a:rPr lang="en-US">
                <a:solidFill>
                  <a:srgbClr val="2C403F"/>
                </a:solidFill>
                <a:latin typeface="Heebo"/>
                <a:ea typeface="Tahoma"/>
                <a:cs typeface="Heebo"/>
              </a:rPr>
              <a:t>DB </a:t>
            </a:r>
            <a:r>
              <a:rPr lang="he-IL">
                <a:solidFill>
                  <a:srgbClr val="2C403F"/>
                </a:solidFill>
                <a:latin typeface="Heebo"/>
                <a:ea typeface="Tahoma"/>
                <a:cs typeface="Heebo"/>
              </a:rPr>
              <a:t> רלציוני</a:t>
            </a:r>
            <a:br>
              <a:rPr lang="he-IL">
                <a:solidFill>
                  <a:srgbClr val="2C403F"/>
                </a:solidFill>
                <a:latin typeface="Heebo"/>
                <a:ea typeface="Tahoma"/>
                <a:cs typeface="Heebo"/>
              </a:rPr>
            </a:br>
            <a:r>
              <a:rPr lang="he-IL">
                <a:solidFill>
                  <a:srgbClr val="2C403F"/>
                </a:solidFill>
                <a:latin typeface="Heebo"/>
                <a:ea typeface="Tahoma"/>
                <a:cs typeface="Heebo"/>
              </a:rPr>
              <a:t>הסכמה מגדירה את מבני הנתונים בכל האובייקטים ב-</a:t>
            </a:r>
            <a:r>
              <a:rPr lang="en-US">
                <a:solidFill>
                  <a:srgbClr val="2C403F"/>
                </a:solidFill>
                <a:latin typeface="Heebo"/>
                <a:ea typeface="Tahoma"/>
                <a:cs typeface="Heebo"/>
              </a:rPr>
              <a:t>DB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27A4F5-4572-4E5A-8152-FE8A885BCB52}"/>
              </a:ext>
            </a:extLst>
          </p:cNvPr>
          <p:cNvSpPr/>
          <p:nvPr/>
        </p:nvSpPr>
        <p:spPr>
          <a:xfrm>
            <a:off x="1551641" y="4563332"/>
            <a:ext cx="9039101" cy="1318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he-IL" sz="3200">
                <a:solidFill>
                  <a:prstClr val="black"/>
                </a:solidFill>
                <a:latin typeface="Heebo"/>
                <a:ea typeface="Tahoma"/>
                <a:cs typeface="Heebo"/>
              </a:rPr>
              <a:t>לדוגמה: לכל עמודה בטבלה יש שם, סוג נתונים ומספר רשומות שווה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CFFD8F8C-2A68-4597-84F7-88C5589C97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04" y="1047405"/>
            <a:ext cx="4225083" cy="4225083"/>
          </a:xfrm>
          <a:prstGeom prst="rect">
            <a:avLst/>
          </a:prstGeom>
        </p:spPr>
      </p:pic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dirty="0"/>
              <a:t>המודל הטבלאי </a:t>
            </a:r>
            <a:r>
              <a:rPr lang="he-IL" dirty="0">
                <a:solidFill>
                  <a:srgbClr val="253B59"/>
                </a:solidFill>
              </a:rPr>
              <a:t>|</a:t>
            </a:r>
            <a:r>
              <a:rPr lang="he-IL" dirty="0"/>
              <a:t> מושגים בסיסיים </a:t>
            </a:r>
            <a:r>
              <a:rPr lang="he-IL" dirty="0">
                <a:solidFill>
                  <a:srgbClr val="142D4C"/>
                </a:solidFill>
              </a:rPr>
              <a:t>|</a:t>
            </a:r>
            <a:r>
              <a:rPr lang="he-IL" dirty="0"/>
              <a:t> קשרים </a:t>
            </a:r>
            <a:r>
              <a:rPr lang="he-IL" dirty="0">
                <a:solidFill>
                  <a:srgbClr val="142D4C"/>
                </a:solidFill>
              </a:rPr>
              <a:t>|</a:t>
            </a:r>
            <a:r>
              <a:rPr lang="he-IL" dirty="0"/>
              <a:t> מושגים נוספים </a:t>
            </a:r>
            <a:r>
              <a:rPr lang="he-IL" dirty="0">
                <a:solidFill>
                  <a:srgbClr val="142D4C"/>
                </a:solidFill>
              </a:rPr>
              <a:t>|</a:t>
            </a:r>
            <a:r>
              <a:rPr lang="he-IL" dirty="0"/>
              <a:t> </a:t>
            </a:r>
            <a:r>
              <a:rPr lang="en-US" dirty="0"/>
              <a:t>SQL</a:t>
            </a:r>
            <a:r>
              <a:rPr lang="he-IL" dirty="0"/>
              <a:t> </a:t>
            </a:r>
            <a:r>
              <a:rPr lang="he-IL" dirty="0">
                <a:solidFill>
                  <a:srgbClr val="142D4C"/>
                </a:solidFill>
              </a:rPr>
              <a:t>|</a:t>
            </a:r>
            <a:r>
              <a:rPr lang="he-IL" dirty="0"/>
              <a:t> </a:t>
            </a:r>
            <a:r>
              <a:rPr lang="en-US" b="1" dirty="0"/>
              <a:t>PostgreSQL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62578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למה </a:t>
            </a:r>
            <a:r>
              <a:rPr lang="en-US"/>
              <a:t>PostgreSQL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361144" y="1492908"/>
            <a:ext cx="8458197" cy="683505"/>
          </a:xfrm>
        </p:spPr>
        <p:txBody>
          <a:bodyPr/>
          <a:lstStyle/>
          <a:p>
            <a:r>
              <a:rPr lang="he-IL"/>
              <a:t>חינמי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361145" y="2362021"/>
            <a:ext cx="8458197" cy="571473"/>
          </a:xfrm>
        </p:spPr>
        <p:txBody>
          <a:bodyPr/>
          <a:lstStyle/>
          <a:p>
            <a:r>
              <a:rPr lang="en-US" dirty="0"/>
              <a:t>Open Source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61145" y="3119102"/>
            <a:ext cx="8458197" cy="653433"/>
          </a:xfrm>
        </p:spPr>
        <p:txBody>
          <a:bodyPr/>
          <a:lstStyle/>
          <a:p>
            <a:r>
              <a:rPr lang="he-IL" dirty="0"/>
              <a:t>קהילה גדולה</a:t>
            </a:r>
            <a:r>
              <a:rPr lang="en-US" dirty="0"/>
              <a:t> </a:t>
            </a:r>
            <a:r>
              <a:rPr lang="he-IL" dirty="0"/>
              <a:t>ודוקומנטציה </a:t>
            </a:r>
          </a:p>
        </p:txBody>
      </p:sp>
      <p:sp>
        <p:nvSpPr>
          <p:cNvPr id="9" name="Google Shape;561;p37"/>
          <p:cNvSpPr/>
          <p:nvPr/>
        </p:nvSpPr>
        <p:spPr>
          <a:xfrm>
            <a:off x="10995356" y="1400929"/>
            <a:ext cx="523296" cy="52186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561;p37"/>
          <p:cNvSpPr/>
          <p:nvPr/>
        </p:nvSpPr>
        <p:spPr>
          <a:xfrm>
            <a:off x="10995356" y="2249434"/>
            <a:ext cx="523296" cy="52186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561;p37"/>
          <p:cNvSpPr/>
          <p:nvPr/>
        </p:nvSpPr>
        <p:spPr>
          <a:xfrm>
            <a:off x="10995356" y="3096503"/>
            <a:ext cx="523296" cy="52186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8" y="1927469"/>
            <a:ext cx="2639023" cy="2639023"/>
          </a:xfrm>
          <a:prstGeom prst="rect">
            <a:avLst/>
          </a:prstGeom>
        </p:spPr>
      </p:pic>
      <p:sp>
        <p:nvSpPr>
          <p:cNvPr id="16" name="מציין מיקום טקסט 1">
            <a:extLst>
              <a:ext uri="{FF2B5EF4-FFF2-40B4-BE49-F238E27FC236}">
                <a16:creationId xmlns:a16="http://schemas.microsoft.com/office/drawing/2014/main" id="{97FB3894-9A1B-47E9-8064-F0C717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PostgreSQL</a:t>
            </a:r>
            <a:endParaRPr lang="he-IL" b="1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BACA1E6-5B86-4516-9EBD-9374CEAD002A}"/>
              </a:ext>
            </a:extLst>
          </p:cNvPr>
          <p:cNvSpPr txBox="1">
            <a:spLocks/>
          </p:cNvSpPr>
          <p:nvPr/>
        </p:nvSpPr>
        <p:spPr>
          <a:xfrm>
            <a:off x="2361145" y="3958143"/>
            <a:ext cx="8458197" cy="62541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פופולארי באזרחות וביחידות</a:t>
            </a:r>
          </a:p>
        </p:txBody>
      </p:sp>
      <p:sp>
        <p:nvSpPr>
          <p:cNvPr id="15" name="Google Shape;561;p37">
            <a:extLst>
              <a:ext uri="{FF2B5EF4-FFF2-40B4-BE49-F238E27FC236}">
                <a16:creationId xmlns:a16="http://schemas.microsoft.com/office/drawing/2014/main" id="{179AC88B-58E6-41A2-A880-61B7DB4C41A8}"/>
              </a:ext>
            </a:extLst>
          </p:cNvPr>
          <p:cNvSpPr/>
          <p:nvPr/>
        </p:nvSpPr>
        <p:spPr>
          <a:xfrm>
            <a:off x="10995356" y="3945008"/>
            <a:ext cx="523296" cy="52186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9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9" grpId="0" animBg="1"/>
      <p:bldP spid="10" grpId="0" animBg="1"/>
      <p:bldP spid="11" grpId="0" animBg="1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1655910"/>
            <a:ext cx="10515600" cy="1146171"/>
          </a:xfrm>
        </p:spPr>
        <p:txBody>
          <a:bodyPr/>
          <a:lstStyle/>
          <a:p>
            <a:r>
              <a:rPr lang="he-IL" sz="13800">
                <a:latin typeface="Heebo" pitchFamily="2" charset="-79"/>
                <a:cs typeface="Heebo" pitchFamily="2" charset="-79"/>
              </a:rPr>
              <a:t>מידע</a:t>
            </a:r>
            <a:endParaRPr lang="en-US" sz="8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3119807"/>
            <a:ext cx="10515600" cy="1146171"/>
          </a:xfrm>
        </p:spPr>
        <p:txBody>
          <a:bodyPr/>
          <a:lstStyle/>
          <a:p>
            <a:r>
              <a:rPr lang="he-IL" sz="8000">
                <a:latin typeface="Heebo" pitchFamily="2" charset="-79"/>
                <a:cs typeface="Heebo" pitchFamily="2" charset="-79"/>
              </a:rPr>
              <a:t>הרבה מידע</a:t>
            </a:r>
            <a:endParaRPr lang="en-US" sz="540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24" name="Picture 5" descr="Netflix Logo Png - Free Transparent PNG Logos">
            <a:extLst>
              <a:ext uri="{FF2B5EF4-FFF2-40B4-BE49-F238E27FC236}">
                <a16:creationId xmlns:a16="http://schemas.microsoft.com/office/drawing/2014/main" id="{C4B82A93-CCAB-0D2A-4121-6A1F030D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404" y="4712245"/>
            <a:ext cx="1951191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Google G Logo transparent PNG - StickPNG">
            <a:extLst>
              <a:ext uri="{FF2B5EF4-FFF2-40B4-BE49-F238E27FC236}">
                <a16:creationId xmlns:a16="http://schemas.microsoft.com/office/drawing/2014/main" id="{BFA8CE06-59B1-A176-4317-5113F2BD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1" y="2505113"/>
            <a:ext cx="1514459" cy="155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Facebook logo, Facebook Computer Icons Desktop , Icon Facebook ...">
            <a:extLst>
              <a:ext uri="{FF2B5EF4-FFF2-40B4-BE49-F238E27FC236}">
                <a16:creationId xmlns:a16="http://schemas.microsoft.com/office/drawing/2014/main" id="{7FF18D3D-F490-A882-5A61-F99C32F6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39" y="4511542"/>
            <a:ext cx="1711632" cy="17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Instagram Icon Instagram Logo, Ig Icon, Instagram, Social Media ...">
            <a:extLst>
              <a:ext uri="{FF2B5EF4-FFF2-40B4-BE49-F238E27FC236}">
                <a16:creationId xmlns:a16="http://schemas.microsoft.com/office/drawing/2014/main" id="{6962E787-6019-287F-8A6D-4AEA03E6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72" y="85341"/>
            <a:ext cx="1916850" cy="19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Spotify Logo PNG Transparent Spotify Logo.PNG Images. | PlusPNG">
            <a:extLst>
              <a:ext uri="{FF2B5EF4-FFF2-40B4-BE49-F238E27FC236}">
                <a16:creationId xmlns:a16="http://schemas.microsoft.com/office/drawing/2014/main" id="{D3246DD9-6D57-1DBD-EBCE-9D0FE033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27" y="153091"/>
            <a:ext cx="1442130" cy="14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Youtube logo icon transparent #2092 - Free Transparent PNG Logos ...">
            <a:extLst>
              <a:ext uri="{FF2B5EF4-FFF2-40B4-BE49-F238E27FC236}">
                <a16:creationId xmlns:a16="http://schemas.microsoft.com/office/drawing/2014/main" id="{34C56821-A63E-376C-E5FE-85BD32D7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83" y="2638821"/>
            <a:ext cx="2193016" cy="155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Apple vs. Samsung: Apple Claims Samsung Copied iPhone Icon Designs">
            <a:extLst>
              <a:ext uri="{FF2B5EF4-FFF2-40B4-BE49-F238E27FC236}">
                <a16:creationId xmlns:a16="http://schemas.microsoft.com/office/drawing/2014/main" id="{58AF1654-8047-C92C-49E5-32F5E0B2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7389">
            <a:off x="1473131" y="4347421"/>
            <a:ext cx="2434008" cy="17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Transparent Whatsapp Icon Transparent Png - Logo Whatsapp Png ...">
            <a:extLst>
              <a:ext uri="{FF2B5EF4-FFF2-40B4-BE49-F238E27FC236}">
                <a16:creationId xmlns:a16="http://schemas.microsoft.com/office/drawing/2014/main" id="{F7CE4F14-03B8-DB4F-4312-39ADB4DB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32" y="178973"/>
            <a:ext cx="1416856" cy="14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7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DB</a:t>
            </a:r>
            <a:r>
              <a:rPr lang="he-IL"/>
              <a:t> ומערכות מידע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62842" y="1241565"/>
            <a:ext cx="6616700" cy="1664335"/>
          </a:xfrm>
        </p:spPr>
        <p:txBody>
          <a:bodyPr/>
          <a:lstStyle/>
          <a:p>
            <a:pPr algn="ctr"/>
            <a:endParaRPr lang="he-IL"/>
          </a:p>
          <a:p>
            <a:pPr algn="ctr"/>
            <a:r>
              <a:rPr lang="he-IL"/>
              <a:t>לכל מערכת מידע קיים </a:t>
            </a:r>
            <a:r>
              <a:rPr lang="en-US"/>
              <a:t>DB</a:t>
            </a:r>
            <a:r>
              <a:rPr lang="he-IL"/>
              <a:t> המאחסן את נתוני המערכת</a:t>
            </a:r>
            <a:endParaRPr lang="en-US"/>
          </a:p>
          <a:p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071A2B7-4D94-481B-8625-90C882BCD18F}"/>
              </a:ext>
            </a:extLst>
          </p:cNvPr>
          <p:cNvSpPr txBox="1">
            <a:spLocks/>
          </p:cNvSpPr>
          <p:nvPr/>
        </p:nvSpPr>
        <p:spPr>
          <a:xfrm>
            <a:off x="4954284" y="2394958"/>
            <a:ext cx="2893161" cy="64847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6" name="מציין מיקום טקסט 4">
            <a:extLst>
              <a:ext uri="{FF2B5EF4-FFF2-40B4-BE49-F238E27FC236}">
                <a16:creationId xmlns:a16="http://schemas.microsoft.com/office/drawing/2014/main" id="{CDEDD8B4-8CF0-4E06-95DE-904B23548980}"/>
              </a:ext>
            </a:extLst>
          </p:cNvPr>
          <p:cNvSpPr txBox="1">
            <a:spLocks/>
          </p:cNvSpPr>
          <p:nvPr/>
        </p:nvSpPr>
        <p:spPr>
          <a:xfrm>
            <a:off x="5245250" y="3984246"/>
            <a:ext cx="2334362" cy="6484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Instagram</a:t>
            </a:r>
            <a:endParaRPr lang="he-IL"/>
          </a:p>
        </p:txBody>
      </p:sp>
      <p:sp>
        <p:nvSpPr>
          <p:cNvPr id="7" name="מציין מיקום טקסט 4">
            <a:extLst>
              <a:ext uri="{FF2B5EF4-FFF2-40B4-BE49-F238E27FC236}">
                <a16:creationId xmlns:a16="http://schemas.microsoft.com/office/drawing/2014/main" id="{16BDCAF3-F225-4AE3-BF95-728947EDD18D}"/>
              </a:ext>
            </a:extLst>
          </p:cNvPr>
          <p:cNvSpPr txBox="1">
            <a:spLocks/>
          </p:cNvSpPr>
          <p:nvPr/>
        </p:nvSpPr>
        <p:spPr>
          <a:xfrm>
            <a:off x="5211741" y="5516704"/>
            <a:ext cx="2526046" cy="6484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WhatsApp</a:t>
            </a:r>
            <a:endParaRPr lang="he-IL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AE1CE59-D0B7-467B-8579-4336CFE4F793}"/>
              </a:ext>
            </a:extLst>
          </p:cNvPr>
          <p:cNvSpPr txBox="1">
            <a:spLocks/>
          </p:cNvSpPr>
          <p:nvPr/>
        </p:nvSpPr>
        <p:spPr>
          <a:xfrm>
            <a:off x="5211741" y="4750475"/>
            <a:ext cx="1332246" cy="6484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Waze</a:t>
            </a:r>
            <a:endParaRPr lang="he-IL"/>
          </a:p>
        </p:txBody>
      </p:sp>
      <p:pic>
        <p:nvPicPr>
          <p:cNvPr id="9" name="תמונה 10">
            <a:extLst>
              <a:ext uri="{FF2B5EF4-FFF2-40B4-BE49-F238E27FC236}">
                <a16:creationId xmlns:a16="http://schemas.microsoft.com/office/drawing/2014/main" id="{26937C1D-61EF-4973-B1C8-CF103DDD8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79" y="3066184"/>
            <a:ext cx="703161" cy="703161"/>
          </a:xfrm>
          <a:prstGeom prst="rect">
            <a:avLst/>
          </a:prstGeom>
        </p:spPr>
      </p:pic>
      <p:pic>
        <p:nvPicPr>
          <p:cNvPr id="10" name="תמונה 12">
            <a:extLst>
              <a:ext uri="{FF2B5EF4-FFF2-40B4-BE49-F238E27FC236}">
                <a16:creationId xmlns:a16="http://schemas.microsoft.com/office/drawing/2014/main" id="{AC80287B-74E6-42A6-931A-C751E9874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73" y="3917690"/>
            <a:ext cx="602351" cy="602351"/>
          </a:xfrm>
          <a:prstGeom prst="rect">
            <a:avLst/>
          </a:prstGeom>
        </p:spPr>
      </p:pic>
      <p:pic>
        <p:nvPicPr>
          <p:cNvPr id="11" name="תמונה 14">
            <a:extLst>
              <a:ext uri="{FF2B5EF4-FFF2-40B4-BE49-F238E27FC236}">
                <a16:creationId xmlns:a16="http://schemas.microsoft.com/office/drawing/2014/main" id="{F2F171A7-4927-4F75-A409-2200D24B62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23" y="4668386"/>
            <a:ext cx="648471" cy="648471"/>
          </a:xfrm>
          <a:prstGeom prst="rect">
            <a:avLst/>
          </a:prstGeom>
        </p:spPr>
      </p:pic>
      <p:pic>
        <p:nvPicPr>
          <p:cNvPr id="12" name="תמונה 16">
            <a:extLst>
              <a:ext uri="{FF2B5EF4-FFF2-40B4-BE49-F238E27FC236}">
                <a16:creationId xmlns:a16="http://schemas.microsoft.com/office/drawing/2014/main" id="{C3ACE395-514B-47BB-ADA6-81A682C675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73" y="5465202"/>
            <a:ext cx="658449" cy="658449"/>
          </a:xfrm>
          <a:prstGeom prst="rect">
            <a:avLst/>
          </a:prstGeom>
        </p:spPr>
      </p:pic>
      <p:sp>
        <p:nvSpPr>
          <p:cNvPr id="13" name="מציין מיקום טקסט 4">
            <a:extLst>
              <a:ext uri="{FF2B5EF4-FFF2-40B4-BE49-F238E27FC236}">
                <a16:creationId xmlns:a16="http://schemas.microsoft.com/office/drawing/2014/main" id="{CDEDD8B4-8CF0-4E06-95DE-904B23548980}"/>
              </a:ext>
            </a:extLst>
          </p:cNvPr>
          <p:cNvSpPr txBox="1">
            <a:spLocks/>
          </p:cNvSpPr>
          <p:nvPr/>
        </p:nvSpPr>
        <p:spPr>
          <a:xfrm>
            <a:off x="5211740" y="3277989"/>
            <a:ext cx="2987371" cy="6484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Google Maps</a:t>
            </a:r>
            <a:endParaRPr lang="he-IL"/>
          </a:p>
        </p:txBody>
      </p:sp>
      <p:sp>
        <p:nvSpPr>
          <p:cNvPr id="16" name="מציין מיקום טקסט 1">
            <a:extLst>
              <a:ext uri="{FF2B5EF4-FFF2-40B4-BE49-F238E27FC236}">
                <a16:creationId xmlns:a16="http://schemas.microsoft.com/office/drawing/2014/main" id="{30DA30AE-D215-4F19-9146-6DCF2B72B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/>
          <a:lstStyle/>
          <a:p>
            <a:r>
              <a:rPr lang="he-IL"/>
              <a:t>המודל הטבלאי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מושגים בסיסיים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קשרים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מושגים נוספים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SQL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PostgreSQL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7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1829229"/>
            <a:ext cx="10515600" cy="1146171"/>
          </a:xfrm>
        </p:spPr>
        <p:txBody>
          <a:bodyPr lIns="91440" tIns="45720" rIns="91440" bIns="45720" anchor="t"/>
          <a:lstStyle/>
          <a:p>
            <a:r>
              <a:rPr lang="en-US">
                <a:latin typeface="Heebo Medium"/>
                <a:cs typeface="Heebo Medium"/>
              </a:rPr>
              <a:t>“In GOD we trust, all others must bring data”</a:t>
            </a:r>
          </a:p>
        </p:txBody>
      </p:sp>
      <p:sp>
        <p:nvSpPr>
          <p:cNvPr id="4" name="מלבן 4">
            <a:extLst>
              <a:ext uri="{FF2B5EF4-FFF2-40B4-BE49-F238E27FC236}">
                <a16:creationId xmlns:a16="http://schemas.microsoft.com/office/drawing/2014/main" id="{18CE81B8-59C5-4F6E-9DAD-9F56872D1B12}"/>
              </a:ext>
            </a:extLst>
          </p:cNvPr>
          <p:cNvSpPr/>
          <p:nvPr/>
        </p:nvSpPr>
        <p:spPr>
          <a:xfrm>
            <a:off x="2968420" y="4441554"/>
            <a:ext cx="5836854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Heebo" panose="00000500000000000000" pitchFamily="2" charset="-79"/>
                <a:ea typeface="+mj-ea"/>
                <a:cs typeface="Heebo" panose="00000500000000000000" pitchFamily="2" charset="-79"/>
              </a:rPr>
              <a:t>- </a:t>
            </a:r>
            <a:r>
              <a:rPr lang="en-US" sz="4400" b="1" err="1">
                <a:solidFill>
                  <a:schemeClr val="tx1">
                    <a:lumMod val="75000"/>
                    <a:lumOff val="25000"/>
                  </a:schemeClr>
                </a:solidFill>
                <a:latin typeface="Heebo" panose="00000500000000000000" pitchFamily="2" charset="-79"/>
                <a:ea typeface="+mj-ea"/>
                <a:cs typeface="Heebo" panose="00000500000000000000" pitchFamily="2" charset="-79"/>
              </a:rPr>
              <a:t>W.Edwards</a:t>
            </a:r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Heebo" panose="00000500000000000000" pitchFamily="2" charset="-79"/>
                <a:ea typeface="+mj-ea"/>
                <a:cs typeface="Heebo" panose="00000500000000000000" pitchFamily="2" charset="-79"/>
              </a:rPr>
              <a:t> Deming -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0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DF08EB7-543C-4FB1-B809-A17441AEA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910" y="1551850"/>
            <a:ext cx="10352176" cy="1726564"/>
          </a:xfrm>
        </p:spPr>
        <p:txBody>
          <a:bodyPr/>
          <a:lstStyle/>
          <a:p>
            <a:r>
              <a:rPr lang="he-IL"/>
              <a:t>מבוא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C44496-9827-4EA9-A263-70B4B4E7D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7647" y="3910965"/>
            <a:ext cx="4076701" cy="1117600"/>
          </a:xfrm>
        </p:spPr>
        <p:txBody>
          <a:bodyPr/>
          <a:lstStyle/>
          <a:p>
            <a:r>
              <a:rPr lang="en-US"/>
              <a:t>DB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7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טקסט 1">
            <a:extLst>
              <a:ext uri="{FF2B5EF4-FFF2-40B4-BE49-F238E27FC236}">
                <a16:creationId xmlns:a16="http://schemas.microsoft.com/office/drawing/2014/main" id="{8CA0D29D-3FB5-41C9-8FC8-47DA61573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2206810"/>
            <a:ext cx="10185397" cy="679450"/>
          </a:xfrm>
        </p:spPr>
        <p:txBody>
          <a:bodyPr/>
          <a:lstStyle/>
          <a:p>
            <a:r>
              <a:rPr lang="he-IL"/>
              <a:t>קבצים </a:t>
            </a:r>
            <a:r>
              <a:rPr lang="en-US"/>
              <a:t>VS</a:t>
            </a:r>
            <a:r>
              <a:rPr lang="he-IL"/>
              <a:t> מסדי נתונים</a:t>
            </a:r>
            <a:endParaRPr lang="en-US"/>
          </a:p>
        </p:txBody>
      </p:sp>
      <p:sp>
        <p:nvSpPr>
          <p:cNvPr id="13" name="מציין מיקום טקסט 3">
            <a:extLst>
              <a:ext uri="{FF2B5EF4-FFF2-40B4-BE49-F238E27FC236}">
                <a16:creationId xmlns:a16="http://schemas.microsoft.com/office/drawing/2014/main" id="{03905F7B-85DD-4D50-A116-85B6A3B69889}"/>
              </a:ext>
            </a:extLst>
          </p:cNvPr>
          <p:cNvSpPr txBox="1">
            <a:spLocks/>
          </p:cNvSpPr>
          <p:nvPr/>
        </p:nvSpPr>
        <p:spPr>
          <a:xfrm>
            <a:off x="679269" y="2976309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סוגי מסדי נתונים</a:t>
            </a:r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B82776EC-819E-4E8B-BB22-FC31315677F0}"/>
              </a:ext>
            </a:extLst>
          </p:cNvPr>
          <p:cNvSpPr txBox="1">
            <a:spLocks/>
          </p:cNvSpPr>
          <p:nvPr/>
        </p:nvSpPr>
        <p:spPr>
          <a:xfrm>
            <a:off x="679269" y="4567641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שפת </a:t>
            </a:r>
            <a:r>
              <a:rPr lang="en-US"/>
              <a:t>SQL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9F332499-F78C-464A-96A3-871ACE69A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97" y="3014409"/>
            <a:ext cx="531594" cy="53159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672A25C-FC7B-4089-AB9F-C712443A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4620610"/>
            <a:ext cx="531594" cy="53159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9D84AE4A-121E-4F98-8970-D7F1857A4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2213989"/>
            <a:ext cx="531594" cy="531594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E9598F5-E9F0-446E-913D-64346664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1421805"/>
            <a:ext cx="531594" cy="53159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EFDD59A5-0E8B-4A01-A343-6C8A8A6C0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5518350"/>
            <a:ext cx="531594" cy="531594"/>
          </a:xfrm>
          <a:prstGeom prst="rect">
            <a:avLst/>
          </a:prstGeom>
        </p:spPr>
      </p:pic>
      <p:sp>
        <p:nvSpPr>
          <p:cNvPr id="20" name="מציין מיקום טקסט 4">
            <a:extLst>
              <a:ext uri="{FF2B5EF4-FFF2-40B4-BE49-F238E27FC236}">
                <a16:creationId xmlns:a16="http://schemas.microsoft.com/office/drawing/2014/main" id="{D2E85144-74B7-493D-80C3-B0AA3C3426A0}"/>
              </a:ext>
            </a:extLst>
          </p:cNvPr>
          <p:cNvSpPr txBox="1">
            <a:spLocks/>
          </p:cNvSpPr>
          <p:nvPr/>
        </p:nvSpPr>
        <p:spPr>
          <a:xfrm>
            <a:off x="679269" y="5444421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PostgreSQL</a:t>
            </a:r>
          </a:p>
        </p:txBody>
      </p:sp>
      <p:sp>
        <p:nvSpPr>
          <p:cNvPr id="21" name="מציין מיקום טקסט 4">
            <a:extLst>
              <a:ext uri="{FF2B5EF4-FFF2-40B4-BE49-F238E27FC236}">
                <a16:creationId xmlns:a16="http://schemas.microsoft.com/office/drawing/2014/main" id="{9124E2DF-B188-4347-8F56-57916C8D68DF}"/>
              </a:ext>
            </a:extLst>
          </p:cNvPr>
          <p:cNvSpPr txBox="1">
            <a:spLocks/>
          </p:cNvSpPr>
          <p:nvPr/>
        </p:nvSpPr>
        <p:spPr>
          <a:xfrm>
            <a:off x="679269" y="1401185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מהו </a:t>
            </a:r>
            <a:r>
              <a:rPr lang="en-US"/>
              <a:t>Database</a:t>
            </a:r>
          </a:p>
        </p:txBody>
      </p:sp>
      <p:sp>
        <p:nvSpPr>
          <p:cNvPr id="22" name="מציין מיקום טקסט 3">
            <a:extLst>
              <a:ext uri="{FF2B5EF4-FFF2-40B4-BE49-F238E27FC236}">
                <a16:creationId xmlns:a16="http://schemas.microsoft.com/office/drawing/2014/main" id="{E4B477DA-37A6-4F40-810F-394B7CEE3754}"/>
              </a:ext>
            </a:extLst>
          </p:cNvPr>
          <p:cNvSpPr txBox="1">
            <a:spLocks/>
          </p:cNvSpPr>
          <p:nvPr/>
        </p:nvSpPr>
        <p:spPr>
          <a:xfrm>
            <a:off x="683385" y="3730075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מושגים בסיסיים ב - </a:t>
            </a:r>
            <a:r>
              <a:rPr lang="en-US"/>
              <a:t>DB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1E06FCBC-D107-4EC4-BF85-3450EE5BC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313" y="3768175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924002-BDC9-465E-8929-9BAC782C3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8784" y="2339453"/>
            <a:ext cx="5734431" cy="2179094"/>
          </a:xfrm>
          <a:solidFill>
            <a:srgbClr val="BFD3D2"/>
          </a:solidFill>
        </p:spPr>
        <p:txBody>
          <a:bodyPr lIns="91440" tIns="45720" rIns="91440" bIns="45720" rtlCol="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כלי  המאפשר אחסון וניהול סוגים שונים של אינפורמציה במאגר מרכזי אחד</a:t>
            </a:r>
            <a:endParaRPr lang="en-US">
              <a:latin typeface="Heebo"/>
              <a:ea typeface="Tahoma"/>
              <a:cs typeface="Heebo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Database</a:t>
            </a:r>
            <a:r>
              <a:rPr lang="he-IL"/>
              <a:t> – מסד נתונים</a:t>
            </a:r>
            <a:endParaRPr lang="en-US"/>
          </a:p>
        </p:txBody>
      </p:sp>
      <p:pic>
        <p:nvPicPr>
          <p:cNvPr id="7" name="גרפיקה 6" descr="מסד נתונים">
            <a:extLst>
              <a:ext uri="{FF2B5EF4-FFF2-40B4-BE49-F238E27FC236}">
                <a16:creationId xmlns:a16="http://schemas.microsoft.com/office/drawing/2014/main" id="{32BC9798-92F9-4267-9268-CE9FB8980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4251" y="4261449"/>
            <a:ext cx="1521941" cy="1521941"/>
          </a:xfrm>
          <a:prstGeom prst="rect">
            <a:avLst/>
          </a:prstGeom>
        </p:spPr>
      </p:pic>
      <p:sp>
        <p:nvSpPr>
          <p:cNvPr id="8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מהו מסד נתונים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בעיתיות בקבצים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סוגי מסדי נתונים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מסד נתונים רלציוני</a:t>
            </a:r>
          </a:p>
        </p:txBody>
      </p:sp>
    </p:spTree>
    <p:extLst>
      <p:ext uri="{BB962C8B-B14F-4D97-AF65-F5344CB8AC3E}">
        <p14:creationId xmlns:p14="http://schemas.microsoft.com/office/powerpoint/2010/main" val="3867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08459"/>
            <a:ext cx="10515600" cy="1146171"/>
          </a:xfrm>
        </p:spPr>
        <p:txBody>
          <a:bodyPr/>
          <a:lstStyle/>
          <a:p>
            <a:r>
              <a:rPr lang="he-IL"/>
              <a:t>למה בכלל צריך מסד נתונים?</a:t>
            </a:r>
            <a:endParaRPr lang="en-US"/>
          </a:p>
        </p:txBody>
      </p:sp>
      <p:sp>
        <p:nvSpPr>
          <p:cNvPr id="4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מהו מסד נתונים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בעיתיות בקבצים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סוגי מסדי נתונים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מסד נתונים רלציוני</a:t>
            </a:r>
          </a:p>
        </p:txBody>
      </p:sp>
    </p:spTree>
    <p:extLst>
      <p:ext uri="{BB962C8B-B14F-4D97-AF65-F5344CB8AC3E}">
        <p14:creationId xmlns:p14="http://schemas.microsoft.com/office/powerpoint/2010/main" val="29397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5947" y="1753896"/>
            <a:ext cx="5578132" cy="3867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123" y="1753896"/>
            <a:ext cx="5546043" cy="385811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CB0CC2B-D1C2-4B31-AB45-711A0358DC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565" y="2954420"/>
            <a:ext cx="486553" cy="48655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88CEF44-C292-46B0-B492-23AF8A3E3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25823" y="3864697"/>
            <a:ext cx="486553" cy="446483"/>
          </a:xfrm>
          <a:prstGeom prst="rect">
            <a:avLst/>
          </a:prstGeom>
        </p:spPr>
      </p:pic>
      <p:sp>
        <p:nvSpPr>
          <p:cNvPr id="21" name="מציין מיקום טקסט 3">
            <a:extLst>
              <a:ext uri="{FF2B5EF4-FFF2-40B4-BE49-F238E27FC236}">
                <a16:creationId xmlns:a16="http://schemas.microsoft.com/office/drawing/2014/main" id="{D7033622-BA79-431B-AB1A-1B3CCC32125B}"/>
              </a:ext>
            </a:extLst>
          </p:cNvPr>
          <p:cNvSpPr txBox="1">
            <a:spLocks/>
          </p:cNvSpPr>
          <p:nvPr/>
        </p:nvSpPr>
        <p:spPr>
          <a:xfrm>
            <a:off x="6416348" y="3902300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עבודה במקביל</a:t>
            </a:r>
          </a:p>
        </p:txBody>
      </p:sp>
      <p:sp>
        <p:nvSpPr>
          <p:cNvPr id="29" name="מציין מיקום טקסט 3">
            <a:extLst>
              <a:ext uri="{FF2B5EF4-FFF2-40B4-BE49-F238E27FC236}">
                <a16:creationId xmlns:a16="http://schemas.microsoft.com/office/drawing/2014/main" id="{77498558-4582-4381-8F0D-44F739A3DFE4}"/>
              </a:ext>
            </a:extLst>
          </p:cNvPr>
          <p:cNvSpPr txBox="1">
            <a:spLocks/>
          </p:cNvSpPr>
          <p:nvPr/>
        </p:nvSpPr>
        <p:spPr>
          <a:xfrm>
            <a:off x="6430724" y="2994697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/>
              <a:t>קובץ גדול – שליפה איטית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10539B9B-C3EE-4517-860F-348897FA04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925" y="1942662"/>
            <a:ext cx="535194" cy="535194"/>
          </a:xfrm>
          <a:prstGeom prst="rect">
            <a:avLst/>
          </a:prstGeom>
        </p:spPr>
      </p:pic>
      <p:sp>
        <p:nvSpPr>
          <p:cNvPr id="31" name="מציין מיקום טקסט 3">
            <a:extLst>
              <a:ext uri="{FF2B5EF4-FFF2-40B4-BE49-F238E27FC236}">
                <a16:creationId xmlns:a16="http://schemas.microsoft.com/office/drawing/2014/main" id="{85419308-B803-494C-A59B-3CB61225D4F9}"/>
              </a:ext>
            </a:extLst>
          </p:cNvPr>
          <p:cNvSpPr txBox="1">
            <a:spLocks/>
          </p:cNvSpPr>
          <p:nvPr/>
        </p:nvSpPr>
        <p:spPr>
          <a:xfrm>
            <a:off x="6439247" y="2004771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גישה מסורבלת לנתונים</a:t>
            </a:r>
          </a:p>
        </p:txBody>
      </p:sp>
      <p:sp>
        <p:nvSpPr>
          <p:cNvPr id="33" name="מציין מיקום טקסט 3">
            <a:extLst>
              <a:ext uri="{FF2B5EF4-FFF2-40B4-BE49-F238E27FC236}">
                <a16:creationId xmlns:a16="http://schemas.microsoft.com/office/drawing/2014/main" id="{D7033622-BA79-431B-AB1A-1B3CCC32125B}"/>
              </a:ext>
            </a:extLst>
          </p:cNvPr>
          <p:cNvSpPr txBox="1">
            <a:spLocks/>
          </p:cNvSpPr>
          <p:nvPr/>
        </p:nvSpPr>
        <p:spPr>
          <a:xfrm>
            <a:off x="780850" y="3955414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מנגנון נעילות</a:t>
            </a:r>
          </a:p>
        </p:txBody>
      </p:sp>
      <p:sp>
        <p:nvSpPr>
          <p:cNvPr id="36" name="מציין מיקום טקסט 3">
            <a:extLst>
              <a:ext uri="{FF2B5EF4-FFF2-40B4-BE49-F238E27FC236}">
                <a16:creationId xmlns:a16="http://schemas.microsoft.com/office/drawing/2014/main" id="{77498558-4582-4381-8F0D-44F739A3DFE4}"/>
              </a:ext>
            </a:extLst>
          </p:cNvPr>
          <p:cNvSpPr txBox="1">
            <a:spLocks/>
          </p:cNvSpPr>
          <p:nvPr/>
        </p:nvSpPr>
        <p:spPr>
          <a:xfrm>
            <a:off x="780851" y="3014097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/>
              <a:t>מנגנון שליפה מהיר ויעיל</a:t>
            </a:r>
          </a:p>
        </p:txBody>
      </p:sp>
      <p:sp>
        <p:nvSpPr>
          <p:cNvPr id="37" name="מציין מיקום טקסט 3">
            <a:extLst>
              <a:ext uri="{FF2B5EF4-FFF2-40B4-BE49-F238E27FC236}">
                <a16:creationId xmlns:a16="http://schemas.microsoft.com/office/drawing/2014/main" id="{85419308-B803-494C-A59B-3CB61225D4F9}"/>
              </a:ext>
            </a:extLst>
          </p:cNvPr>
          <p:cNvSpPr txBox="1">
            <a:spLocks/>
          </p:cNvSpPr>
          <p:nvPr/>
        </p:nvSpPr>
        <p:spPr>
          <a:xfrm>
            <a:off x="490882" y="2007546"/>
            <a:ext cx="4863506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מאגר מרכזי, שליפה בהצלבות שונות</a:t>
            </a:r>
          </a:p>
        </p:txBody>
      </p:sp>
      <p:sp>
        <p:nvSpPr>
          <p:cNvPr id="4" name="Left Arrow 3"/>
          <p:cNvSpPr/>
          <p:nvPr/>
        </p:nvSpPr>
        <p:spPr>
          <a:xfrm>
            <a:off x="5550585" y="2028311"/>
            <a:ext cx="921486" cy="434618"/>
          </a:xfrm>
          <a:prstGeom prst="leftArrow">
            <a:avLst/>
          </a:prstGeom>
          <a:solidFill>
            <a:srgbClr val="1C5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Left Arrow 38"/>
          <p:cNvSpPr/>
          <p:nvPr/>
        </p:nvSpPr>
        <p:spPr>
          <a:xfrm>
            <a:off x="5533434" y="3026224"/>
            <a:ext cx="921486" cy="434618"/>
          </a:xfrm>
          <a:prstGeom prst="leftArrow">
            <a:avLst/>
          </a:prstGeom>
          <a:solidFill>
            <a:srgbClr val="1C5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Left Arrow 39"/>
          <p:cNvSpPr/>
          <p:nvPr/>
        </p:nvSpPr>
        <p:spPr>
          <a:xfrm>
            <a:off x="5543949" y="3955414"/>
            <a:ext cx="921486" cy="434618"/>
          </a:xfrm>
          <a:prstGeom prst="leftArrow">
            <a:avLst/>
          </a:prstGeom>
          <a:solidFill>
            <a:srgbClr val="1C5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מהו מסד נתונים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</a:t>
            </a:r>
            <a:r>
              <a:rPr lang="he-IL" b="1"/>
              <a:t>בעיתיות בקבצים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סוגי מסדי נתונים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מסד נתונים רלציוני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קבצים </a:t>
            </a:r>
            <a:r>
              <a:rPr lang="en-US" dirty="0"/>
              <a:t>VS</a:t>
            </a:r>
            <a:r>
              <a:rPr lang="he-IL" dirty="0"/>
              <a:t> מסדי נתונים</a:t>
            </a:r>
            <a:endParaRPr lang="en-US" dirty="0"/>
          </a:p>
          <a:p>
            <a:endParaRPr lang="he-IL" dirty="0"/>
          </a:p>
        </p:txBody>
      </p:sp>
      <p:pic>
        <p:nvPicPr>
          <p:cNvPr id="1026" name="Picture 2" descr="How to create a CSV file">
            <a:extLst>
              <a:ext uri="{FF2B5EF4-FFF2-40B4-BE49-F238E27FC236}">
                <a16:creationId xmlns:a16="http://schemas.microsoft.com/office/drawing/2014/main" id="{997A1CBE-537B-489A-9522-B464319D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054" y="5381325"/>
            <a:ext cx="978627" cy="9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can and cannot be done in a text file?">
            <a:extLst>
              <a:ext uri="{FF2B5EF4-FFF2-40B4-BE49-F238E27FC236}">
                <a16:creationId xmlns:a16="http://schemas.microsoft.com/office/drawing/2014/main" id="{0B4D7E76-9B80-4D49-91DE-8D682D8E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82" y="5347323"/>
            <a:ext cx="978627" cy="101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read PNG files in Java">
            <a:extLst>
              <a:ext uri="{FF2B5EF4-FFF2-40B4-BE49-F238E27FC236}">
                <a16:creationId xmlns:a16="http://schemas.microsoft.com/office/drawing/2014/main" id="{A2D282ED-8E0A-43FC-9131-0A21E7D0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88" y="5464488"/>
            <a:ext cx="1243219" cy="9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מציין מיקום טקסט 3">
            <a:extLst>
              <a:ext uri="{FF2B5EF4-FFF2-40B4-BE49-F238E27FC236}">
                <a16:creationId xmlns:a16="http://schemas.microsoft.com/office/drawing/2014/main" id="{6BB74475-6290-43D7-AE81-64D376822DB7}"/>
              </a:ext>
            </a:extLst>
          </p:cNvPr>
          <p:cNvSpPr txBox="1">
            <a:spLocks/>
          </p:cNvSpPr>
          <p:nvPr/>
        </p:nvSpPr>
        <p:spPr>
          <a:xfrm>
            <a:off x="780850" y="4770999"/>
            <a:ext cx="4565013" cy="535193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מנגנון למניעת כפילות</a:t>
            </a:r>
            <a:endParaRPr lang="en-US" sz="3200" dirty="0"/>
          </a:p>
        </p:txBody>
      </p:sp>
      <p:sp>
        <p:nvSpPr>
          <p:cNvPr id="28" name="Left Arrow 3">
            <a:extLst>
              <a:ext uri="{FF2B5EF4-FFF2-40B4-BE49-F238E27FC236}">
                <a16:creationId xmlns:a16="http://schemas.microsoft.com/office/drawing/2014/main" id="{C21E2A77-759A-4EE8-854A-FF04E4125715}"/>
              </a:ext>
            </a:extLst>
          </p:cNvPr>
          <p:cNvSpPr/>
          <p:nvPr/>
        </p:nvSpPr>
        <p:spPr>
          <a:xfrm>
            <a:off x="5516839" y="4777062"/>
            <a:ext cx="921486" cy="434618"/>
          </a:xfrm>
          <a:prstGeom prst="leftArrow">
            <a:avLst/>
          </a:prstGeom>
          <a:solidFill>
            <a:srgbClr val="1C5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2" name="תמונה 33">
            <a:extLst>
              <a:ext uri="{FF2B5EF4-FFF2-40B4-BE49-F238E27FC236}">
                <a16:creationId xmlns:a16="http://schemas.microsoft.com/office/drawing/2014/main" id="{9167CFFB-8181-44DB-863A-9CC5AC2FF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931" y="4736885"/>
            <a:ext cx="474795" cy="474795"/>
          </a:xfrm>
          <a:prstGeom prst="rect">
            <a:avLst/>
          </a:prstGeom>
        </p:spPr>
      </p:pic>
      <p:sp>
        <p:nvSpPr>
          <p:cNvPr id="34" name="מציין מיקום טקסט 3">
            <a:extLst>
              <a:ext uri="{FF2B5EF4-FFF2-40B4-BE49-F238E27FC236}">
                <a16:creationId xmlns:a16="http://schemas.microsoft.com/office/drawing/2014/main" id="{331E3590-119A-4225-8AF3-4D7584008056}"/>
              </a:ext>
            </a:extLst>
          </p:cNvPr>
          <p:cNvSpPr txBox="1">
            <a:spLocks/>
          </p:cNvSpPr>
          <p:nvPr/>
        </p:nvSpPr>
        <p:spPr>
          <a:xfrm>
            <a:off x="8011982" y="4741322"/>
            <a:ext cx="2983755" cy="617666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כפילות נתונים</a:t>
            </a:r>
          </a:p>
        </p:txBody>
      </p:sp>
    </p:spTree>
    <p:extLst>
      <p:ext uri="{BB962C8B-B14F-4D97-AF65-F5344CB8AC3E}">
        <p14:creationId xmlns:p14="http://schemas.microsoft.com/office/powerpoint/2010/main" val="26750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1" grpId="0"/>
      <p:bldP spid="33" grpId="0"/>
      <p:bldP spid="36" grpId="0"/>
      <p:bldP spid="37" grpId="0"/>
      <p:bldP spid="4" grpId="0" animBg="1"/>
      <p:bldP spid="39" grpId="0" animBg="1"/>
      <p:bldP spid="40" grpId="0" animBg="1"/>
      <p:bldP spid="27" grpId="0"/>
      <p:bldP spid="28" grpId="0" animBg="1"/>
      <p:bldP spid="34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מדור סוס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D6DCE4"/>
      </a:accent1>
      <a:accent2>
        <a:srgbClr val="8496B0"/>
      </a:accent2>
      <a:accent3>
        <a:srgbClr val="323F4F"/>
      </a:accent3>
      <a:accent4>
        <a:srgbClr val="C2DFFD"/>
      </a:accent4>
      <a:accent5>
        <a:srgbClr val="A5A5A5"/>
      </a:accent5>
      <a:accent6>
        <a:srgbClr val="FFF2CC"/>
      </a:accent6>
      <a:hlink>
        <a:srgbClr val="EBDAE2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4e6d81-a303-4230-9f9c-4484a6238f2c" xsi:nil="true"/>
    <lcf76f155ced4ddcb4097134ff3c332f xmlns="4c2a3e0f-ed8b-479f-966c-d7335c58773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53581D5AE69FC142AE0555A36EBFA81D" ma:contentTypeVersion="12" ma:contentTypeDescription="צור מסמך חדש." ma:contentTypeScope="" ma:versionID="37ac26bdb9ce792f2c550d38205da547">
  <xsd:schema xmlns:xsd="http://www.w3.org/2001/XMLSchema" xmlns:xs="http://www.w3.org/2001/XMLSchema" xmlns:p="http://schemas.microsoft.com/office/2006/metadata/properties" xmlns:ns2="4c2a3e0f-ed8b-479f-966c-d7335c587732" xmlns:ns3="f14e6d81-a303-4230-9f9c-4484a6238f2c" targetNamespace="http://schemas.microsoft.com/office/2006/metadata/properties" ma:root="true" ma:fieldsID="5485d6fec7a9e8972a9fe767302a9710" ns2:_="" ns3:_="">
    <xsd:import namespace="4c2a3e0f-ed8b-479f-966c-d7335c587732"/>
    <xsd:import namespace="f14e6d81-a303-4230-9f9c-4484a6238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a3e0f-ed8b-479f-966c-d7335c5877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תגיות תמונה" ma:readOnly="false" ma:fieldId="{5cf76f15-5ced-4ddc-b409-7134ff3c332f}" ma:taxonomyMulti="true" ma:sspId="58b52547-9beb-4279-82f9-fd9fdb5357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e6d81-a303-4230-9f9c-4484a6238f2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0e00af1-39f4-4c9c-83bc-20b89c57efa6}" ma:internalName="TaxCatchAll" ma:showField="CatchAllData" ma:web="f14e6d81-a303-4230-9f9c-4484a6238f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A4EB0-34A2-4AF9-AC9D-0A0D86613C0B}">
  <ds:schemaRefs>
    <ds:schemaRef ds:uri="331aee4c-194c-4181-9cf8-5b773199a7cd"/>
    <ds:schemaRef ds:uri="5c651c88-4896-4ef8-b6ca-758d5ba76a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f756bd78-a9c7-4c81-8482-5dd72857ae0f"/>
    <ds:schemaRef ds:uri="bad5a9f0-92f8-45ba-a033-c0b5e14ba42c"/>
    <ds:schemaRef ds:uri="129d144d-81b1-4108-a9a4-5202fec0e267"/>
  </ds:schemaRefs>
</ds:datastoreItem>
</file>

<file path=customXml/itemProps2.xml><?xml version="1.0" encoding="utf-8"?>
<ds:datastoreItem xmlns:ds="http://schemas.openxmlformats.org/officeDocument/2006/customXml" ds:itemID="{2F81EBE8-385B-4A91-BA82-A29857A7C0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6D1F5-DCA3-40FD-A1FA-5259D64DE7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</TotalTime>
  <Words>1103</Words>
  <Application>Microsoft Office PowerPoint</Application>
  <PresentationFormat>Widescreen</PresentationFormat>
  <Paragraphs>195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Arial</vt:lpstr>
      <vt:lpstr>Heebo</vt:lpstr>
      <vt:lpstr>Heebo Medium</vt:lpstr>
      <vt:lpstr>Heebo Light</vt:lpstr>
      <vt:lpstr>Heebo Black</vt:lpstr>
      <vt:lpstr>ערכת נושא Office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בן ישי</dc:creator>
  <cp:lastModifiedBy>נטע בלקר</cp:lastModifiedBy>
  <cp:revision>18</cp:revision>
  <dcterms:created xsi:type="dcterms:W3CDTF">2020-01-08T14:50:27Z</dcterms:created>
  <dcterms:modified xsi:type="dcterms:W3CDTF">2024-12-18T06:20:25Z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0x01010053581D5AE69FC142AE0555A36EBFA81D</vt:lpwstr>
  </property>
  <property fmtid="{D5CDD505-2E9C-101B-9397-08002B2CF9AE}" pid="3" name="MediaServiceImageTags">
    <vt:lpwstr/>
  </property>
  <property fmtid="{D5CDD505-2E9C-101B-9397-08002B2CF9AE}" pid="4" name="AddtoSUBJECTS">
    <vt:bool>false</vt:bool>
  </property>
</Properties>
</file>