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4"/>
  </p:sldMasterIdLst>
  <p:notesMasterIdLst>
    <p:notesMasterId r:id="rId28"/>
  </p:notesMasterIdLst>
  <p:sldIdLst>
    <p:sldId id="418" r:id="rId5"/>
    <p:sldId id="393" r:id="rId6"/>
    <p:sldId id="419" r:id="rId7"/>
    <p:sldId id="291" r:id="rId8"/>
    <p:sldId id="261" r:id="rId9"/>
    <p:sldId id="432" r:id="rId10"/>
    <p:sldId id="340" r:id="rId11"/>
    <p:sldId id="435" r:id="rId12"/>
    <p:sldId id="437" r:id="rId13"/>
    <p:sldId id="421" r:id="rId14"/>
    <p:sldId id="441" r:id="rId15"/>
    <p:sldId id="438" r:id="rId16"/>
    <p:sldId id="423" r:id="rId17"/>
    <p:sldId id="442" r:id="rId18"/>
    <p:sldId id="439" r:id="rId19"/>
    <p:sldId id="424" r:id="rId20"/>
    <p:sldId id="436" r:id="rId21"/>
    <p:sldId id="426" r:id="rId22"/>
    <p:sldId id="443" r:id="rId23"/>
    <p:sldId id="440" r:id="rId24"/>
    <p:sldId id="428" r:id="rId25"/>
    <p:sldId id="429" r:id="rId26"/>
    <p:sldId id="431" r:id="rId27"/>
  </p:sldIdLst>
  <p:sldSz cx="12192000" cy="6858000"/>
  <p:notesSz cx="6881813" cy="9296400"/>
  <p:embeddedFontLst>
    <p:embeddedFont>
      <p:font typeface="David" panose="020E0502060401010101" pitchFamily="34" charset="-79"/>
      <p:regular r:id="rId29"/>
      <p:bold r:id="rId30"/>
    </p:embeddedFont>
    <p:embeddedFont>
      <p:font typeface="Heebo" pitchFamily="2" charset="-79"/>
      <p:regular r:id="rId31"/>
      <p:bold r:id="rId32"/>
    </p:embeddedFont>
    <p:embeddedFont>
      <p:font typeface="Heebo ExtraBold" pitchFamily="2" charset="-79"/>
      <p:bold r:id="rId33"/>
    </p:embeddedFont>
    <p:embeddedFont>
      <p:font typeface="Heebo Medium" pitchFamily="2" charset="-79"/>
      <p:regular r:id="rId34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F7A"/>
    <a:srgbClr val="F8FAFA"/>
    <a:srgbClr val="FFD559"/>
    <a:srgbClr val="B8E08C"/>
    <a:srgbClr val="97C8FC"/>
    <a:srgbClr val="FFFFFF"/>
    <a:srgbClr val="E6EEEE"/>
    <a:srgbClr val="93B5B3"/>
    <a:srgbClr val="D5E8FF"/>
    <a:srgbClr val="D5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FE1BD-3EA8-3A01-CA1F-76D2AF71749D}" v="16" dt="2024-06-09T16:25:21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נה לב" userId="332ee80c-bfbb-45f8-94ed-0f8888619ae8" providerId="ADAL" clId="{6C4DD313-7A9E-496D-BD13-0998FC38CE9D}"/>
    <pc:docChg chg="custSel modSld sldOrd">
      <pc:chgData name="דנה לב" userId="332ee80c-bfbb-45f8-94ed-0f8888619ae8" providerId="ADAL" clId="{6C4DD313-7A9E-496D-BD13-0998FC38CE9D}" dt="2022-10-30T10:52:43.363" v="47"/>
      <pc:docMkLst>
        <pc:docMk/>
      </pc:docMkLst>
      <pc:sldChg chg="modSp">
        <pc:chgData name="דנה לב" userId="332ee80c-bfbb-45f8-94ed-0f8888619ae8" providerId="ADAL" clId="{6C4DD313-7A9E-496D-BD13-0998FC38CE9D}" dt="2022-10-30T10:48:47.259" v="2" actId="1076"/>
        <pc:sldMkLst>
          <pc:docMk/>
          <pc:sldMk cId="3487218712" sldId="418"/>
        </pc:sldMkLst>
        <pc:spChg chg="mod">
          <ac:chgData name="דנה לב" userId="332ee80c-bfbb-45f8-94ed-0f8888619ae8" providerId="ADAL" clId="{6C4DD313-7A9E-496D-BD13-0998FC38CE9D}" dt="2022-10-30T10:48:47.259" v="2" actId="1076"/>
          <ac:spMkLst>
            <pc:docMk/>
            <pc:sldMk cId="3487218712" sldId="418"/>
            <ac:spMk id="13" creationId="{E226403F-74E7-43E3-A03F-DBED1D929C39}"/>
          </ac:spMkLst>
        </pc:spChg>
      </pc:sldChg>
      <pc:sldChg chg="modSp">
        <pc:chgData name="דנה לב" userId="332ee80c-bfbb-45f8-94ed-0f8888619ae8" providerId="ADAL" clId="{6C4DD313-7A9E-496D-BD13-0998FC38CE9D}" dt="2022-10-30T10:48:53.995" v="4" actId="1076"/>
        <pc:sldMkLst>
          <pc:docMk/>
          <pc:sldMk cId="864425668" sldId="419"/>
        </pc:sldMkLst>
        <pc:spChg chg="mod">
          <ac:chgData name="דנה לב" userId="332ee80c-bfbb-45f8-94ed-0f8888619ae8" providerId="ADAL" clId="{6C4DD313-7A9E-496D-BD13-0998FC38CE9D}" dt="2022-10-30T10:48:53.995" v="4" actId="1076"/>
          <ac:spMkLst>
            <pc:docMk/>
            <pc:sldMk cId="864425668" sldId="419"/>
            <ac:spMk id="5" creationId="{102360EB-9FF5-4EE2-95E8-70BD7F3F993B}"/>
          </ac:spMkLst>
        </pc:spChg>
      </pc:sldChg>
      <pc:sldChg chg="modSp">
        <pc:chgData name="דנה לב" userId="332ee80c-bfbb-45f8-94ed-0f8888619ae8" providerId="ADAL" clId="{6C4DD313-7A9E-496D-BD13-0998FC38CE9D}" dt="2022-10-30T10:52:26.755" v="45" actId="14100"/>
        <pc:sldMkLst>
          <pc:docMk/>
          <pc:sldMk cId="1123846999" sldId="421"/>
        </pc:sldMkLst>
        <pc:spChg chg="mod">
          <ac:chgData name="דנה לב" userId="332ee80c-bfbb-45f8-94ed-0f8888619ae8" providerId="ADAL" clId="{6C4DD313-7A9E-496D-BD13-0998FC38CE9D}" dt="2022-10-30T10:52:26.755" v="45" actId="14100"/>
          <ac:spMkLst>
            <pc:docMk/>
            <pc:sldMk cId="1123846999" sldId="421"/>
            <ac:spMk id="6" creationId="{3BCE2866-9A46-486C-8A0B-E074E77650EF}"/>
          </ac:spMkLst>
        </pc:spChg>
        <pc:spChg chg="mod">
          <ac:chgData name="דנה לב" userId="332ee80c-bfbb-45f8-94ed-0f8888619ae8" providerId="ADAL" clId="{6C4DD313-7A9E-496D-BD13-0998FC38CE9D}" dt="2022-10-30T10:50:29.803" v="33" actId="1076"/>
          <ac:spMkLst>
            <pc:docMk/>
            <pc:sldMk cId="1123846999" sldId="421"/>
            <ac:spMk id="10" creationId="{0E424940-DC11-43B4-9F6F-AA8F6CFB499E}"/>
          </ac:spMkLst>
        </pc:spChg>
      </pc:sldChg>
      <pc:sldChg chg="delSp modSp">
        <pc:chgData name="דנה לב" userId="332ee80c-bfbb-45f8-94ed-0f8888619ae8" providerId="ADAL" clId="{6C4DD313-7A9E-496D-BD13-0998FC38CE9D}" dt="2022-10-30T10:51:04.075" v="37" actId="1076"/>
        <pc:sldMkLst>
          <pc:docMk/>
          <pc:sldMk cId="3977677170" sldId="423"/>
        </pc:sldMkLst>
        <pc:spChg chg="del">
          <ac:chgData name="דנה לב" userId="332ee80c-bfbb-45f8-94ed-0f8888619ae8" providerId="ADAL" clId="{6C4DD313-7A9E-496D-BD13-0998FC38CE9D}" dt="2022-10-30T10:51:00.914" v="36" actId="478"/>
          <ac:spMkLst>
            <pc:docMk/>
            <pc:sldMk cId="3977677170" sldId="423"/>
            <ac:spMk id="3" creationId="{5B8C1471-5E38-4120-9932-3DB1EBB8BD01}"/>
          </ac:spMkLst>
        </pc:spChg>
        <pc:picChg chg="mod">
          <ac:chgData name="דנה לב" userId="332ee80c-bfbb-45f8-94ed-0f8888619ae8" providerId="ADAL" clId="{6C4DD313-7A9E-496D-BD13-0998FC38CE9D}" dt="2022-10-30T10:51:04.075" v="37" actId="1076"/>
          <ac:picMkLst>
            <pc:docMk/>
            <pc:sldMk cId="3977677170" sldId="423"/>
            <ac:picMk id="7" creationId="{3687D282-09C3-4A87-B294-C5E3060B04F6}"/>
          </ac:picMkLst>
        </pc:picChg>
      </pc:sldChg>
      <pc:sldChg chg="modSp">
        <pc:chgData name="דנה לב" userId="332ee80c-bfbb-45f8-94ed-0f8888619ae8" providerId="ADAL" clId="{6C4DD313-7A9E-496D-BD13-0998FC38CE9D}" dt="2022-10-30T10:47:09.032" v="0" actId="207"/>
        <pc:sldMkLst>
          <pc:docMk/>
          <pc:sldMk cId="2470239406" sldId="424"/>
        </pc:sldMkLst>
        <pc:spChg chg="mod">
          <ac:chgData name="דנה לב" userId="332ee80c-bfbb-45f8-94ed-0f8888619ae8" providerId="ADAL" clId="{6C4DD313-7A9E-496D-BD13-0998FC38CE9D}" dt="2022-10-30T10:47:09.032" v="0" actId="207"/>
          <ac:spMkLst>
            <pc:docMk/>
            <pc:sldMk cId="2470239406" sldId="424"/>
            <ac:spMk id="5" creationId="{F38BF17F-BA30-4166-91E4-D2D2C272EC80}"/>
          </ac:spMkLst>
        </pc:spChg>
        <pc:spChg chg="mod">
          <ac:chgData name="דנה לב" userId="332ee80c-bfbb-45f8-94ed-0f8888619ae8" providerId="ADAL" clId="{6C4DD313-7A9E-496D-BD13-0998FC38CE9D}" dt="2022-10-30T10:47:09.032" v="0" actId="207"/>
          <ac:spMkLst>
            <pc:docMk/>
            <pc:sldMk cId="2470239406" sldId="424"/>
            <ac:spMk id="14" creationId="{5EC895C5-A38A-46E1-8DB7-8415C11B186B}"/>
          </ac:spMkLst>
        </pc:spChg>
        <pc:spChg chg="mod">
          <ac:chgData name="דנה לב" userId="332ee80c-bfbb-45f8-94ed-0f8888619ae8" providerId="ADAL" clId="{6C4DD313-7A9E-496D-BD13-0998FC38CE9D}" dt="2022-10-30T10:47:09.032" v="0" actId="207"/>
          <ac:spMkLst>
            <pc:docMk/>
            <pc:sldMk cId="2470239406" sldId="424"/>
            <ac:spMk id="15" creationId="{1F206A7E-F184-47CB-B238-A216AD13931F}"/>
          </ac:spMkLst>
        </pc:spChg>
        <pc:spChg chg="mod">
          <ac:chgData name="דנה לב" userId="332ee80c-bfbb-45f8-94ed-0f8888619ae8" providerId="ADAL" clId="{6C4DD313-7A9E-496D-BD13-0998FC38CE9D}" dt="2022-10-30T10:47:09.032" v="0" actId="207"/>
          <ac:spMkLst>
            <pc:docMk/>
            <pc:sldMk cId="2470239406" sldId="424"/>
            <ac:spMk id="17" creationId="{3B0E0BC3-976B-41A4-B404-0E0E42ABF5CB}"/>
          </ac:spMkLst>
        </pc:spChg>
        <pc:spChg chg="mod">
          <ac:chgData name="דנה לב" userId="332ee80c-bfbb-45f8-94ed-0f8888619ae8" providerId="ADAL" clId="{6C4DD313-7A9E-496D-BD13-0998FC38CE9D}" dt="2022-10-30T10:47:09.032" v="0" actId="207"/>
          <ac:spMkLst>
            <pc:docMk/>
            <pc:sldMk cId="2470239406" sldId="424"/>
            <ac:spMk id="19" creationId="{38F30F1F-8715-43B8-B6E1-3F76019633CD}"/>
          </ac:spMkLst>
        </pc:spChg>
      </pc:sldChg>
      <pc:sldChg chg="modSp">
        <pc:chgData name="דנה לב" userId="332ee80c-bfbb-45f8-94ed-0f8888619ae8" providerId="ADAL" clId="{6C4DD313-7A9E-496D-BD13-0998FC38CE9D}" dt="2022-10-30T10:51:39.539" v="39" actId="1076"/>
        <pc:sldMkLst>
          <pc:docMk/>
          <pc:sldMk cId="437887931" sldId="426"/>
        </pc:sldMkLst>
        <pc:spChg chg="mod">
          <ac:chgData name="דנה לב" userId="332ee80c-bfbb-45f8-94ed-0f8888619ae8" providerId="ADAL" clId="{6C4DD313-7A9E-496D-BD13-0998FC38CE9D}" dt="2022-10-30T10:51:39.539" v="39" actId="1076"/>
          <ac:spMkLst>
            <pc:docMk/>
            <pc:sldMk cId="437887931" sldId="426"/>
            <ac:spMk id="6" creationId="{6EA1677F-3737-47A8-B65F-DF661C8E4D41}"/>
          </ac:spMkLst>
        </pc:spChg>
      </pc:sldChg>
    </pc:docChg>
  </pc:docChgLst>
  <pc:docChgLst>
    <pc:chgData name="רומי שליו" userId="S::u8895517@bsmch.net::2821bb23-58d0-478d-b380-5ee1f096c3d6" providerId="AD" clId="Web-{319C0408-DB92-5A1B-1100-2737885D8E08}"/>
    <pc:docChg chg="modSld">
      <pc:chgData name="רומי שליו" userId="S::u8895517@bsmch.net::2821bb23-58d0-478d-b380-5ee1f096c3d6" providerId="AD" clId="Web-{319C0408-DB92-5A1B-1100-2737885D8E08}" dt="2022-12-04T15:57:25.986" v="9" actId="1076"/>
      <pc:docMkLst>
        <pc:docMk/>
      </pc:docMkLst>
      <pc:sldChg chg="addSp delSp modSp">
        <pc:chgData name="רומי שליו" userId="S::u8895517@bsmch.net::2821bb23-58d0-478d-b380-5ee1f096c3d6" providerId="AD" clId="Web-{319C0408-DB92-5A1B-1100-2737885D8E08}" dt="2022-12-04T15:57:25.986" v="9" actId="1076"/>
        <pc:sldMkLst>
          <pc:docMk/>
          <pc:sldMk cId="4167223408" sldId="393"/>
        </pc:sldMkLst>
        <pc:picChg chg="del">
          <ac:chgData name="רומי שליו" userId="S::u8895517@bsmch.net::2821bb23-58d0-478d-b380-5ee1f096c3d6" providerId="AD" clId="Web-{319C0408-DB92-5A1B-1100-2737885D8E08}" dt="2022-12-04T15:57:15.001" v="4"/>
          <ac:picMkLst>
            <pc:docMk/>
            <pc:sldMk cId="4167223408" sldId="393"/>
            <ac:picMk id="2" creationId="{3B476BC6-A41F-4249-A62F-4C7AD1EA996D}"/>
          </ac:picMkLst>
        </pc:picChg>
        <pc:picChg chg="add mod">
          <ac:chgData name="רומי שליו" userId="S::u8895517@bsmch.net::2821bb23-58d0-478d-b380-5ee1f096c3d6" providerId="AD" clId="Web-{319C0408-DB92-5A1B-1100-2737885D8E08}" dt="2022-12-04T15:57:25.986" v="9" actId="1076"/>
          <ac:picMkLst>
            <pc:docMk/>
            <pc:sldMk cId="4167223408" sldId="393"/>
            <ac:picMk id="3" creationId="{BF8CA12F-4653-033B-C0CD-36145518CE36}"/>
          </ac:picMkLst>
        </pc:picChg>
      </pc:sldChg>
      <pc:sldChg chg="addSp delSp modSp">
        <pc:chgData name="רומי שליו" userId="S::u8895517@bsmch.net::2821bb23-58d0-478d-b380-5ee1f096c3d6" providerId="AD" clId="Web-{319C0408-DB92-5A1B-1100-2737885D8E08}" dt="2022-12-04T15:57:07.110" v="3"/>
        <pc:sldMkLst>
          <pc:docMk/>
          <pc:sldMk cId="3487218712" sldId="418"/>
        </pc:sldMkLst>
        <pc:spChg chg="add">
          <ac:chgData name="רומי שליו" userId="S::u8895517@bsmch.net::2821bb23-58d0-478d-b380-5ee1f096c3d6" providerId="AD" clId="Web-{319C0408-DB92-5A1B-1100-2737885D8E08}" dt="2022-12-04T15:57:07.110" v="3"/>
          <ac:spMkLst>
            <pc:docMk/>
            <pc:sldMk cId="3487218712" sldId="418"/>
            <ac:spMk id="2" creationId="{87A59429-8D89-B63E-1FA2-74AB5B682B8D}"/>
          </ac:spMkLst>
        </pc:spChg>
        <pc:spChg chg="del mod">
          <ac:chgData name="רומי שליו" userId="S::u8895517@bsmch.net::2821bb23-58d0-478d-b380-5ee1f096c3d6" providerId="AD" clId="Web-{319C0408-DB92-5A1B-1100-2737885D8E08}" dt="2022-12-04T15:57:06.720" v="2"/>
          <ac:spMkLst>
            <pc:docMk/>
            <pc:sldMk cId="3487218712" sldId="418"/>
            <ac:spMk id="13" creationId="{E226403F-74E7-43E3-A03F-DBED1D929C39}"/>
          </ac:spMkLst>
        </pc:spChg>
      </pc:sldChg>
    </pc:docChg>
  </pc:docChgLst>
  <pc:docChgLst>
    <pc:chgData name="רחל גרומן" userId="S::u9157724@bsmch.net::57fce859-ad17-4aed-ab86-e29a995a30e4" providerId="AD" clId="Web-{1285B4D0-AD63-E7CD-2765-673FB8CB891E}"/>
    <pc:docChg chg="modSld">
      <pc:chgData name="רחל גרומן" userId="S::u9157724@bsmch.net::57fce859-ad17-4aed-ab86-e29a995a30e4" providerId="AD" clId="Web-{1285B4D0-AD63-E7CD-2765-673FB8CB891E}" dt="2023-05-31T05:27:56.859" v="4" actId="20577"/>
      <pc:docMkLst>
        <pc:docMk/>
      </pc:docMkLst>
      <pc:sldChg chg="modSp">
        <pc:chgData name="רחל גרומן" userId="S::u9157724@bsmch.net::57fce859-ad17-4aed-ab86-e29a995a30e4" providerId="AD" clId="Web-{1285B4D0-AD63-E7CD-2765-673FB8CB891E}" dt="2023-05-31T05:27:56.859" v="4" actId="20577"/>
        <pc:sldMkLst>
          <pc:docMk/>
          <pc:sldMk cId="864425668" sldId="419"/>
        </pc:sldMkLst>
        <pc:spChg chg="mod">
          <ac:chgData name="רחל גרומן" userId="S::u9157724@bsmch.net::57fce859-ad17-4aed-ab86-e29a995a30e4" providerId="AD" clId="Web-{1285B4D0-AD63-E7CD-2765-673FB8CB891E}" dt="2023-05-31T05:27:56.859" v="4" actId="20577"/>
          <ac:spMkLst>
            <pc:docMk/>
            <pc:sldMk cId="864425668" sldId="419"/>
            <ac:spMk id="5" creationId="{102360EB-9FF5-4EE2-95E8-70BD7F3F993B}"/>
          </ac:spMkLst>
        </pc:spChg>
      </pc:sldChg>
    </pc:docChg>
  </pc:docChgLst>
  <pc:docChgLst>
    <pc:chgData name="רחל גרומן" userId="S::u9157724@bsmch.net::57fce859-ad17-4aed-ab86-e29a995a30e4" providerId="AD" clId="Web-{1EA692B7-1843-4ABD-E43F-8C1788ABF709}"/>
    <pc:docChg chg="modSld">
      <pc:chgData name="רחל גרומן" userId="S::u9157724@bsmch.net::57fce859-ad17-4aed-ab86-e29a995a30e4" providerId="AD" clId="Web-{1EA692B7-1843-4ABD-E43F-8C1788ABF709}" dt="2023-05-30T15:41:47.402" v="10" actId="1076"/>
      <pc:docMkLst>
        <pc:docMk/>
      </pc:docMkLst>
      <pc:sldChg chg="modSp">
        <pc:chgData name="רחל גרומן" userId="S::u9157724@bsmch.net::57fce859-ad17-4aed-ab86-e29a995a30e4" providerId="AD" clId="Web-{1EA692B7-1843-4ABD-E43F-8C1788ABF709}" dt="2023-05-30T15:41:47.402" v="10" actId="1076"/>
        <pc:sldMkLst>
          <pc:docMk/>
          <pc:sldMk cId="2109425037" sldId="435"/>
        </pc:sldMkLst>
        <pc:spChg chg="mod">
          <ac:chgData name="רחל גרומן" userId="S::u9157724@bsmch.net::57fce859-ad17-4aed-ab86-e29a995a30e4" providerId="AD" clId="Web-{1EA692B7-1843-4ABD-E43F-8C1788ABF709}" dt="2023-05-30T15:41:47.402" v="10" actId="1076"/>
          <ac:spMkLst>
            <pc:docMk/>
            <pc:sldMk cId="2109425037" sldId="435"/>
            <ac:spMk id="4" creationId="{78357A38-DFFC-460F-B473-7D2579C6EF95}"/>
          </ac:spMkLst>
        </pc:spChg>
        <pc:spChg chg="mod">
          <ac:chgData name="רחל גרומן" userId="S::u9157724@bsmch.net::57fce859-ad17-4aed-ab86-e29a995a30e4" providerId="AD" clId="Web-{1EA692B7-1843-4ABD-E43F-8C1788ABF709}" dt="2023-05-30T15:41:46.246" v="9" actId="1076"/>
          <ac:spMkLst>
            <pc:docMk/>
            <pc:sldMk cId="2109425037" sldId="435"/>
            <ac:spMk id="5" creationId="{28E9D1EB-6FAC-4C18-9A42-5ACC8EF9CA9C}"/>
          </ac:spMkLst>
        </pc:spChg>
      </pc:sldChg>
    </pc:docChg>
  </pc:docChgLst>
  <pc:docChgLst>
    <pc:chgData name="סיון ברנע" userId="f361d83e-77e3-4b7c-87a5-822651357755" providerId="ADAL" clId="{B4C43204-F0D6-40F0-81EC-CDD085AFAE85}"/>
    <pc:docChg chg="undo custSel modSld">
      <pc:chgData name="סיון ברנע" userId="f361d83e-77e3-4b7c-87a5-822651357755" providerId="ADAL" clId="{B4C43204-F0D6-40F0-81EC-CDD085AFAE85}" dt="2022-11-16T18:22:04.453" v="204" actId="1076"/>
      <pc:docMkLst>
        <pc:docMk/>
      </pc:docMkLst>
      <pc:sldChg chg="addSp modSp mod">
        <pc:chgData name="סיון ברנע" userId="f361d83e-77e3-4b7c-87a5-822651357755" providerId="ADAL" clId="{B4C43204-F0D6-40F0-81EC-CDD085AFAE85}" dt="2022-11-16T17:41:55.870" v="9" actId="1076"/>
        <pc:sldMkLst>
          <pc:docMk/>
          <pc:sldMk cId="3369513456" sldId="261"/>
        </pc:sldMkLst>
        <pc:spChg chg="mod">
          <ac:chgData name="סיון ברנע" userId="f361d83e-77e3-4b7c-87a5-822651357755" providerId="ADAL" clId="{B4C43204-F0D6-40F0-81EC-CDD085AFAE85}" dt="2022-11-16T17:41:31.445" v="4" actId="1076"/>
          <ac:spMkLst>
            <pc:docMk/>
            <pc:sldMk cId="3369513456" sldId="261"/>
            <ac:spMk id="8" creationId="{C4751138-0BE6-4943-9383-E7A950B6E7F1}"/>
          </ac:spMkLst>
        </pc:spChg>
        <pc:spChg chg="mod">
          <ac:chgData name="סיון ברנע" userId="f361d83e-77e3-4b7c-87a5-822651357755" providerId="ADAL" clId="{B4C43204-F0D6-40F0-81EC-CDD085AFAE85}" dt="2022-11-16T17:41:22.085" v="2" actId="1076"/>
          <ac:spMkLst>
            <pc:docMk/>
            <pc:sldMk cId="3369513456" sldId="261"/>
            <ac:spMk id="13" creationId="{03905F7B-85DD-4D50-A116-85B6A3B69889}"/>
          </ac:spMkLst>
        </pc:spChg>
        <pc:spChg chg="mod">
          <ac:chgData name="סיון ברנע" userId="f361d83e-77e3-4b7c-87a5-822651357755" providerId="ADAL" clId="{B4C43204-F0D6-40F0-81EC-CDD085AFAE85}" dt="2022-11-16T17:41:26.237" v="3" actId="1076"/>
          <ac:spMkLst>
            <pc:docMk/>
            <pc:sldMk cId="3369513456" sldId="261"/>
            <ac:spMk id="22" creationId="{E4B477DA-37A6-4F40-810F-394B7CEE3754}"/>
          </ac:spMkLst>
        </pc:spChg>
        <pc:spChg chg="mod">
          <ac:chgData name="סיון ברנע" userId="f361d83e-77e3-4b7c-87a5-822651357755" providerId="ADAL" clId="{B4C43204-F0D6-40F0-81EC-CDD085AFAE85}" dt="2022-11-16T17:41:18.197" v="1" actId="1076"/>
          <ac:spMkLst>
            <pc:docMk/>
            <pc:sldMk cId="3369513456" sldId="261"/>
            <ac:spMk id="25" creationId="{13A1B460-B87A-413C-ABA6-400FBEE916AA}"/>
          </ac:spMkLst>
        </pc:spChg>
        <pc:picChg chg="add mod">
          <ac:chgData name="סיון ברנע" userId="f361d83e-77e3-4b7c-87a5-822651357755" providerId="ADAL" clId="{B4C43204-F0D6-40F0-81EC-CDD085AFAE85}" dt="2022-11-16T17:41:55.870" v="9" actId="1076"/>
          <ac:picMkLst>
            <pc:docMk/>
            <pc:sldMk cId="3369513456" sldId="261"/>
            <ac:picMk id="9" creationId="{402FF75B-9307-40AE-9116-3D42C38F2B05}"/>
          </ac:picMkLst>
        </pc:picChg>
        <pc:picChg chg="mod">
          <ac:chgData name="סיון ברנע" userId="f361d83e-77e3-4b7c-87a5-822651357755" providerId="ADAL" clId="{B4C43204-F0D6-40F0-81EC-CDD085AFAE85}" dt="2022-11-16T17:41:44.572" v="6" actId="1076"/>
          <ac:picMkLst>
            <pc:docMk/>
            <pc:sldMk cId="3369513456" sldId="261"/>
            <ac:picMk id="15" creationId="{9F332499-F78C-464A-96A3-871ACE69A3A7}"/>
          </ac:picMkLst>
        </pc:picChg>
        <pc:picChg chg="mod">
          <ac:chgData name="סיון ברנע" userId="f361d83e-77e3-4b7c-87a5-822651357755" providerId="ADAL" clId="{B4C43204-F0D6-40F0-81EC-CDD085AFAE85}" dt="2022-11-16T17:41:36.397" v="5" actId="1076"/>
          <ac:picMkLst>
            <pc:docMk/>
            <pc:sldMk cId="3369513456" sldId="261"/>
            <ac:picMk id="19" creationId="{B4D945C9-01E9-49BC-B26C-78346BD44212}"/>
          </ac:picMkLst>
        </pc:picChg>
        <pc:picChg chg="mod">
          <ac:chgData name="סיון ברנע" userId="f361d83e-77e3-4b7c-87a5-822651357755" providerId="ADAL" clId="{B4C43204-F0D6-40F0-81EC-CDD085AFAE85}" dt="2022-11-16T17:41:49.341" v="7" actId="1076"/>
          <ac:picMkLst>
            <pc:docMk/>
            <pc:sldMk cId="3369513456" sldId="261"/>
            <ac:picMk id="23" creationId="{1E06FCBC-D107-4EC4-BF85-3450EE5BC6EA}"/>
          </ac:picMkLst>
        </pc:picChg>
      </pc:sldChg>
      <pc:sldChg chg="addSp delSp modSp mod">
        <pc:chgData name="סיון ברנע" userId="f361d83e-77e3-4b7c-87a5-822651357755" providerId="ADAL" clId="{B4C43204-F0D6-40F0-81EC-CDD085AFAE85}" dt="2022-11-16T17:43:48.725" v="35"/>
        <pc:sldMkLst>
          <pc:docMk/>
          <pc:sldMk cId="688489190" sldId="340"/>
        </pc:sldMkLst>
        <pc:spChg chg="add del mod">
          <ac:chgData name="סיון ברנע" userId="f361d83e-77e3-4b7c-87a5-822651357755" providerId="ADAL" clId="{B4C43204-F0D6-40F0-81EC-CDD085AFAE85}" dt="2022-11-16T17:43:35.919" v="33" actId="478"/>
          <ac:spMkLst>
            <pc:docMk/>
            <pc:sldMk cId="688489190" sldId="340"/>
            <ac:spMk id="4" creationId="{09DA4AAC-43DC-43D3-B514-3C0D2551931F}"/>
          </ac:spMkLst>
        </pc:spChg>
        <pc:spChg chg="add del mod">
          <ac:chgData name="סיון ברנע" userId="f361d83e-77e3-4b7c-87a5-822651357755" providerId="ADAL" clId="{B4C43204-F0D6-40F0-81EC-CDD085AFAE85}" dt="2022-11-16T17:43:48.725" v="35"/>
          <ac:spMkLst>
            <pc:docMk/>
            <pc:sldMk cId="688489190" sldId="340"/>
            <ac:spMk id="22" creationId="{3B5952A5-6AC7-428A-998A-A60345921A17}"/>
          </ac:spMkLst>
        </pc:spChg>
        <pc:spChg chg="add del mod">
          <ac:chgData name="סיון ברנע" userId="f361d83e-77e3-4b7c-87a5-822651357755" providerId="ADAL" clId="{B4C43204-F0D6-40F0-81EC-CDD085AFAE85}" dt="2022-11-16T17:43:36.484" v="34"/>
          <ac:spMkLst>
            <pc:docMk/>
            <pc:sldMk cId="688489190" sldId="340"/>
            <ac:spMk id="23" creationId="{F488E919-0718-4725-A3A2-7CDBE8CFAD10}"/>
          </ac:spMkLst>
        </pc:spChg>
      </pc:sldChg>
      <pc:sldChg chg="addSp modSp mod modAnim">
        <pc:chgData name="סיון ברנע" userId="f361d83e-77e3-4b7c-87a5-822651357755" providerId="ADAL" clId="{B4C43204-F0D6-40F0-81EC-CDD085AFAE85}" dt="2022-11-16T18:22:04.453" v="204" actId="1076"/>
        <pc:sldMkLst>
          <pc:docMk/>
          <pc:sldMk cId="1123846999" sldId="421"/>
        </pc:sldMkLst>
        <pc:spChg chg="mod">
          <ac:chgData name="סיון ברנע" userId="f361d83e-77e3-4b7c-87a5-822651357755" providerId="ADAL" clId="{B4C43204-F0D6-40F0-81EC-CDD085AFAE85}" dt="2022-11-16T18:04:20.514" v="100"/>
          <ac:spMkLst>
            <pc:docMk/>
            <pc:sldMk cId="1123846999" sldId="421"/>
            <ac:spMk id="7" creationId="{8EDCF17C-98CA-4DA6-99E5-1EBC5EB8CE7E}"/>
          </ac:spMkLst>
        </pc:spChg>
        <pc:spChg chg="mod">
          <ac:chgData name="סיון ברנע" userId="f361d83e-77e3-4b7c-87a5-822651357755" providerId="ADAL" clId="{B4C43204-F0D6-40F0-81EC-CDD085AFAE85}" dt="2022-11-16T18:19:58.301" v="187" actId="1076"/>
          <ac:spMkLst>
            <pc:docMk/>
            <pc:sldMk cId="1123846999" sldId="421"/>
            <ac:spMk id="9" creationId="{F42F6975-26FB-4422-84CA-1EA4AA86F876}"/>
          </ac:spMkLst>
        </pc:spChg>
        <pc:spChg chg="mod">
          <ac:chgData name="סיון ברנע" userId="f361d83e-77e3-4b7c-87a5-822651357755" providerId="ADAL" clId="{B4C43204-F0D6-40F0-81EC-CDD085AFAE85}" dt="2022-11-16T18:19:10.468" v="177" actId="164"/>
          <ac:spMkLst>
            <pc:docMk/>
            <pc:sldMk cId="1123846999" sldId="421"/>
            <ac:spMk id="10" creationId="{0E424940-DC11-43B4-9F6F-AA8F6CFB499E}"/>
          </ac:spMkLst>
        </pc:spChg>
        <pc:spChg chg="mod">
          <ac:chgData name="סיון ברנע" userId="f361d83e-77e3-4b7c-87a5-822651357755" providerId="ADAL" clId="{B4C43204-F0D6-40F0-81EC-CDD085AFAE85}" dt="2022-11-16T18:21:37.849" v="201" actId="164"/>
          <ac:spMkLst>
            <pc:docMk/>
            <pc:sldMk cId="1123846999" sldId="421"/>
            <ac:spMk id="11" creationId="{18F29561-0A9F-4793-A12E-62D438D025B7}"/>
          </ac:spMkLst>
        </pc:spChg>
        <pc:grpChg chg="add mod">
          <ac:chgData name="סיון ברנע" userId="f361d83e-77e3-4b7c-87a5-822651357755" providerId="ADAL" clId="{B4C43204-F0D6-40F0-81EC-CDD085AFAE85}" dt="2022-11-16T18:19:27.781" v="178" actId="1076"/>
          <ac:grpSpMkLst>
            <pc:docMk/>
            <pc:sldMk cId="1123846999" sldId="421"/>
            <ac:grpSpMk id="8" creationId="{8077E629-AD28-4492-BCA0-E62CEBD61C69}"/>
          </ac:grpSpMkLst>
        </pc:grpChg>
        <pc:grpChg chg="add mod">
          <ac:chgData name="סיון ברנע" userId="f361d83e-77e3-4b7c-87a5-822651357755" providerId="ADAL" clId="{B4C43204-F0D6-40F0-81EC-CDD085AFAE85}" dt="2022-11-16T18:21:47.253" v="203" actId="1076"/>
          <ac:grpSpMkLst>
            <pc:docMk/>
            <pc:sldMk cId="1123846999" sldId="421"/>
            <ac:grpSpMk id="12" creationId="{0A0A072B-6E98-4D82-9FF5-A1F0D71CC821}"/>
          </ac:grpSpMkLst>
        </pc:grpChg>
        <pc:grpChg chg="add mod">
          <ac:chgData name="סיון ברנע" userId="f361d83e-77e3-4b7c-87a5-822651357755" providerId="ADAL" clId="{B4C43204-F0D6-40F0-81EC-CDD085AFAE85}" dt="2022-11-16T18:22:04.453" v="204" actId="1076"/>
          <ac:grpSpMkLst>
            <pc:docMk/>
            <pc:sldMk cId="1123846999" sldId="421"/>
            <ac:grpSpMk id="15" creationId="{73B9CFDE-B9DB-4CDF-A749-BBDF600B8EBB}"/>
          </ac:grpSpMkLst>
        </pc:grpChg>
        <pc:picChg chg="add mod">
          <ac:chgData name="סיון ברנע" userId="f361d83e-77e3-4b7c-87a5-822651357755" providerId="ADAL" clId="{B4C43204-F0D6-40F0-81EC-CDD085AFAE85}" dt="2022-11-16T18:19:34.232" v="179" actId="164"/>
          <ac:picMkLst>
            <pc:docMk/>
            <pc:sldMk cId="1123846999" sldId="421"/>
            <ac:picMk id="3" creationId="{46089D7E-584B-4F1B-9690-00D4A27C066E}"/>
          </ac:picMkLst>
        </pc:picChg>
        <pc:picChg chg="add mod">
          <ac:chgData name="סיון ברנע" userId="f361d83e-77e3-4b7c-87a5-822651357755" providerId="ADAL" clId="{B4C43204-F0D6-40F0-81EC-CDD085AFAE85}" dt="2022-11-16T18:19:10.468" v="177" actId="164"/>
          <ac:picMkLst>
            <pc:docMk/>
            <pc:sldMk cId="1123846999" sldId="421"/>
            <ac:picMk id="5" creationId="{E5F7DA93-5B0E-48CC-AEB7-63958B13E366}"/>
          </ac:picMkLst>
        </pc:picChg>
        <pc:picChg chg="add mod">
          <ac:chgData name="סיון ברנע" userId="f361d83e-77e3-4b7c-87a5-822651357755" providerId="ADAL" clId="{B4C43204-F0D6-40F0-81EC-CDD085AFAE85}" dt="2022-11-16T18:21:37.849" v="201" actId="164"/>
          <ac:picMkLst>
            <pc:docMk/>
            <pc:sldMk cId="1123846999" sldId="421"/>
            <ac:picMk id="14" creationId="{D0A4EBCD-5DE8-40A9-ABA0-EF73D1DA9A01}"/>
          </ac:picMkLst>
        </pc:picChg>
      </pc:sldChg>
      <pc:sldChg chg="addSp delSp modSp mod">
        <pc:chgData name="סיון ברנע" userId="f361d83e-77e3-4b7c-87a5-822651357755" providerId="ADAL" clId="{B4C43204-F0D6-40F0-81EC-CDD085AFAE85}" dt="2022-11-16T18:12:05.628" v="160" actId="1076"/>
        <pc:sldMkLst>
          <pc:docMk/>
          <pc:sldMk cId="3977677170" sldId="423"/>
        </pc:sldMkLst>
        <pc:spChg chg="mod">
          <ac:chgData name="סיון ברנע" userId="f361d83e-77e3-4b7c-87a5-822651357755" providerId="ADAL" clId="{B4C43204-F0D6-40F0-81EC-CDD085AFAE85}" dt="2022-11-16T18:04:27.574" v="101"/>
          <ac:spMkLst>
            <pc:docMk/>
            <pc:sldMk cId="3977677170" sldId="423"/>
            <ac:spMk id="5" creationId="{92B43C2B-14BB-4452-A0F8-FAA8219B6F4D}"/>
          </ac:spMkLst>
        </pc:spChg>
        <pc:picChg chg="add del mod">
          <ac:chgData name="סיון ברנע" userId="f361d83e-77e3-4b7c-87a5-822651357755" providerId="ADAL" clId="{B4C43204-F0D6-40F0-81EC-CDD085AFAE85}" dt="2022-11-16T18:11:47.123" v="155" actId="478"/>
          <ac:picMkLst>
            <pc:docMk/>
            <pc:sldMk cId="3977677170" sldId="423"/>
            <ac:picMk id="3" creationId="{B0B29BA5-83B3-4885-8C02-0EC7136D3BD1}"/>
          </ac:picMkLst>
        </pc:picChg>
        <pc:picChg chg="add del mod">
          <ac:chgData name="סיון ברנע" userId="f361d83e-77e3-4b7c-87a5-822651357755" providerId="ADAL" clId="{B4C43204-F0D6-40F0-81EC-CDD085AFAE85}" dt="2022-11-16T18:11:05.209" v="148" actId="22"/>
          <ac:picMkLst>
            <pc:docMk/>
            <pc:sldMk cId="3977677170" sldId="423"/>
            <ac:picMk id="4" creationId="{B208467D-FD4F-4066-A94C-57BF6BA41048}"/>
          </ac:picMkLst>
        </pc:picChg>
        <pc:picChg chg="add del mod">
          <ac:chgData name="סיון ברנע" userId="f361d83e-77e3-4b7c-87a5-822651357755" providerId="ADAL" clId="{B4C43204-F0D6-40F0-81EC-CDD085AFAE85}" dt="2022-11-16T18:11:46.687" v="154" actId="478"/>
          <ac:picMkLst>
            <pc:docMk/>
            <pc:sldMk cId="3977677170" sldId="423"/>
            <ac:picMk id="7" creationId="{E3B46FFA-A0D2-4924-B758-F04DE359C0D0}"/>
          </ac:picMkLst>
        </pc:picChg>
        <pc:picChg chg="add mod">
          <ac:chgData name="סיון ברנע" userId="f361d83e-77e3-4b7c-87a5-822651357755" providerId="ADAL" clId="{B4C43204-F0D6-40F0-81EC-CDD085AFAE85}" dt="2022-11-16T18:12:05.628" v="160" actId="1076"/>
          <ac:picMkLst>
            <pc:docMk/>
            <pc:sldMk cId="3977677170" sldId="423"/>
            <ac:picMk id="9" creationId="{17C10702-53C4-4082-B114-1A69881514DA}"/>
          </ac:picMkLst>
        </pc:picChg>
      </pc:sldChg>
      <pc:sldChg chg="modSp mod">
        <pc:chgData name="סיון ברנע" userId="f361d83e-77e3-4b7c-87a5-822651357755" providerId="ADAL" clId="{B4C43204-F0D6-40F0-81EC-CDD085AFAE85}" dt="2022-11-16T18:04:33.157" v="102"/>
        <pc:sldMkLst>
          <pc:docMk/>
          <pc:sldMk cId="2470239406" sldId="424"/>
        </pc:sldMkLst>
        <pc:spChg chg="mod">
          <ac:chgData name="סיון ברנע" userId="f361d83e-77e3-4b7c-87a5-822651357755" providerId="ADAL" clId="{B4C43204-F0D6-40F0-81EC-CDD085AFAE85}" dt="2022-11-16T18:04:33.157" v="102"/>
          <ac:spMkLst>
            <pc:docMk/>
            <pc:sldMk cId="2470239406" sldId="424"/>
            <ac:spMk id="14" creationId="{C2E4BEB1-E3B6-4F73-ABBE-06714E67E506}"/>
          </ac:spMkLst>
        </pc:spChg>
      </pc:sldChg>
      <pc:sldChg chg="modSp mod">
        <pc:chgData name="סיון ברנע" userId="f361d83e-77e3-4b7c-87a5-822651357755" providerId="ADAL" clId="{B4C43204-F0D6-40F0-81EC-CDD085AFAE85}" dt="2022-11-16T18:06:56.869" v="120" actId="113"/>
        <pc:sldMkLst>
          <pc:docMk/>
          <pc:sldMk cId="437887931" sldId="426"/>
        </pc:sldMkLst>
        <pc:spChg chg="mod">
          <ac:chgData name="סיון ברנע" userId="f361d83e-77e3-4b7c-87a5-822651357755" providerId="ADAL" clId="{B4C43204-F0D6-40F0-81EC-CDD085AFAE85}" dt="2022-11-16T18:06:56.869" v="120" actId="113"/>
          <ac:spMkLst>
            <pc:docMk/>
            <pc:sldMk cId="437887931" sldId="426"/>
            <ac:spMk id="5" creationId="{963BEE84-E9A6-4271-B067-69F7D24BE6A2}"/>
          </ac:spMkLst>
        </pc:spChg>
      </pc:sldChg>
      <pc:sldChg chg="modSp mod">
        <pc:chgData name="סיון ברנע" userId="f361d83e-77e3-4b7c-87a5-822651357755" providerId="ADAL" clId="{B4C43204-F0D6-40F0-81EC-CDD085AFAE85}" dt="2022-11-16T18:08:32.627" v="137" actId="14100"/>
        <pc:sldMkLst>
          <pc:docMk/>
          <pc:sldMk cId="726524684" sldId="428"/>
        </pc:sldMkLst>
        <pc:spChg chg="mod">
          <ac:chgData name="סיון ברנע" userId="f361d83e-77e3-4b7c-87a5-822651357755" providerId="ADAL" clId="{B4C43204-F0D6-40F0-81EC-CDD085AFAE85}" dt="2022-11-16T18:07:37.723" v="128" actId="1076"/>
          <ac:spMkLst>
            <pc:docMk/>
            <pc:sldMk cId="726524684" sldId="428"/>
            <ac:spMk id="2" creationId="{D22B36FA-3549-4EB0-841B-6E850A074BA1}"/>
          </ac:spMkLst>
        </pc:spChg>
        <pc:spChg chg="mod">
          <ac:chgData name="סיון ברנע" userId="f361d83e-77e3-4b7c-87a5-822651357755" providerId="ADAL" clId="{B4C43204-F0D6-40F0-81EC-CDD085AFAE85}" dt="2022-11-16T18:08:32.627" v="137" actId="14100"/>
          <ac:spMkLst>
            <pc:docMk/>
            <pc:sldMk cId="726524684" sldId="428"/>
            <ac:spMk id="3" creationId="{AFA0CA76-1CF8-45D4-B562-61A07CBD428A}"/>
          </ac:spMkLst>
        </pc:spChg>
        <pc:spChg chg="mod">
          <ac:chgData name="סיון ברנע" userId="f361d83e-77e3-4b7c-87a5-822651357755" providerId="ADAL" clId="{B4C43204-F0D6-40F0-81EC-CDD085AFAE85}" dt="2022-11-16T18:08:12.851" v="134" actId="1076"/>
          <ac:spMkLst>
            <pc:docMk/>
            <pc:sldMk cId="726524684" sldId="428"/>
            <ac:spMk id="6" creationId="{63902F6D-599D-4C91-97D6-EA2C8564A9EA}"/>
          </ac:spMkLst>
        </pc:spChg>
        <pc:spChg chg="mod">
          <ac:chgData name="סיון ברנע" userId="f361d83e-77e3-4b7c-87a5-822651357755" providerId="ADAL" clId="{B4C43204-F0D6-40F0-81EC-CDD085AFAE85}" dt="2022-11-16T18:07:43.123" v="129" actId="1076"/>
          <ac:spMkLst>
            <pc:docMk/>
            <pc:sldMk cId="726524684" sldId="428"/>
            <ac:spMk id="9" creationId="{4D8944FF-987F-46E0-AFAF-3EA807ED13A1}"/>
          </ac:spMkLst>
        </pc:spChg>
        <pc:spChg chg="mod">
          <ac:chgData name="סיון ברנע" userId="f361d83e-77e3-4b7c-87a5-822651357755" providerId="ADAL" clId="{B4C43204-F0D6-40F0-81EC-CDD085AFAE85}" dt="2022-11-16T18:07:17.590" v="124" actId="113"/>
          <ac:spMkLst>
            <pc:docMk/>
            <pc:sldMk cId="726524684" sldId="428"/>
            <ac:spMk id="10" creationId="{C1EE09CA-BE43-42EA-9DDF-BB3046F6E04A}"/>
          </ac:spMkLst>
        </pc:spChg>
      </pc:sldChg>
      <pc:sldChg chg="modSp mod">
        <pc:chgData name="סיון ברנע" userId="f361d83e-77e3-4b7c-87a5-822651357755" providerId="ADAL" clId="{B4C43204-F0D6-40F0-81EC-CDD085AFAE85}" dt="2022-11-16T18:07:25.430" v="126" actId="113"/>
        <pc:sldMkLst>
          <pc:docMk/>
          <pc:sldMk cId="3598983197" sldId="429"/>
        </pc:sldMkLst>
        <pc:spChg chg="mod">
          <ac:chgData name="סיון ברנע" userId="f361d83e-77e3-4b7c-87a5-822651357755" providerId="ADAL" clId="{B4C43204-F0D6-40F0-81EC-CDD085AFAE85}" dt="2022-11-16T18:07:25.430" v="126" actId="113"/>
          <ac:spMkLst>
            <pc:docMk/>
            <pc:sldMk cId="3598983197" sldId="429"/>
            <ac:spMk id="13" creationId="{409EBA73-0765-4607-A046-7AA8CB81562C}"/>
          </ac:spMkLst>
        </pc:spChg>
      </pc:sldChg>
      <pc:sldChg chg="addSp delSp modSp mod">
        <pc:chgData name="סיון ברנע" userId="f361d83e-77e3-4b7c-87a5-822651357755" providerId="ADAL" clId="{B4C43204-F0D6-40F0-81EC-CDD085AFAE85}" dt="2022-11-16T18:05:28.003" v="113" actId="1076"/>
        <pc:sldMkLst>
          <pc:docMk/>
          <pc:sldMk cId="2609161863" sldId="431"/>
        </pc:sldMkLst>
        <pc:spChg chg="add mod">
          <ac:chgData name="סיון ברנע" userId="f361d83e-77e3-4b7c-87a5-822651357755" providerId="ADAL" clId="{B4C43204-F0D6-40F0-81EC-CDD085AFAE85}" dt="2022-11-16T18:05:24.748" v="112" actId="1076"/>
          <ac:spMkLst>
            <pc:docMk/>
            <pc:sldMk cId="2609161863" sldId="431"/>
            <ac:spMk id="9" creationId="{D885C0D7-DEB2-4608-BA29-5563734EBFE3}"/>
          </ac:spMkLst>
        </pc:spChg>
        <pc:spChg chg="add mod">
          <ac:chgData name="סיון ברנע" userId="f361d83e-77e3-4b7c-87a5-822651357755" providerId="ADAL" clId="{B4C43204-F0D6-40F0-81EC-CDD085AFAE85}" dt="2022-11-16T18:05:24.748" v="112" actId="1076"/>
          <ac:spMkLst>
            <pc:docMk/>
            <pc:sldMk cId="2609161863" sldId="431"/>
            <ac:spMk id="11" creationId="{793D64D9-5168-44DB-B9A4-EF15C26F17CC}"/>
          </ac:spMkLst>
        </pc:spChg>
        <pc:spChg chg="del">
          <ac:chgData name="סיון ברנע" userId="f361d83e-77e3-4b7c-87a5-822651357755" providerId="ADAL" clId="{B4C43204-F0D6-40F0-81EC-CDD085AFAE85}" dt="2022-11-16T18:05:20.501" v="110" actId="478"/>
          <ac:spMkLst>
            <pc:docMk/>
            <pc:sldMk cId="2609161863" sldId="431"/>
            <ac:spMk id="13" creationId="{03905F7B-85DD-4D50-A116-85B6A3B69889}"/>
          </ac:spMkLst>
        </pc:spChg>
        <pc:spChg chg="add mod">
          <ac:chgData name="סיון ברנע" userId="f361d83e-77e3-4b7c-87a5-822651357755" providerId="ADAL" clId="{B4C43204-F0D6-40F0-81EC-CDD085AFAE85}" dt="2022-11-16T18:05:24.748" v="112" actId="1076"/>
          <ac:spMkLst>
            <pc:docMk/>
            <pc:sldMk cId="2609161863" sldId="431"/>
            <ac:spMk id="16" creationId="{F42B4066-9D21-4984-864C-B73E9AE8AF5C}"/>
          </ac:spMkLst>
        </pc:spChg>
        <pc:spChg chg="add mod">
          <ac:chgData name="סיון ברנע" userId="f361d83e-77e3-4b7c-87a5-822651357755" providerId="ADAL" clId="{B4C43204-F0D6-40F0-81EC-CDD085AFAE85}" dt="2022-11-16T18:05:24.748" v="112" actId="1076"/>
          <ac:spMkLst>
            <pc:docMk/>
            <pc:sldMk cId="2609161863" sldId="431"/>
            <ac:spMk id="17" creationId="{CC23A954-D9B3-4CC4-832D-14541A44EC76}"/>
          </ac:spMkLst>
        </pc:spChg>
        <pc:spChg chg="del">
          <ac:chgData name="סיון ברנע" userId="f361d83e-77e3-4b7c-87a5-822651357755" providerId="ADAL" clId="{B4C43204-F0D6-40F0-81EC-CDD085AFAE85}" dt="2022-11-16T18:05:20.501" v="110" actId="478"/>
          <ac:spMkLst>
            <pc:docMk/>
            <pc:sldMk cId="2609161863" sldId="431"/>
            <ac:spMk id="22" creationId="{E4B477DA-37A6-4F40-810F-394B7CEE3754}"/>
          </ac:spMkLst>
        </pc:spChg>
        <pc:spChg chg="del">
          <ac:chgData name="סיון ברנע" userId="f361d83e-77e3-4b7c-87a5-822651357755" providerId="ADAL" clId="{B4C43204-F0D6-40F0-81EC-CDD085AFAE85}" dt="2022-11-16T18:05:20.501" v="110" actId="478"/>
          <ac:spMkLst>
            <pc:docMk/>
            <pc:sldMk cId="2609161863" sldId="431"/>
            <ac:spMk id="25" creationId="{13A1B460-B87A-413C-ABA6-400FBEE916AA}"/>
          </ac:spMkLst>
        </pc:spChg>
        <pc:picChg chg="add mod">
          <ac:chgData name="סיון ברנע" userId="f361d83e-77e3-4b7c-87a5-822651357755" providerId="ADAL" clId="{B4C43204-F0D6-40F0-81EC-CDD085AFAE85}" dt="2022-11-16T18:05:24.748" v="112" actId="1076"/>
          <ac:picMkLst>
            <pc:docMk/>
            <pc:sldMk cId="2609161863" sldId="431"/>
            <ac:picMk id="10" creationId="{73B5D310-0415-4DA6-B920-C80D60692E93}"/>
          </ac:picMkLst>
        </pc:picChg>
        <pc:picChg chg="add mod">
          <ac:chgData name="סיון ברנע" userId="f361d83e-77e3-4b7c-87a5-822651357755" providerId="ADAL" clId="{B4C43204-F0D6-40F0-81EC-CDD085AFAE85}" dt="2022-11-16T18:05:28.003" v="113" actId="1076"/>
          <ac:picMkLst>
            <pc:docMk/>
            <pc:sldMk cId="2609161863" sldId="431"/>
            <ac:picMk id="12" creationId="{88B0306E-D559-4BFB-89CD-1D00E931B4F2}"/>
          </ac:picMkLst>
        </pc:picChg>
        <pc:picChg chg="add mod">
          <ac:chgData name="סיון ברנע" userId="f361d83e-77e3-4b7c-87a5-822651357755" providerId="ADAL" clId="{B4C43204-F0D6-40F0-81EC-CDD085AFAE85}" dt="2022-11-16T18:05:24.748" v="112" actId="1076"/>
          <ac:picMkLst>
            <pc:docMk/>
            <pc:sldMk cId="2609161863" sldId="431"/>
            <ac:picMk id="14" creationId="{58E43E64-D186-4879-9A69-32F88545D654}"/>
          </ac:picMkLst>
        </pc:picChg>
        <pc:picChg chg="del">
          <ac:chgData name="סיון ברנע" userId="f361d83e-77e3-4b7c-87a5-822651357755" providerId="ADAL" clId="{B4C43204-F0D6-40F0-81EC-CDD085AFAE85}" dt="2022-11-16T18:05:20.501" v="110" actId="478"/>
          <ac:picMkLst>
            <pc:docMk/>
            <pc:sldMk cId="2609161863" sldId="431"/>
            <ac:picMk id="15" creationId="{9F332499-F78C-464A-96A3-871ACE69A3A7}"/>
          </ac:picMkLst>
        </pc:picChg>
        <pc:picChg chg="add mod">
          <ac:chgData name="סיון ברנע" userId="f361d83e-77e3-4b7c-87a5-822651357755" providerId="ADAL" clId="{B4C43204-F0D6-40F0-81EC-CDD085AFAE85}" dt="2022-11-16T18:05:24.748" v="112" actId="1076"/>
          <ac:picMkLst>
            <pc:docMk/>
            <pc:sldMk cId="2609161863" sldId="431"/>
            <ac:picMk id="18" creationId="{B9A2A902-29A7-487B-999E-C45E68FE8FBB}"/>
          </ac:picMkLst>
        </pc:picChg>
        <pc:picChg chg="del">
          <ac:chgData name="סיון ברנע" userId="f361d83e-77e3-4b7c-87a5-822651357755" providerId="ADAL" clId="{B4C43204-F0D6-40F0-81EC-CDD085AFAE85}" dt="2022-11-16T18:05:20.501" v="110" actId="478"/>
          <ac:picMkLst>
            <pc:docMk/>
            <pc:sldMk cId="2609161863" sldId="431"/>
            <ac:picMk id="19" creationId="{B4D945C9-01E9-49BC-B26C-78346BD44212}"/>
          </ac:picMkLst>
        </pc:picChg>
        <pc:picChg chg="del">
          <ac:chgData name="סיון ברנע" userId="f361d83e-77e3-4b7c-87a5-822651357755" providerId="ADAL" clId="{B4C43204-F0D6-40F0-81EC-CDD085AFAE85}" dt="2022-11-16T18:05:20.501" v="110" actId="478"/>
          <ac:picMkLst>
            <pc:docMk/>
            <pc:sldMk cId="2609161863" sldId="431"/>
            <ac:picMk id="23" creationId="{1E06FCBC-D107-4EC4-BF85-3450EE5BC6EA}"/>
          </ac:picMkLst>
        </pc:picChg>
      </pc:sldChg>
      <pc:sldChg chg="modSp mod">
        <pc:chgData name="סיון ברנע" userId="f361d83e-77e3-4b7c-87a5-822651357755" providerId="ADAL" clId="{B4C43204-F0D6-40F0-81EC-CDD085AFAE85}" dt="2022-11-16T17:42:54.264" v="30" actId="113"/>
        <pc:sldMkLst>
          <pc:docMk/>
          <pc:sldMk cId="524199837" sldId="432"/>
        </pc:sldMkLst>
        <pc:spChg chg="mod">
          <ac:chgData name="סיון ברנע" userId="f361d83e-77e3-4b7c-87a5-822651357755" providerId="ADAL" clId="{B4C43204-F0D6-40F0-81EC-CDD085AFAE85}" dt="2022-11-16T17:42:54.264" v="30" actId="113"/>
          <ac:spMkLst>
            <pc:docMk/>
            <pc:sldMk cId="524199837" sldId="432"/>
            <ac:spMk id="6" creationId="{C256B0B8-E126-4F50-9F95-3C936F7CA1ED}"/>
          </ac:spMkLst>
        </pc:spChg>
      </pc:sldChg>
      <pc:sldChg chg="modSp mod">
        <pc:chgData name="סיון ברנע" userId="f361d83e-77e3-4b7c-87a5-822651357755" providerId="ADAL" clId="{B4C43204-F0D6-40F0-81EC-CDD085AFAE85}" dt="2022-11-16T17:44:07.648" v="38" actId="113"/>
        <pc:sldMkLst>
          <pc:docMk/>
          <pc:sldMk cId="2109425037" sldId="435"/>
        </pc:sldMkLst>
        <pc:spChg chg="mod">
          <ac:chgData name="סיון ברנע" userId="f361d83e-77e3-4b7c-87a5-822651357755" providerId="ADAL" clId="{B4C43204-F0D6-40F0-81EC-CDD085AFAE85}" dt="2022-11-16T17:44:07.648" v="38" actId="113"/>
          <ac:spMkLst>
            <pc:docMk/>
            <pc:sldMk cId="2109425037" sldId="435"/>
            <ac:spMk id="6" creationId="{C256B0B8-E126-4F50-9F95-3C936F7CA1ED}"/>
          </ac:spMkLst>
        </pc:spChg>
      </pc:sldChg>
      <pc:sldChg chg="modSp mod">
        <pc:chgData name="סיון ברנע" userId="f361d83e-77e3-4b7c-87a5-822651357755" providerId="ADAL" clId="{B4C43204-F0D6-40F0-81EC-CDD085AFAE85}" dt="2022-11-16T18:06:46.325" v="118" actId="113"/>
        <pc:sldMkLst>
          <pc:docMk/>
          <pc:sldMk cId="2022069517" sldId="436"/>
        </pc:sldMkLst>
        <pc:spChg chg="mod">
          <ac:chgData name="סיון ברנע" userId="f361d83e-77e3-4b7c-87a5-822651357755" providerId="ADAL" clId="{B4C43204-F0D6-40F0-81EC-CDD085AFAE85}" dt="2022-11-16T18:06:46.325" v="118" actId="113"/>
          <ac:spMkLst>
            <pc:docMk/>
            <pc:sldMk cId="2022069517" sldId="436"/>
            <ac:spMk id="5" creationId="{3CF1DD17-CAA4-42FB-A738-43B38715381E}"/>
          </ac:spMkLst>
        </pc:spChg>
      </pc:sldChg>
      <pc:sldChg chg="addSp delSp modSp mod">
        <pc:chgData name="סיון ברנע" userId="f361d83e-77e3-4b7c-87a5-822651357755" providerId="ADAL" clId="{B4C43204-F0D6-40F0-81EC-CDD085AFAE85}" dt="2022-11-16T17:49:04.346" v="97" actId="20577"/>
        <pc:sldMkLst>
          <pc:docMk/>
          <pc:sldMk cId="2782940684" sldId="437"/>
        </pc:sldMkLst>
        <pc:spChg chg="mod">
          <ac:chgData name="סיון ברנע" userId="f361d83e-77e3-4b7c-87a5-822651357755" providerId="ADAL" clId="{B4C43204-F0D6-40F0-81EC-CDD085AFAE85}" dt="2022-11-16T17:49:04.346" v="97" actId="20577"/>
          <ac:spMkLst>
            <pc:docMk/>
            <pc:sldMk cId="2782940684" sldId="437"/>
            <ac:spMk id="5" creationId="{483FCFBC-BC67-4EBB-A2B1-C779D65FA6F2}"/>
          </ac:spMkLst>
        </pc:spChg>
        <pc:spChg chg="add del mod">
          <ac:chgData name="סיון ברנע" userId="f361d83e-77e3-4b7c-87a5-822651357755" providerId="ADAL" clId="{B4C43204-F0D6-40F0-81EC-CDD085AFAE85}" dt="2022-11-16T17:46:14.031" v="51" actId="478"/>
          <ac:spMkLst>
            <pc:docMk/>
            <pc:sldMk cId="2782940684" sldId="437"/>
            <ac:spMk id="6" creationId="{4B63FE1A-6237-4DBF-9D64-FAD2781E9EA7}"/>
          </ac:spMkLst>
        </pc:spChg>
      </pc:sldChg>
      <pc:sldChg chg="modSp mod">
        <pc:chgData name="סיון ברנע" userId="f361d83e-77e3-4b7c-87a5-822651357755" providerId="ADAL" clId="{B4C43204-F0D6-40F0-81EC-CDD085AFAE85}" dt="2022-11-16T18:04:00.187" v="99" actId="1076"/>
        <pc:sldMkLst>
          <pc:docMk/>
          <pc:sldMk cId="4136514334" sldId="438"/>
        </pc:sldMkLst>
        <pc:spChg chg="mod">
          <ac:chgData name="סיון ברנע" userId="f361d83e-77e3-4b7c-87a5-822651357755" providerId="ADAL" clId="{B4C43204-F0D6-40F0-81EC-CDD085AFAE85}" dt="2022-11-16T18:04:00.187" v="99" actId="1076"/>
          <ac:spMkLst>
            <pc:docMk/>
            <pc:sldMk cId="4136514334" sldId="438"/>
            <ac:spMk id="5" creationId="{9C0250E3-337A-4253-A34D-0A733CF4A6D3}"/>
          </ac:spMkLst>
        </pc:spChg>
      </pc:sldChg>
      <pc:sldChg chg="modSp mod">
        <pc:chgData name="סיון ברנע" userId="f361d83e-77e3-4b7c-87a5-822651357755" providerId="ADAL" clId="{B4C43204-F0D6-40F0-81EC-CDD085AFAE85}" dt="2022-11-16T18:06:12.473" v="114"/>
        <pc:sldMkLst>
          <pc:docMk/>
          <pc:sldMk cId="2641151066" sldId="439"/>
        </pc:sldMkLst>
        <pc:spChg chg="mod">
          <ac:chgData name="סיון ברנע" userId="f361d83e-77e3-4b7c-87a5-822651357755" providerId="ADAL" clId="{B4C43204-F0D6-40F0-81EC-CDD085AFAE85}" dt="2022-11-16T18:06:12.473" v="114"/>
          <ac:spMkLst>
            <pc:docMk/>
            <pc:sldMk cId="2641151066" sldId="439"/>
            <ac:spMk id="5" creationId="{9C0250E3-337A-4253-A34D-0A733CF4A6D3}"/>
          </ac:spMkLst>
        </pc:spChg>
      </pc:sldChg>
      <pc:sldChg chg="modSp mod">
        <pc:chgData name="סיון ברנע" userId="f361d83e-77e3-4b7c-87a5-822651357755" providerId="ADAL" clId="{B4C43204-F0D6-40F0-81EC-CDD085AFAE85}" dt="2022-11-16T18:07:06.221" v="122" actId="113"/>
        <pc:sldMkLst>
          <pc:docMk/>
          <pc:sldMk cId="2439296705" sldId="440"/>
        </pc:sldMkLst>
        <pc:spChg chg="mod">
          <ac:chgData name="סיון ברנע" userId="f361d83e-77e3-4b7c-87a5-822651357755" providerId="ADAL" clId="{B4C43204-F0D6-40F0-81EC-CDD085AFAE85}" dt="2022-11-16T18:07:06.221" v="122" actId="113"/>
          <ac:spMkLst>
            <pc:docMk/>
            <pc:sldMk cId="2439296705" sldId="440"/>
            <ac:spMk id="8" creationId="{18295D39-DE14-48E9-A547-7E38A77F6BBD}"/>
          </ac:spMkLst>
        </pc:spChg>
      </pc:sldChg>
    </pc:docChg>
  </pc:docChgLst>
  <pc:docChgLst>
    <pc:chgData name="שירה סאסי" userId="S::u9237017@bsmch.net::9c4c54be-e6e4-4aa0-bd85-a2e670f713a5" providerId="AD" clId="Web-{870FE1BD-3EA8-3A01-CA1F-76D2AF71749D}"/>
    <pc:docChg chg="modSld">
      <pc:chgData name="שירה סאסי" userId="S::u9237017@bsmch.net::9c4c54be-e6e4-4aa0-bd85-a2e670f713a5" providerId="AD" clId="Web-{870FE1BD-3EA8-3A01-CA1F-76D2AF71749D}" dt="2024-06-09T16:25:21.733" v="16" actId="20577"/>
      <pc:docMkLst>
        <pc:docMk/>
      </pc:docMkLst>
      <pc:sldChg chg="modSp addAnim delAnim">
        <pc:chgData name="שירה סאסי" userId="S::u9237017@bsmch.net::9c4c54be-e6e4-4aa0-bd85-a2e670f713a5" providerId="AD" clId="Web-{870FE1BD-3EA8-3A01-CA1F-76D2AF71749D}" dt="2024-06-09T16:24:08.262" v="13"/>
        <pc:sldMkLst>
          <pc:docMk/>
          <pc:sldMk cId="688489190" sldId="340"/>
        </pc:sldMkLst>
        <pc:graphicFrameChg chg="mod modGraphic">
          <ac:chgData name="שירה סאסי" userId="S::u9237017@bsmch.net::9c4c54be-e6e4-4aa0-bd85-a2e670f713a5" providerId="AD" clId="Web-{870FE1BD-3EA8-3A01-CA1F-76D2AF71749D}" dt="2024-06-09T16:24:08.262" v="13"/>
          <ac:graphicFrameMkLst>
            <pc:docMk/>
            <pc:sldMk cId="688489190" sldId="340"/>
            <ac:graphicFrameMk id="12" creationId="{A2C30A9A-EF80-4128-A6EF-31F79D95BB39}"/>
          </ac:graphicFrameMkLst>
        </pc:graphicFrameChg>
      </pc:sldChg>
      <pc:sldChg chg="modSp">
        <pc:chgData name="שירה סאסי" userId="S::u9237017@bsmch.net::9c4c54be-e6e4-4aa0-bd85-a2e670f713a5" providerId="AD" clId="Web-{870FE1BD-3EA8-3A01-CA1F-76D2AF71749D}" dt="2024-06-09T16:25:21.733" v="16" actId="20577"/>
        <pc:sldMkLst>
          <pc:docMk/>
          <pc:sldMk cId="2109425037" sldId="435"/>
        </pc:sldMkLst>
        <pc:spChg chg="mod">
          <ac:chgData name="שירה סאסי" userId="S::u9237017@bsmch.net::9c4c54be-e6e4-4aa0-bd85-a2e670f713a5" providerId="AD" clId="Web-{870FE1BD-3EA8-3A01-CA1F-76D2AF71749D}" dt="2024-06-09T16:25:21.733" v="16" actId="20577"/>
          <ac:spMkLst>
            <pc:docMk/>
            <pc:sldMk cId="2109425037" sldId="435"/>
            <ac:spMk id="4" creationId="{78357A38-DFFC-460F-B473-7D2579C6EF95}"/>
          </ac:spMkLst>
        </pc:spChg>
      </pc:sldChg>
    </pc:docChg>
  </pc:docChgLst>
  <pc:docChgLst>
    <pc:chgData name="דנה לב" userId="332ee80c-bfbb-45f8-94ed-0f8888619ae8" providerId="ADAL" clId="{31C9A645-BCFF-40F4-9181-1D691F6B61B3}"/>
    <pc:docChg chg="undo custSel addSld delSld modSld sldOrd modSection">
      <pc:chgData name="דנה לב" userId="332ee80c-bfbb-45f8-94ed-0f8888619ae8" providerId="ADAL" clId="{31C9A645-BCFF-40F4-9181-1D691F6B61B3}" dt="2022-11-15T09:33:22.767" v="312"/>
      <pc:docMkLst>
        <pc:docMk/>
      </pc:docMkLst>
      <pc:sldChg chg="addSp modSp modTransition">
        <pc:chgData name="דנה לב" userId="332ee80c-bfbb-45f8-94ed-0f8888619ae8" providerId="ADAL" clId="{31C9A645-BCFF-40F4-9181-1D691F6B61B3}" dt="2022-11-15T09:32:23.787" v="289" actId="20577"/>
        <pc:sldMkLst>
          <pc:docMk/>
          <pc:sldMk cId="3369513456" sldId="261"/>
        </pc:sldMkLst>
        <pc:spChg chg="add mod">
          <ac:chgData name="דנה לב" userId="332ee80c-bfbb-45f8-94ed-0f8888619ae8" providerId="ADAL" clId="{31C9A645-BCFF-40F4-9181-1D691F6B61B3}" dt="2022-11-15T09:32:23.787" v="289" actId="20577"/>
          <ac:spMkLst>
            <pc:docMk/>
            <pc:sldMk cId="3369513456" sldId="261"/>
            <ac:spMk id="8" creationId="{C4751138-0BE6-4943-9383-E7A950B6E7F1}"/>
          </ac:spMkLst>
        </pc:spChg>
      </pc:sldChg>
      <pc:sldChg chg="modSp del ord modTransition modAnim">
        <pc:chgData name="דנה לב" userId="332ee80c-bfbb-45f8-94ed-0f8888619ae8" providerId="ADAL" clId="{31C9A645-BCFF-40F4-9181-1D691F6B61B3}" dt="2022-11-15T09:14:13.543" v="48" actId="2696"/>
        <pc:sldMkLst>
          <pc:docMk/>
          <pc:sldMk cId="386721166" sldId="279"/>
        </pc:sldMkLst>
        <pc:spChg chg="mod">
          <ac:chgData name="דנה לב" userId="332ee80c-bfbb-45f8-94ed-0f8888619ae8" providerId="ADAL" clId="{31C9A645-BCFF-40F4-9181-1D691F6B61B3}" dt="2022-11-15T09:13:23.102" v="42" actId="207"/>
          <ac:spMkLst>
            <pc:docMk/>
            <pc:sldMk cId="386721166" sldId="279"/>
            <ac:spMk id="4" creationId="{A7924002-BDC9-465E-8929-9BAC782C3A7B}"/>
          </ac:spMkLst>
        </pc:spChg>
        <pc:spChg chg="mod">
          <ac:chgData name="דנה לב" userId="332ee80c-bfbb-45f8-94ed-0f8888619ae8" providerId="ADAL" clId="{31C9A645-BCFF-40F4-9181-1D691F6B61B3}" dt="2022-11-15T09:12:51.102" v="38" actId="14100"/>
          <ac:spMkLst>
            <pc:docMk/>
            <pc:sldMk cId="386721166" sldId="279"/>
            <ac:spMk id="5" creationId="{9D245C22-8275-4597-93BD-CF0010FB2F76}"/>
          </ac:spMkLst>
        </pc:spChg>
      </pc:sldChg>
      <pc:sldChg chg="modSp modTransition">
        <pc:chgData name="דנה לב" userId="332ee80c-bfbb-45f8-94ed-0f8888619ae8" providerId="ADAL" clId="{31C9A645-BCFF-40F4-9181-1D691F6B61B3}" dt="2022-11-15T09:10:33.960" v="15"/>
        <pc:sldMkLst>
          <pc:docMk/>
          <pc:sldMk cId="2641772499" sldId="291"/>
        </pc:sldMkLst>
        <pc:spChg chg="mod">
          <ac:chgData name="דנה לב" userId="332ee80c-bfbb-45f8-94ed-0f8888619ae8" providerId="ADAL" clId="{31C9A645-BCFF-40F4-9181-1D691F6B61B3}" dt="2022-11-15T09:07:19.436" v="4" actId="1076"/>
          <ac:spMkLst>
            <pc:docMk/>
            <pc:sldMk cId="2641772499" sldId="291"/>
            <ac:spMk id="2" creationId="{BDF08EB7-543C-4FB1-B809-A17441AEAB76}"/>
          </ac:spMkLst>
        </pc:spChg>
        <pc:spChg chg="mod">
          <ac:chgData name="דנה לב" userId="332ee80c-bfbb-45f8-94ed-0f8888619ae8" providerId="ADAL" clId="{31C9A645-BCFF-40F4-9181-1D691F6B61B3}" dt="2022-11-15T09:07:16.885" v="3" actId="1076"/>
          <ac:spMkLst>
            <pc:docMk/>
            <pc:sldMk cId="2641772499" sldId="291"/>
            <ac:spMk id="3" creationId="{90C44496-9827-4EA9-A263-70B4B4E7D701}"/>
          </ac:spMkLst>
        </pc:spChg>
      </pc:sldChg>
      <pc:sldChg chg="addSp delSp modSp ord modTransition">
        <pc:chgData name="דנה לב" userId="332ee80c-bfbb-45f8-94ed-0f8888619ae8" providerId="ADAL" clId="{31C9A645-BCFF-40F4-9181-1D691F6B61B3}" dt="2022-11-15T09:17:45.786" v="77"/>
        <pc:sldMkLst>
          <pc:docMk/>
          <pc:sldMk cId="688489190" sldId="340"/>
        </pc:sldMkLst>
        <pc:spChg chg="del">
          <ac:chgData name="דנה לב" userId="332ee80c-bfbb-45f8-94ed-0f8888619ae8" providerId="ADAL" clId="{31C9A645-BCFF-40F4-9181-1D691F6B61B3}" dt="2022-11-15T09:17:44.064" v="76" actId="478"/>
          <ac:spMkLst>
            <pc:docMk/>
            <pc:sldMk cId="688489190" sldId="340"/>
            <ac:spMk id="5" creationId="{CFD4C6CD-ECE1-3051-9440-4AEE807A71B6}"/>
          </ac:spMkLst>
        </pc:spChg>
        <pc:spChg chg="mod">
          <ac:chgData name="דנה לב" userId="332ee80c-bfbb-45f8-94ed-0f8888619ae8" providerId="ADAL" clId="{31C9A645-BCFF-40F4-9181-1D691F6B61B3}" dt="2022-11-15T09:16:29.872" v="65" actId="207"/>
          <ac:spMkLst>
            <pc:docMk/>
            <pc:sldMk cId="688489190" sldId="340"/>
            <ac:spMk id="13" creationId="{7FF3A33F-E033-4BB0-A9BC-7FB932A493DA}"/>
          </ac:spMkLst>
        </pc:spChg>
        <pc:spChg chg="mod">
          <ac:chgData name="דנה לב" userId="332ee80c-bfbb-45f8-94ed-0f8888619ae8" providerId="ADAL" clId="{31C9A645-BCFF-40F4-9181-1D691F6B61B3}" dt="2022-11-15T09:16:25.002" v="64" actId="2085"/>
          <ac:spMkLst>
            <pc:docMk/>
            <pc:sldMk cId="688489190" sldId="340"/>
            <ac:spMk id="14" creationId="{C07FB55A-C348-4496-9362-863EC93DFD9D}"/>
          </ac:spMkLst>
        </pc:spChg>
        <pc:spChg chg="mod">
          <ac:chgData name="דנה לב" userId="332ee80c-bfbb-45f8-94ed-0f8888619ae8" providerId="ADAL" clId="{31C9A645-BCFF-40F4-9181-1D691F6B61B3}" dt="2022-11-15T09:16:34.662" v="66" actId="207"/>
          <ac:spMkLst>
            <pc:docMk/>
            <pc:sldMk cId="688489190" sldId="340"/>
            <ac:spMk id="15" creationId="{C26F7FA0-BE33-4128-8185-22ED0B80F252}"/>
          </ac:spMkLst>
        </pc:spChg>
        <pc:spChg chg="mod">
          <ac:chgData name="דנה לב" userId="332ee80c-bfbb-45f8-94ed-0f8888619ae8" providerId="ADAL" clId="{31C9A645-BCFF-40F4-9181-1D691F6B61B3}" dt="2022-11-15T09:16:53.531" v="68" actId="108"/>
          <ac:spMkLst>
            <pc:docMk/>
            <pc:sldMk cId="688489190" sldId="340"/>
            <ac:spMk id="16" creationId="{953ACA89-ED39-4531-9462-4B5C6AE57917}"/>
          </ac:spMkLst>
        </pc:spChg>
        <pc:spChg chg="mod">
          <ac:chgData name="דנה לב" userId="332ee80c-bfbb-45f8-94ed-0f8888619ae8" providerId="ADAL" clId="{31C9A645-BCFF-40F4-9181-1D691F6B61B3}" dt="2022-11-15T09:16:51.372" v="67" actId="108"/>
          <ac:spMkLst>
            <pc:docMk/>
            <pc:sldMk cId="688489190" sldId="340"/>
            <ac:spMk id="17" creationId="{F78FF231-7511-4415-93E1-AE82D6B874B3}"/>
          </ac:spMkLst>
        </pc:spChg>
        <pc:spChg chg="mod">
          <ac:chgData name="דנה לב" userId="332ee80c-bfbb-45f8-94ed-0f8888619ae8" providerId="ADAL" clId="{31C9A645-BCFF-40F4-9181-1D691F6B61B3}" dt="2022-11-15T09:16:55.851" v="69" actId="108"/>
          <ac:spMkLst>
            <pc:docMk/>
            <pc:sldMk cId="688489190" sldId="340"/>
            <ac:spMk id="18" creationId="{9A6C7A7C-815B-4686-8C29-7AB103AAEEBE}"/>
          </ac:spMkLst>
        </pc:spChg>
        <pc:spChg chg="mod">
          <ac:chgData name="דנה לב" userId="332ee80c-bfbb-45f8-94ed-0f8888619ae8" providerId="ADAL" clId="{31C9A645-BCFF-40F4-9181-1D691F6B61B3}" dt="2022-11-15T09:15:51.310" v="62" actId="1076"/>
          <ac:spMkLst>
            <pc:docMk/>
            <pc:sldMk cId="688489190" sldId="340"/>
            <ac:spMk id="21" creationId="{85FA65F0-DDD8-485D-AF06-6813F4F007C3}"/>
          </ac:spMkLst>
        </pc:spChg>
        <pc:spChg chg="add">
          <ac:chgData name="דנה לב" userId="332ee80c-bfbb-45f8-94ed-0f8888619ae8" providerId="ADAL" clId="{31C9A645-BCFF-40F4-9181-1D691F6B61B3}" dt="2022-11-15T09:17:45.786" v="77"/>
          <ac:spMkLst>
            <pc:docMk/>
            <pc:sldMk cId="688489190" sldId="340"/>
            <ac:spMk id="22" creationId="{3B5952A5-6AC7-428A-998A-A60345921A17}"/>
          </ac:spMkLst>
        </pc:spChg>
        <pc:graphicFrameChg chg="mod modGraphic">
          <ac:chgData name="דנה לב" userId="332ee80c-bfbb-45f8-94ed-0f8888619ae8" providerId="ADAL" clId="{31C9A645-BCFF-40F4-9181-1D691F6B61B3}" dt="2022-11-15T09:15:30.118" v="59" actId="207"/>
          <ac:graphicFrameMkLst>
            <pc:docMk/>
            <pc:sldMk cId="688489190" sldId="340"/>
            <ac:graphicFrameMk id="7" creationId="{8F7A8E6C-9FD5-453E-BCFC-81A0F21E8485}"/>
          </ac:graphicFrameMkLst>
        </pc:graphicFrameChg>
        <pc:graphicFrameChg chg="modGraphic">
          <ac:chgData name="דנה לב" userId="332ee80c-bfbb-45f8-94ed-0f8888619ae8" providerId="ADAL" clId="{31C9A645-BCFF-40F4-9181-1D691F6B61B3}" dt="2022-11-15T09:15:33.830" v="60" actId="207"/>
          <ac:graphicFrameMkLst>
            <pc:docMk/>
            <pc:sldMk cId="688489190" sldId="340"/>
            <ac:graphicFrameMk id="19" creationId="{0B913284-25DF-437C-A57A-32C8AFA086F9}"/>
          </ac:graphicFrameMkLst>
        </pc:graphicFrameChg>
      </pc:sldChg>
      <pc:sldChg chg="delSp del modTransition">
        <pc:chgData name="דנה לב" userId="332ee80c-bfbb-45f8-94ed-0f8888619ae8" providerId="ADAL" clId="{31C9A645-BCFF-40F4-9181-1D691F6B61B3}" dt="2022-11-15T09:25:43.818" v="183" actId="2696"/>
        <pc:sldMkLst>
          <pc:docMk/>
          <pc:sldMk cId="1510899826" sldId="385"/>
        </pc:sldMkLst>
        <pc:spChg chg="del">
          <ac:chgData name="דנה לב" userId="332ee80c-bfbb-45f8-94ed-0f8888619ae8" providerId="ADAL" clId="{31C9A645-BCFF-40F4-9181-1D691F6B61B3}" dt="2022-11-15T09:24:57.240" v="166" actId="478"/>
          <ac:spMkLst>
            <pc:docMk/>
            <pc:sldMk cId="1510899826" sldId="385"/>
            <ac:spMk id="7" creationId="{AE5AC7B1-DCEB-2061-B6E3-9D8BFE894DF8}"/>
          </ac:spMkLst>
        </pc:spChg>
      </pc:sldChg>
      <pc:sldChg chg="addSp delSp modTransition">
        <pc:chgData name="דנה לב" userId="332ee80c-bfbb-45f8-94ed-0f8888619ae8" providerId="ADAL" clId="{31C9A645-BCFF-40F4-9181-1D691F6B61B3}" dt="2022-11-15T09:10:33.960" v="15"/>
        <pc:sldMkLst>
          <pc:docMk/>
          <pc:sldMk cId="4167223408" sldId="393"/>
        </pc:sldMkLst>
        <pc:picChg chg="add">
          <ac:chgData name="דנה לב" userId="332ee80c-bfbb-45f8-94ed-0f8888619ae8" providerId="ADAL" clId="{31C9A645-BCFF-40F4-9181-1D691F6B61B3}" dt="2022-11-15T09:08:08.458" v="6"/>
          <ac:picMkLst>
            <pc:docMk/>
            <pc:sldMk cId="4167223408" sldId="393"/>
            <ac:picMk id="2" creationId="{3B476BC6-A41F-4249-A62F-4C7AD1EA996D}"/>
          </ac:picMkLst>
        </pc:picChg>
        <pc:picChg chg="del">
          <ac:chgData name="דנה לב" userId="332ee80c-bfbb-45f8-94ed-0f8888619ae8" providerId="ADAL" clId="{31C9A645-BCFF-40F4-9181-1D691F6B61B3}" dt="2022-11-15T09:08:08.261" v="5" actId="478"/>
          <ac:picMkLst>
            <pc:docMk/>
            <pc:sldMk cId="4167223408" sldId="393"/>
            <ac:picMk id="3" creationId="{56D79C42-D715-42F4-99FC-5347BCBF0996}"/>
          </ac:picMkLst>
        </pc:picChg>
      </pc:sldChg>
      <pc:sldChg chg="delSp modSp del modTransition">
        <pc:chgData name="דנה לב" userId="332ee80c-bfbb-45f8-94ed-0f8888619ae8" providerId="ADAL" clId="{31C9A645-BCFF-40F4-9181-1D691F6B61B3}" dt="2022-11-15T09:26:07.099" v="189" actId="2696"/>
        <pc:sldMkLst>
          <pc:docMk/>
          <pc:sldMk cId="4205430902" sldId="405"/>
        </pc:sldMkLst>
        <pc:spChg chg="del">
          <ac:chgData name="דנה לב" userId="332ee80c-bfbb-45f8-94ed-0f8888619ae8" providerId="ADAL" clId="{31C9A645-BCFF-40F4-9181-1D691F6B61B3}" dt="2022-11-15T09:25:51.608" v="184" actId="478"/>
          <ac:spMkLst>
            <pc:docMk/>
            <pc:sldMk cId="4205430902" sldId="405"/>
            <ac:spMk id="5" creationId="{1E810A13-99BA-88F5-70E4-80BB6EDB4EC1}"/>
          </ac:spMkLst>
        </pc:spChg>
        <pc:spChg chg="mod">
          <ac:chgData name="דנה לב" userId="332ee80c-bfbb-45f8-94ed-0f8888619ae8" providerId="ADAL" clId="{31C9A645-BCFF-40F4-9181-1D691F6B61B3}" dt="2022-11-15T09:22:47.072" v="151" actId="1076"/>
          <ac:spMkLst>
            <pc:docMk/>
            <pc:sldMk cId="4205430902" sldId="405"/>
            <ac:spMk id="24" creationId="{5E92619D-3941-49E9-BE14-5614842CA7DB}"/>
          </ac:spMkLst>
        </pc:spChg>
      </pc:sldChg>
      <pc:sldChg chg="delSp modSp modTransition">
        <pc:chgData name="דנה לב" userId="332ee80c-bfbb-45f8-94ed-0f8888619ae8" providerId="ADAL" clId="{31C9A645-BCFF-40F4-9181-1D691F6B61B3}" dt="2022-11-15T09:10:33.960" v="15"/>
        <pc:sldMkLst>
          <pc:docMk/>
          <pc:sldMk cId="3487218712" sldId="418"/>
        </pc:sldMkLst>
        <pc:spChg chg="del">
          <ac:chgData name="דנה לב" userId="332ee80c-bfbb-45f8-94ed-0f8888619ae8" providerId="ADAL" clId="{31C9A645-BCFF-40F4-9181-1D691F6B61B3}" dt="2022-11-15T09:06:41.493" v="0" actId="478"/>
          <ac:spMkLst>
            <pc:docMk/>
            <pc:sldMk cId="3487218712" sldId="418"/>
            <ac:spMk id="4" creationId="{6CFFCF72-32D1-4504-81F3-2A1CA7F7506E}"/>
          </ac:spMkLst>
        </pc:spChg>
        <pc:spChg chg="del">
          <ac:chgData name="דנה לב" userId="332ee80c-bfbb-45f8-94ed-0f8888619ae8" providerId="ADAL" clId="{31C9A645-BCFF-40F4-9181-1D691F6B61B3}" dt="2022-11-15T09:06:45.605" v="2" actId="478"/>
          <ac:spMkLst>
            <pc:docMk/>
            <pc:sldMk cId="3487218712" sldId="418"/>
            <ac:spMk id="7" creationId="{806D5B1A-F2EC-4445-885C-C1EEB80C3452}"/>
          </ac:spMkLst>
        </pc:spChg>
        <pc:spChg chg="mod">
          <ac:chgData name="דנה לב" userId="332ee80c-bfbb-45f8-94ed-0f8888619ae8" providerId="ADAL" clId="{31C9A645-BCFF-40F4-9181-1D691F6B61B3}" dt="2022-11-15T09:06:44.237" v="1" actId="1076"/>
          <ac:spMkLst>
            <pc:docMk/>
            <pc:sldMk cId="3487218712" sldId="418"/>
            <ac:spMk id="13" creationId="{E226403F-74E7-43E3-A03F-DBED1D929C39}"/>
          </ac:spMkLst>
        </pc:spChg>
      </pc:sldChg>
      <pc:sldChg chg="modSp modTransition">
        <pc:chgData name="דנה לב" userId="332ee80c-bfbb-45f8-94ed-0f8888619ae8" providerId="ADAL" clId="{31C9A645-BCFF-40F4-9181-1D691F6B61B3}" dt="2022-11-15T09:10:33.960" v="15"/>
        <pc:sldMkLst>
          <pc:docMk/>
          <pc:sldMk cId="864425668" sldId="419"/>
        </pc:sldMkLst>
        <pc:spChg chg="mod">
          <ac:chgData name="דנה לב" userId="332ee80c-bfbb-45f8-94ed-0f8888619ae8" providerId="ADAL" clId="{31C9A645-BCFF-40F4-9181-1D691F6B61B3}" dt="2022-11-15T09:09:54.528" v="12" actId="20577"/>
          <ac:spMkLst>
            <pc:docMk/>
            <pc:sldMk cId="864425668" sldId="419"/>
            <ac:spMk id="5" creationId="{102360EB-9FF5-4EE2-95E8-70BD7F3F993B}"/>
          </ac:spMkLst>
        </pc:spChg>
      </pc:sldChg>
      <pc:sldChg chg="addSp delSp del modTransition">
        <pc:chgData name="דנה לב" userId="332ee80c-bfbb-45f8-94ed-0f8888619ae8" providerId="ADAL" clId="{31C9A645-BCFF-40F4-9181-1D691F6B61B3}" dt="2022-11-15T09:19:08.627" v="100" actId="2696"/>
        <pc:sldMkLst>
          <pc:docMk/>
          <pc:sldMk cId="1436202004" sldId="420"/>
        </pc:sldMkLst>
        <pc:spChg chg="del">
          <ac:chgData name="דנה לב" userId="332ee80c-bfbb-45f8-94ed-0f8888619ae8" providerId="ADAL" clId="{31C9A645-BCFF-40F4-9181-1D691F6B61B3}" dt="2022-11-15T09:17:49.063" v="78" actId="478"/>
          <ac:spMkLst>
            <pc:docMk/>
            <pc:sldMk cId="1436202004" sldId="420"/>
            <ac:spMk id="7" creationId="{1D012E1D-412A-0D50-8277-AB719A95A092}"/>
          </ac:spMkLst>
        </pc:spChg>
        <pc:spChg chg="add">
          <ac:chgData name="דנה לב" userId="332ee80c-bfbb-45f8-94ed-0f8888619ae8" providerId="ADAL" clId="{31C9A645-BCFF-40F4-9181-1D691F6B61B3}" dt="2022-11-15T09:17:49.786" v="79"/>
          <ac:spMkLst>
            <pc:docMk/>
            <pc:sldMk cId="1436202004" sldId="420"/>
            <ac:spMk id="8" creationId="{19C42501-AA11-4C3E-A465-8995E4D2E4EE}"/>
          </ac:spMkLst>
        </pc:spChg>
      </pc:sldChg>
      <pc:sldChg chg="addSp delSp modSp modTransition modAnim">
        <pc:chgData name="דנה לב" userId="332ee80c-bfbb-45f8-94ed-0f8888619ae8" providerId="ADAL" clId="{31C9A645-BCFF-40F4-9181-1D691F6B61B3}" dt="2022-11-15T09:26:46.400" v="203" actId="1076"/>
        <pc:sldMkLst>
          <pc:docMk/>
          <pc:sldMk cId="1123846999" sldId="421"/>
        </pc:sldMkLst>
        <pc:spChg chg="mod">
          <ac:chgData name="דנה לב" userId="332ee80c-bfbb-45f8-94ed-0f8888619ae8" providerId="ADAL" clId="{31C9A645-BCFF-40F4-9181-1D691F6B61B3}" dt="2022-11-15T09:26:39.472" v="202" actId="1076"/>
          <ac:spMkLst>
            <pc:docMk/>
            <pc:sldMk cId="1123846999" sldId="421"/>
            <ac:spMk id="6" creationId="{3BCE2866-9A46-486C-8A0B-E074E77650EF}"/>
          </ac:spMkLst>
        </pc:spChg>
        <pc:spChg chg="add mod">
          <ac:chgData name="דנה לב" userId="332ee80c-bfbb-45f8-94ed-0f8888619ae8" providerId="ADAL" clId="{31C9A645-BCFF-40F4-9181-1D691F6B61B3}" dt="2022-11-15T09:26:33.874" v="201" actId="113"/>
          <ac:spMkLst>
            <pc:docMk/>
            <pc:sldMk cId="1123846999" sldId="421"/>
            <ac:spMk id="7" creationId="{8EDCF17C-98CA-4DA6-99E5-1EBC5EB8CE7E}"/>
          </ac:spMkLst>
        </pc:spChg>
        <pc:spChg chg="mod">
          <ac:chgData name="דנה לב" userId="332ee80c-bfbb-45f8-94ed-0f8888619ae8" providerId="ADAL" clId="{31C9A645-BCFF-40F4-9181-1D691F6B61B3}" dt="2022-11-15T09:26:46.400" v="203" actId="1076"/>
          <ac:spMkLst>
            <pc:docMk/>
            <pc:sldMk cId="1123846999" sldId="421"/>
            <ac:spMk id="9" creationId="{F42F6975-26FB-4422-84CA-1EA4AA86F876}"/>
          </ac:spMkLst>
        </pc:spChg>
        <pc:spChg chg="mod">
          <ac:chgData name="דנה לב" userId="332ee80c-bfbb-45f8-94ed-0f8888619ae8" providerId="ADAL" clId="{31C9A645-BCFF-40F4-9181-1D691F6B61B3}" dt="2022-11-15T09:26:46.400" v="203" actId="1076"/>
          <ac:spMkLst>
            <pc:docMk/>
            <pc:sldMk cId="1123846999" sldId="421"/>
            <ac:spMk id="10" creationId="{0E424940-DC11-43B4-9F6F-AA8F6CFB499E}"/>
          </ac:spMkLst>
        </pc:spChg>
        <pc:spChg chg="mod">
          <ac:chgData name="דנה לב" userId="332ee80c-bfbb-45f8-94ed-0f8888619ae8" providerId="ADAL" clId="{31C9A645-BCFF-40F4-9181-1D691F6B61B3}" dt="2022-11-15T09:26:46.400" v="203" actId="1076"/>
          <ac:spMkLst>
            <pc:docMk/>
            <pc:sldMk cId="1123846999" sldId="421"/>
            <ac:spMk id="11" creationId="{18F29561-0A9F-4793-A12E-62D438D025B7}"/>
          </ac:spMkLst>
        </pc:spChg>
        <pc:spChg chg="del">
          <ac:chgData name="דנה לב" userId="332ee80c-bfbb-45f8-94ed-0f8888619ae8" providerId="ADAL" clId="{31C9A645-BCFF-40F4-9181-1D691F6B61B3}" dt="2022-11-15T09:26:26.056" v="198" actId="478"/>
          <ac:spMkLst>
            <pc:docMk/>
            <pc:sldMk cId="1123846999" sldId="421"/>
            <ac:spMk id="16" creationId="{056491E1-F233-E391-B2D5-343BB30888D0}"/>
          </ac:spMkLst>
        </pc:spChg>
      </pc:sldChg>
      <pc:sldChg chg="addSp delSp del modTransition">
        <pc:chgData name="דנה לב" userId="332ee80c-bfbb-45f8-94ed-0f8888619ae8" providerId="ADAL" clId="{31C9A645-BCFF-40F4-9181-1D691F6B61B3}" dt="2022-11-15T09:27:11.586" v="213" actId="2696"/>
        <pc:sldMkLst>
          <pc:docMk/>
          <pc:sldMk cId="109544261" sldId="422"/>
        </pc:sldMkLst>
        <pc:spChg chg="add del">
          <ac:chgData name="דנה לב" userId="332ee80c-bfbb-45f8-94ed-0f8888619ae8" providerId="ADAL" clId="{31C9A645-BCFF-40F4-9181-1D691F6B61B3}" dt="2022-11-15T09:26:56.081" v="206"/>
          <ac:spMkLst>
            <pc:docMk/>
            <pc:sldMk cId="109544261" sldId="422"/>
            <ac:spMk id="4" creationId="{C5FD4BA9-A172-42EC-B9CB-8AC49C95A9E6}"/>
          </ac:spMkLst>
        </pc:spChg>
        <pc:spChg chg="del">
          <ac:chgData name="דנה לב" userId="332ee80c-bfbb-45f8-94ed-0f8888619ae8" providerId="ADAL" clId="{31C9A645-BCFF-40F4-9181-1D691F6B61B3}" dt="2022-11-15T09:26:53.249" v="204" actId="478"/>
          <ac:spMkLst>
            <pc:docMk/>
            <pc:sldMk cId="109544261" sldId="422"/>
            <ac:spMk id="5" creationId="{75F9DF49-85FB-D576-47AE-FC715D480F02}"/>
          </ac:spMkLst>
        </pc:spChg>
      </pc:sldChg>
      <pc:sldChg chg="addSp delSp modTransition">
        <pc:chgData name="דנה לב" userId="332ee80c-bfbb-45f8-94ed-0f8888619ae8" providerId="ADAL" clId="{31C9A645-BCFF-40F4-9181-1D691F6B61B3}" dt="2022-11-15T09:27:21.094" v="215"/>
        <pc:sldMkLst>
          <pc:docMk/>
          <pc:sldMk cId="3977677170" sldId="423"/>
        </pc:sldMkLst>
        <pc:spChg chg="del">
          <ac:chgData name="דנה לב" userId="332ee80c-bfbb-45f8-94ed-0f8888619ae8" providerId="ADAL" clId="{31C9A645-BCFF-40F4-9181-1D691F6B61B3}" dt="2022-11-15T09:27:20.377" v="214" actId="478"/>
          <ac:spMkLst>
            <pc:docMk/>
            <pc:sldMk cId="3977677170" sldId="423"/>
            <ac:spMk id="4" creationId="{48F84133-4CEB-FC3C-DD79-A5121736973F}"/>
          </ac:spMkLst>
        </pc:spChg>
        <pc:spChg chg="add">
          <ac:chgData name="דנה לב" userId="332ee80c-bfbb-45f8-94ed-0f8888619ae8" providerId="ADAL" clId="{31C9A645-BCFF-40F4-9181-1D691F6B61B3}" dt="2022-11-15T09:27:21.094" v="215"/>
          <ac:spMkLst>
            <pc:docMk/>
            <pc:sldMk cId="3977677170" sldId="423"/>
            <ac:spMk id="5" creationId="{92B43C2B-14BB-4452-A0F8-FAA8219B6F4D}"/>
          </ac:spMkLst>
        </pc:spChg>
      </pc:sldChg>
      <pc:sldChg chg="addSp delSp modSp modTransition">
        <pc:chgData name="דנה לב" userId="332ee80c-bfbb-45f8-94ed-0f8888619ae8" providerId="ADAL" clId="{31C9A645-BCFF-40F4-9181-1D691F6B61B3}" dt="2022-11-15T09:27:30.331" v="219" actId="113"/>
        <pc:sldMkLst>
          <pc:docMk/>
          <pc:sldMk cId="2470239406" sldId="424"/>
        </pc:sldMkLst>
        <pc:spChg chg="del">
          <ac:chgData name="דנה לב" userId="332ee80c-bfbb-45f8-94ed-0f8888619ae8" providerId="ADAL" clId="{31C9A645-BCFF-40F4-9181-1D691F6B61B3}" dt="2022-11-15T09:27:23.545" v="216" actId="478"/>
          <ac:spMkLst>
            <pc:docMk/>
            <pc:sldMk cId="2470239406" sldId="424"/>
            <ac:spMk id="4" creationId="{89B01312-C991-27D4-B1DA-B9F054F1C628}"/>
          </ac:spMkLst>
        </pc:spChg>
        <pc:spChg chg="add mod">
          <ac:chgData name="דנה לב" userId="332ee80c-bfbb-45f8-94ed-0f8888619ae8" providerId="ADAL" clId="{31C9A645-BCFF-40F4-9181-1D691F6B61B3}" dt="2022-11-15T09:27:30.331" v="219" actId="113"/>
          <ac:spMkLst>
            <pc:docMk/>
            <pc:sldMk cId="2470239406" sldId="424"/>
            <ac:spMk id="14" creationId="{C2E4BEB1-E3B6-4F73-ABBE-06714E67E506}"/>
          </ac:spMkLst>
        </pc:spChg>
        <pc:grpChg chg="mod">
          <ac:chgData name="דנה לב" userId="332ee80c-bfbb-45f8-94ed-0f8888619ae8" providerId="ADAL" clId="{31C9A645-BCFF-40F4-9181-1D691F6B61B3}" dt="2022-11-15T09:24:19.832" v="156" actId="1076"/>
          <ac:grpSpMkLst>
            <pc:docMk/>
            <pc:sldMk cId="2470239406" sldId="424"/>
            <ac:grpSpMk id="13" creationId="{19698DAE-8CBE-4901-99E9-21F9602AEBAA}"/>
          </ac:grpSpMkLst>
        </pc:grpChg>
      </pc:sldChg>
      <pc:sldChg chg="del modTransition">
        <pc:chgData name="דנה לב" userId="332ee80c-bfbb-45f8-94ed-0f8888619ae8" providerId="ADAL" clId="{31C9A645-BCFF-40F4-9181-1D691F6B61B3}" dt="2022-11-15T09:27:45.676" v="223" actId="2696"/>
        <pc:sldMkLst>
          <pc:docMk/>
          <pc:sldMk cId="1201445827" sldId="425"/>
        </pc:sldMkLst>
      </pc:sldChg>
      <pc:sldChg chg="addSp delSp modSp ord modTransition">
        <pc:chgData name="דנה לב" userId="332ee80c-bfbb-45f8-94ed-0f8888619ae8" providerId="ADAL" clId="{31C9A645-BCFF-40F4-9181-1D691F6B61B3}" dt="2022-11-15T09:28:23.339" v="230" actId="113"/>
        <pc:sldMkLst>
          <pc:docMk/>
          <pc:sldMk cId="437887931" sldId="426"/>
        </pc:sldMkLst>
        <pc:spChg chg="add mod">
          <ac:chgData name="דנה לב" userId="332ee80c-bfbb-45f8-94ed-0f8888619ae8" providerId="ADAL" clId="{31C9A645-BCFF-40F4-9181-1D691F6B61B3}" dt="2022-11-15T09:28:23.339" v="230" actId="113"/>
          <ac:spMkLst>
            <pc:docMk/>
            <pc:sldMk cId="437887931" sldId="426"/>
            <ac:spMk id="5" creationId="{963BEE84-E9A6-4271-B067-69F7D24BE6A2}"/>
          </ac:spMkLst>
        </pc:spChg>
        <pc:spChg chg="del">
          <ac:chgData name="דנה לב" userId="332ee80c-bfbb-45f8-94ed-0f8888619ae8" providerId="ADAL" clId="{31C9A645-BCFF-40F4-9181-1D691F6B61B3}" dt="2022-11-15T09:28:17.769" v="227" actId="478"/>
          <ac:spMkLst>
            <pc:docMk/>
            <pc:sldMk cId="437887931" sldId="426"/>
            <ac:spMk id="7" creationId="{2A9CEFB9-B42C-EDE8-386C-37D7B90A8CEF}"/>
          </ac:spMkLst>
        </pc:spChg>
      </pc:sldChg>
      <pc:sldChg chg="del modTransition">
        <pc:chgData name="דנה לב" userId="332ee80c-bfbb-45f8-94ed-0f8888619ae8" providerId="ADAL" clId="{31C9A645-BCFF-40F4-9181-1D691F6B61B3}" dt="2022-11-15T09:29:07.084" v="245" actId="2696"/>
        <pc:sldMkLst>
          <pc:docMk/>
          <pc:sldMk cId="1830701518" sldId="427"/>
        </pc:sldMkLst>
      </pc:sldChg>
      <pc:sldChg chg="addSp delSp modSp modTransition modAnim">
        <pc:chgData name="דנה לב" userId="332ee80c-bfbb-45f8-94ed-0f8888619ae8" providerId="ADAL" clId="{31C9A645-BCFF-40F4-9181-1D691F6B61B3}" dt="2022-11-15T09:31:07.370" v="259"/>
        <pc:sldMkLst>
          <pc:docMk/>
          <pc:sldMk cId="726524684" sldId="428"/>
        </pc:sldMkLst>
        <pc:spChg chg="mod">
          <ac:chgData name="דנה לב" userId="332ee80c-bfbb-45f8-94ed-0f8888619ae8" providerId="ADAL" clId="{31C9A645-BCFF-40F4-9181-1D691F6B61B3}" dt="2022-11-15T09:29:32.089" v="251" actId="1076"/>
          <ac:spMkLst>
            <pc:docMk/>
            <pc:sldMk cId="726524684" sldId="428"/>
            <ac:spMk id="2" creationId="{D22B36FA-3549-4EB0-841B-6E850A074BA1}"/>
          </ac:spMkLst>
        </pc:spChg>
        <pc:spChg chg="mod">
          <ac:chgData name="דנה לב" userId="332ee80c-bfbb-45f8-94ed-0f8888619ae8" providerId="ADAL" clId="{31C9A645-BCFF-40F4-9181-1D691F6B61B3}" dt="2022-11-15T09:29:40.272" v="254" actId="1076"/>
          <ac:spMkLst>
            <pc:docMk/>
            <pc:sldMk cId="726524684" sldId="428"/>
            <ac:spMk id="3" creationId="{AFA0CA76-1CF8-45D4-B562-61A07CBD428A}"/>
          </ac:spMkLst>
        </pc:spChg>
        <pc:spChg chg="mod">
          <ac:chgData name="דנה לב" userId="332ee80c-bfbb-45f8-94ed-0f8888619ae8" providerId="ADAL" clId="{31C9A645-BCFF-40F4-9181-1D691F6B61B3}" dt="2022-11-15T09:29:34.705" v="252" actId="1076"/>
          <ac:spMkLst>
            <pc:docMk/>
            <pc:sldMk cId="726524684" sldId="428"/>
            <ac:spMk id="6" creationId="{63902F6D-599D-4C91-97D6-EA2C8564A9EA}"/>
          </ac:spMkLst>
        </pc:spChg>
        <pc:spChg chg="mod">
          <ac:chgData name="דנה לב" userId="332ee80c-bfbb-45f8-94ed-0f8888619ae8" providerId="ADAL" clId="{31C9A645-BCFF-40F4-9181-1D691F6B61B3}" dt="2022-11-15T09:29:30.569" v="250" actId="1076"/>
          <ac:spMkLst>
            <pc:docMk/>
            <pc:sldMk cId="726524684" sldId="428"/>
            <ac:spMk id="9" creationId="{4D8944FF-987F-46E0-AFAF-3EA807ED13A1}"/>
          </ac:spMkLst>
        </pc:spChg>
        <pc:spChg chg="add">
          <ac:chgData name="דנה לב" userId="332ee80c-bfbb-45f8-94ed-0f8888619ae8" providerId="ADAL" clId="{31C9A645-BCFF-40F4-9181-1D691F6B61B3}" dt="2022-11-15T09:30:48.502" v="256"/>
          <ac:spMkLst>
            <pc:docMk/>
            <pc:sldMk cId="726524684" sldId="428"/>
            <ac:spMk id="10" creationId="{C1EE09CA-BE43-42EA-9DDF-BB3046F6E04A}"/>
          </ac:spMkLst>
        </pc:spChg>
        <pc:spChg chg="del">
          <ac:chgData name="דנה לב" userId="332ee80c-bfbb-45f8-94ed-0f8888619ae8" providerId="ADAL" clId="{31C9A645-BCFF-40F4-9181-1D691F6B61B3}" dt="2022-11-15T09:30:47.825" v="255" actId="478"/>
          <ac:spMkLst>
            <pc:docMk/>
            <pc:sldMk cId="726524684" sldId="428"/>
            <ac:spMk id="12" creationId="{DD4E081F-335D-1EA5-3835-7C3F25BD0EBB}"/>
          </ac:spMkLst>
        </pc:spChg>
      </pc:sldChg>
      <pc:sldChg chg="addSp delSp modTransition">
        <pc:chgData name="דנה לב" userId="332ee80c-bfbb-45f8-94ed-0f8888619ae8" providerId="ADAL" clId="{31C9A645-BCFF-40F4-9181-1D691F6B61B3}" dt="2022-11-15T09:31:22.989" v="261"/>
        <pc:sldMkLst>
          <pc:docMk/>
          <pc:sldMk cId="3598983197" sldId="429"/>
        </pc:sldMkLst>
        <pc:spChg chg="add">
          <ac:chgData name="דנה לב" userId="332ee80c-bfbb-45f8-94ed-0f8888619ae8" providerId="ADAL" clId="{31C9A645-BCFF-40F4-9181-1D691F6B61B3}" dt="2022-11-15T09:31:22.989" v="261"/>
          <ac:spMkLst>
            <pc:docMk/>
            <pc:sldMk cId="3598983197" sldId="429"/>
            <ac:spMk id="13" creationId="{409EBA73-0765-4607-A046-7AA8CB81562C}"/>
          </ac:spMkLst>
        </pc:spChg>
        <pc:spChg chg="del">
          <ac:chgData name="דנה לב" userId="332ee80c-bfbb-45f8-94ed-0f8888619ae8" providerId="ADAL" clId="{31C9A645-BCFF-40F4-9181-1D691F6B61B3}" dt="2022-11-15T09:31:22.777" v="260" actId="478"/>
          <ac:spMkLst>
            <pc:docMk/>
            <pc:sldMk cId="3598983197" sldId="429"/>
            <ac:spMk id="16" creationId="{BC0A9CDB-E70B-C69D-E9C2-CB76C933CE48}"/>
          </ac:spMkLst>
        </pc:spChg>
      </pc:sldChg>
      <pc:sldChg chg="ord modTransition">
        <pc:chgData name="דנה לב" userId="332ee80c-bfbb-45f8-94ed-0f8888619ae8" providerId="ADAL" clId="{31C9A645-BCFF-40F4-9181-1D691F6B61B3}" dt="2022-11-15T09:33:22.767" v="312"/>
        <pc:sldMkLst>
          <pc:docMk/>
          <pc:sldMk cId="2609161863" sldId="431"/>
        </pc:sldMkLst>
      </pc:sldChg>
      <pc:sldChg chg="addSp delSp modSp add">
        <pc:chgData name="דנה לב" userId="332ee80c-bfbb-45f8-94ed-0f8888619ae8" providerId="ADAL" clId="{31C9A645-BCFF-40F4-9181-1D691F6B61B3}" dt="2022-11-15T09:32:49.187" v="311" actId="20577"/>
        <pc:sldMkLst>
          <pc:docMk/>
          <pc:sldMk cId="524199837" sldId="432"/>
        </pc:sldMkLst>
        <pc:spChg chg="del">
          <ac:chgData name="דנה לב" userId="332ee80c-bfbb-45f8-94ed-0f8888619ae8" providerId="ADAL" clId="{31C9A645-BCFF-40F4-9181-1D691F6B61B3}" dt="2022-11-15T09:11:26.880" v="28"/>
          <ac:spMkLst>
            <pc:docMk/>
            <pc:sldMk cId="524199837" sldId="432"/>
            <ac:spMk id="2" creationId="{CFB4F432-C89B-4FF9-B153-ABAFC844D610}"/>
          </ac:spMkLst>
        </pc:spChg>
        <pc:spChg chg="mod">
          <ac:chgData name="דנה לב" userId="332ee80c-bfbb-45f8-94ed-0f8888619ae8" providerId="ADAL" clId="{31C9A645-BCFF-40F4-9181-1D691F6B61B3}" dt="2022-11-15T09:11:23.279" v="27" actId="20577"/>
          <ac:spMkLst>
            <pc:docMk/>
            <pc:sldMk cId="524199837" sldId="432"/>
            <ac:spMk id="3" creationId="{51C09F30-A7EA-4FD1-B86A-3151FE2FD87C}"/>
          </ac:spMkLst>
        </pc:spChg>
        <pc:spChg chg="mod">
          <ac:chgData name="דנה לב" userId="332ee80c-bfbb-45f8-94ed-0f8888619ae8" providerId="ADAL" clId="{31C9A645-BCFF-40F4-9181-1D691F6B61B3}" dt="2022-11-15T09:13:54.846" v="45" actId="207"/>
          <ac:spMkLst>
            <pc:docMk/>
            <pc:sldMk cId="524199837" sldId="432"/>
            <ac:spMk id="4" creationId="{78357A38-DFFC-460F-B473-7D2579C6EF95}"/>
          </ac:spMkLst>
        </pc:spChg>
        <pc:spChg chg="mod">
          <ac:chgData name="דנה לב" userId="332ee80c-bfbb-45f8-94ed-0f8888619ae8" providerId="ADAL" clId="{31C9A645-BCFF-40F4-9181-1D691F6B61B3}" dt="2022-11-15T09:14:04.641" v="46" actId="207"/>
          <ac:spMkLst>
            <pc:docMk/>
            <pc:sldMk cId="524199837" sldId="432"/>
            <ac:spMk id="5" creationId="{28E9D1EB-6FAC-4C18-9A42-5ACC8EF9CA9C}"/>
          </ac:spMkLst>
        </pc:spChg>
        <pc:spChg chg="add mod">
          <ac:chgData name="דנה לב" userId="332ee80c-bfbb-45f8-94ed-0f8888619ae8" providerId="ADAL" clId="{31C9A645-BCFF-40F4-9181-1D691F6B61B3}" dt="2022-11-15T09:32:49.187" v="311" actId="20577"/>
          <ac:spMkLst>
            <pc:docMk/>
            <pc:sldMk cId="524199837" sldId="432"/>
            <ac:spMk id="6" creationId="{C256B0B8-E126-4F50-9F95-3C936F7CA1ED}"/>
          </ac:spMkLst>
        </pc:spChg>
      </pc:sldChg>
      <pc:sldChg chg="add del">
        <pc:chgData name="דנה לב" userId="332ee80c-bfbb-45f8-94ed-0f8888619ae8" providerId="ADAL" clId="{31C9A645-BCFF-40F4-9181-1D691F6B61B3}" dt="2022-11-15T09:09:23.884" v="8" actId="2696"/>
        <pc:sldMkLst>
          <pc:docMk/>
          <pc:sldMk cId="3636010787" sldId="432"/>
        </pc:sldMkLst>
      </pc:sldChg>
      <pc:sldChg chg="addSp delSp modSp add del ord">
        <pc:chgData name="דנה לב" userId="332ee80c-bfbb-45f8-94ed-0f8888619ae8" providerId="ADAL" clId="{31C9A645-BCFF-40F4-9181-1D691F6B61B3}" dt="2022-11-15T09:19:01.290" v="97" actId="2696"/>
        <pc:sldMkLst>
          <pc:docMk/>
          <pc:sldMk cId="2778848206" sldId="433"/>
        </pc:sldMkLst>
        <pc:spChg chg="del">
          <ac:chgData name="דנה לב" userId="332ee80c-bfbb-45f8-94ed-0f8888619ae8" providerId="ADAL" clId="{31C9A645-BCFF-40F4-9181-1D691F6B61B3}" dt="2022-11-15T09:17:53.442" v="80"/>
          <ac:spMkLst>
            <pc:docMk/>
            <pc:sldMk cId="2778848206" sldId="433"/>
            <ac:spMk id="2" creationId="{A41C5C80-1F26-4C70-9A04-E4B193C96FDC}"/>
          </ac:spMkLst>
        </pc:spChg>
        <pc:spChg chg="mod">
          <ac:chgData name="דנה לב" userId="332ee80c-bfbb-45f8-94ed-0f8888619ae8" providerId="ADAL" clId="{31C9A645-BCFF-40F4-9181-1D691F6B61B3}" dt="2022-11-15T09:17:35.144" v="74" actId="20577"/>
          <ac:spMkLst>
            <pc:docMk/>
            <pc:sldMk cId="2778848206" sldId="433"/>
            <ac:spMk id="3" creationId="{E67F446C-24E8-470B-860F-0F27451075EE}"/>
          </ac:spMkLst>
        </pc:spChg>
        <pc:spChg chg="mod">
          <ac:chgData name="דנה לב" userId="332ee80c-bfbb-45f8-94ed-0f8888619ae8" providerId="ADAL" clId="{31C9A645-BCFF-40F4-9181-1D691F6B61B3}" dt="2022-11-15T09:18:05.388" v="85" actId="20577"/>
          <ac:spMkLst>
            <pc:docMk/>
            <pc:sldMk cId="2778848206" sldId="433"/>
            <ac:spMk id="4" creationId="{F2AC7160-AA29-4059-9A61-330D10C8427C}"/>
          </ac:spMkLst>
        </pc:spChg>
        <pc:spChg chg="add">
          <ac:chgData name="דנה לב" userId="332ee80c-bfbb-45f8-94ed-0f8888619ae8" providerId="ADAL" clId="{31C9A645-BCFF-40F4-9181-1D691F6B61B3}" dt="2022-11-15T09:17:53.442" v="80"/>
          <ac:spMkLst>
            <pc:docMk/>
            <pc:sldMk cId="2778848206" sldId="433"/>
            <ac:spMk id="5" creationId="{39E8C9AF-1C5C-4A2D-B534-3C1B10E9AC62}"/>
          </ac:spMkLst>
        </pc:spChg>
      </pc:sldChg>
      <pc:sldChg chg="add del">
        <pc:chgData name="דנה לב" userId="332ee80c-bfbb-45f8-94ed-0f8888619ae8" providerId="ADAL" clId="{31C9A645-BCFF-40F4-9181-1D691F6B61B3}" dt="2022-11-15T09:18:35.077" v="89" actId="2696"/>
        <pc:sldMkLst>
          <pc:docMk/>
          <pc:sldMk cId="1046763951" sldId="434"/>
        </pc:sldMkLst>
      </pc:sldChg>
      <pc:sldChg chg="modSp add ord">
        <pc:chgData name="דנה לב" userId="332ee80c-bfbb-45f8-94ed-0f8888619ae8" providerId="ADAL" clId="{31C9A645-BCFF-40F4-9181-1D691F6B61B3}" dt="2022-11-15T09:19:06.959" v="99" actId="1076"/>
        <pc:sldMkLst>
          <pc:docMk/>
          <pc:sldMk cId="2109425037" sldId="435"/>
        </pc:sldMkLst>
        <pc:spChg chg="mod">
          <ac:chgData name="דנה לב" userId="332ee80c-bfbb-45f8-94ed-0f8888619ae8" providerId="ADAL" clId="{31C9A645-BCFF-40F4-9181-1D691F6B61B3}" dt="2022-11-15T09:18:53.075" v="95" actId="207"/>
          <ac:spMkLst>
            <pc:docMk/>
            <pc:sldMk cId="2109425037" sldId="435"/>
            <ac:spMk id="4" creationId="{78357A38-DFFC-460F-B473-7D2579C6EF95}"/>
          </ac:spMkLst>
        </pc:spChg>
        <pc:spChg chg="mod">
          <ac:chgData name="דנה לב" userId="332ee80c-bfbb-45f8-94ed-0f8888619ae8" providerId="ADAL" clId="{31C9A645-BCFF-40F4-9181-1D691F6B61B3}" dt="2022-11-15T09:19:06.959" v="99" actId="1076"/>
          <ac:spMkLst>
            <pc:docMk/>
            <pc:sldMk cId="2109425037" sldId="435"/>
            <ac:spMk id="5" creationId="{28E9D1EB-6FAC-4C18-9A42-5ACC8EF9CA9C}"/>
          </ac:spMkLst>
        </pc:spChg>
      </pc:sldChg>
      <pc:sldChg chg="addSp delSp modSp add">
        <pc:chgData name="דנה לב" userId="332ee80c-bfbb-45f8-94ed-0f8888619ae8" providerId="ADAL" clId="{31C9A645-BCFF-40F4-9181-1D691F6B61B3}" dt="2022-11-15T09:28:08.154" v="226" actId="20577"/>
        <pc:sldMkLst>
          <pc:docMk/>
          <pc:sldMk cId="2022069517" sldId="436"/>
        </pc:sldMkLst>
        <pc:spChg chg="del">
          <ac:chgData name="דנה לב" userId="332ee80c-bfbb-45f8-94ed-0f8888619ae8" providerId="ADAL" clId="{31C9A645-BCFF-40F4-9181-1D691F6B61B3}" dt="2022-11-15T09:27:38.988" v="220"/>
          <ac:spMkLst>
            <pc:docMk/>
            <pc:sldMk cId="2022069517" sldId="436"/>
            <ac:spMk id="2" creationId="{1440C7F8-A060-4C24-B373-7F23E58404FB}"/>
          </ac:spMkLst>
        </pc:spChg>
        <pc:spChg chg="mod">
          <ac:chgData name="דנה לב" userId="332ee80c-bfbb-45f8-94ed-0f8888619ae8" providerId="ADAL" clId="{31C9A645-BCFF-40F4-9181-1D691F6B61B3}" dt="2022-11-15T09:24:43.769" v="164" actId="20577"/>
          <ac:spMkLst>
            <pc:docMk/>
            <pc:sldMk cId="2022069517" sldId="436"/>
            <ac:spMk id="3" creationId="{0489FB2D-EF76-4EB0-ABDF-E613D5330291}"/>
          </ac:spMkLst>
        </pc:spChg>
        <pc:spChg chg="mod">
          <ac:chgData name="דנה לב" userId="332ee80c-bfbb-45f8-94ed-0f8888619ae8" providerId="ADAL" clId="{31C9A645-BCFF-40F4-9181-1D691F6B61B3}" dt="2022-11-15T09:28:08.154" v="226" actId="20577"/>
          <ac:spMkLst>
            <pc:docMk/>
            <pc:sldMk cId="2022069517" sldId="436"/>
            <ac:spMk id="4" creationId="{838AE252-DB19-410B-AAE9-70D8FDBC8134}"/>
          </ac:spMkLst>
        </pc:spChg>
        <pc:spChg chg="add mod">
          <ac:chgData name="דנה לב" userId="332ee80c-bfbb-45f8-94ed-0f8888619ae8" providerId="ADAL" clId="{31C9A645-BCFF-40F4-9181-1D691F6B61B3}" dt="2022-11-15T09:27:44.043" v="222" actId="113"/>
          <ac:spMkLst>
            <pc:docMk/>
            <pc:sldMk cId="2022069517" sldId="436"/>
            <ac:spMk id="5" creationId="{3CF1DD17-CAA4-42FB-A738-43B38715381E}"/>
          </ac:spMkLst>
        </pc:spChg>
      </pc:sldChg>
      <pc:sldChg chg="addSp delSp modSp add">
        <pc:chgData name="דנה לב" userId="332ee80c-bfbb-45f8-94ed-0f8888619ae8" providerId="ADAL" clId="{31C9A645-BCFF-40F4-9181-1D691F6B61B3}" dt="2022-11-15T09:25:40.482" v="182" actId="404"/>
        <pc:sldMkLst>
          <pc:docMk/>
          <pc:sldMk cId="2782940684" sldId="437"/>
        </pc:sldMkLst>
        <pc:spChg chg="mod">
          <ac:chgData name="דנה לב" userId="332ee80c-bfbb-45f8-94ed-0f8888619ae8" providerId="ADAL" clId="{31C9A645-BCFF-40F4-9181-1D691F6B61B3}" dt="2022-11-15T09:25:40.482" v="182" actId="404"/>
          <ac:spMkLst>
            <pc:docMk/>
            <pc:sldMk cId="2782940684" sldId="437"/>
            <ac:spMk id="2" creationId="{BBC9E421-F7A7-4CB8-8332-6B15971F1DE7}"/>
          </ac:spMkLst>
        </pc:spChg>
        <pc:spChg chg="del">
          <ac:chgData name="דנה לב" userId="332ee80c-bfbb-45f8-94ed-0f8888619ae8" providerId="ADAL" clId="{31C9A645-BCFF-40F4-9181-1D691F6B61B3}" dt="2022-11-15T09:25:02.810" v="168"/>
          <ac:spMkLst>
            <pc:docMk/>
            <pc:sldMk cId="2782940684" sldId="437"/>
            <ac:spMk id="3" creationId="{1F546030-CD24-4C72-AC34-3B9EAA3F56A1}"/>
          </ac:spMkLst>
        </pc:spChg>
        <pc:spChg chg="mod">
          <ac:chgData name="דנה לב" userId="332ee80c-bfbb-45f8-94ed-0f8888619ae8" providerId="ADAL" clId="{31C9A645-BCFF-40F4-9181-1D691F6B61B3}" dt="2022-11-15T09:25:35.216" v="179" actId="1076"/>
          <ac:spMkLst>
            <pc:docMk/>
            <pc:sldMk cId="2782940684" sldId="437"/>
            <ac:spMk id="4" creationId="{B3157601-BCCB-47A2-816B-03341B8D1F53}"/>
          </ac:spMkLst>
        </pc:spChg>
        <pc:spChg chg="add mod">
          <ac:chgData name="דנה לב" userId="332ee80c-bfbb-45f8-94ed-0f8888619ae8" providerId="ADAL" clId="{31C9A645-BCFF-40F4-9181-1D691F6B61B3}" dt="2022-11-15T09:25:15.194" v="171" actId="113"/>
          <ac:spMkLst>
            <pc:docMk/>
            <pc:sldMk cId="2782940684" sldId="437"/>
            <ac:spMk id="5" creationId="{483FCFBC-BC67-4EBB-A2B1-C779D65FA6F2}"/>
          </ac:spMkLst>
        </pc:spChg>
      </pc:sldChg>
      <pc:sldChg chg="addSp delSp modSp add">
        <pc:chgData name="דנה לב" userId="332ee80c-bfbb-45f8-94ed-0f8888619ae8" providerId="ADAL" clId="{31C9A645-BCFF-40F4-9181-1D691F6B61B3}" dt="2022-11-15T09:26:18.897" v="197" actId="20577"/>
        <pc:sldMkLst>
          <pc:docMk/>
          <pc:sldMk cId="4136514334" sldId="438"/>
        </pc:sldMkLst>
        <pc:spChg chg="add del mod">
          <ac:chgData name="דנה לב" userId="332ee80c-bfbb-45f8-94ed-0f8888619ae8" providerId="ADAL" clId="{31C9A645-BCFF-40F4-9181-1D691F6B61B3}" dt="2022-11-15T09:26:18.897" v="197" actId="20577"/>
          <ac:spMkLst>
            <pc:docMk/>
            <pc:sldMk cId="4136514334" sldId="438"/>
            <ac:spMk id="2" creationId="{C5123464-2650-4B58-9554-D4B624E711B2}"/>
          </ac:spMkLst>
        </pc:spChg>
        <pc:spChg chg="del">
          <ac:chgData name="דנה לב" userId="332ee80c-bfbb-45f8-94ed-0f8888619ae8" providerId="ADAL" clId="{31C9A645-BCFF-40F4-9181-1D691F6B61B3}" dt="2022-11-15T09:25:55.068" v="186"/>
          <ac:spMkLst>
            <pc:docMk/>
            <pc:sldMk cId="4136514334" sldId="438"/>
            <ac:spMk id="3" creationId="{EE3831BD-1047-4FA2-83F1-4C797C7EB58C}"/>
          </ac:spMkLst>
        </pc:spChg>
        <pc:spChg chg="mod">
          <ac:chgData name="דנה לב" userId="332ee80c-bfbb-45f8-94ed-0f8888619ae8" providerId="ADAL" clId="{31C9A645-BCFF-40F4-9181-1D691F6B61B3}" dt="2022-11-15T09:26:11.362" v="190" actId="20577"/>
          <ac:spMkLst>
            <pc:docMk/>
            <pc:sldMk cId="4136514334" sldId="438"/>
            <ac:spMk id="4" creationId="{98373F64-7688-4DA0-AFBD-561A7F4858A4}"/>
          </ac:spMkLst>
        </pc:spChg>
        <pc:spChg chg="add">
          <ac:chgData name="דנה לב" userId="332ee80c-bfbb-45f8-94ed-0f8888619ae8" providerId="ADAL" clId="{31C9A645-BCFF-40F4-9181-1D691F6B61B3}" dt="2022-11-15T09:25:55.068" v="186"/>
          <ac:spMkLst>
            <pc:docMk/>
            <pc:sldMk cId="4136514334" sldId="438"/>
            <ac:spMk id="5" creationId="{9C0250E3-337A-4253-A34D-0A733CF4A6D3}"/>
          </ac:spMkLst>
        </pc:spChg>
      </pc:sldChg>
      <pc:sldChg chg="modSp add ord">
        <pc:chgData name="דנה לב" userId="332ee80c-bfbb-45f8-94ed-0f8888619ae8" providerId="ADAL" clId="{31C9A645-BCFF-40F4-9181-1D691F6B61B3}" dt="2022-11-15T09:27:09.280" v="212" actId="1076"/>
        <pc:sldMkLst>
          <pc:docMk/>
          <pc:sldMk cId="2641151066" sldId="439"/>
        </pc:sldMkLst>
        <pc:spChg chg="mod">
          <ac:chgData name="דנה לב" userId="332ee80c-bfbb-45f8-94ed-0f8888619ae8" providerId="ADAL" clId="{31C9A645-BCFF-40F4-9181-1D691F6B61B3}" dt="2022-11-15T09:27:09.280" v="212" actId="1076"/>
          <ac:spMkLst>
            <pc:docMk/>
            <pc:sldMk cId="2641151066" sldId="439"/>
            <ac:spMk id="4" creationId="{98373F64-7688-4DA0-AFBD-561A7F4858A4}"/>
          </ac:spMkLst>
        </pc:spChg>
      </pc:sldChg>
      <pc:sldChg chg="addSp delSp modSp add ord">
        <pc:chgData name="דנה לב" userId="332ee80c-bfbb-45f8-94ed-0f8888619ae8" providerId="ADAL" clId="{31C9A645-BCFF-40F4-9181-1D691F6B61B3}" dt="2022-11-15T09:29:13.937" v="247" actId="1076"/>
        <pc:sldMkLst>
          <pc:docMk/>
          <pc:sldMk cId="2439296705" sldId="440"/>
        </pc:sldMkLst>
        <pc:spChg chg="mod">
          <ac:chgData name="דנה לב" userId="332ee80c-bfbb-45f8-94ed-0f8888619ae8" providerId="ADAL" clId="{31C9A645-BCFF-40F4-9181-1D691F6B61B3}" dt="2022-11-15T09:29:13.937" v="247" actId="1076"/>
          <ac:spMkLst>
            <pc:docMk/>
            <pc:sldMk cId="2439296705" sldId="440"/>
            <ac:spMk id="4" creationId="{98373F64-7688-4DA0-AFBD-561A7F4858A4}"/>
          </ac:spMkLst>
        </pc:spChg>
        <pc:spChg chg="del">
          <ac:chgData name="דנה לב" userId="332ee80c-bfbb-45f8-94ed-0f8888619ae8" providerId="ADAL" clId="{31C9A645-BCFF-40F4-9181-1D691F6B61B3}" dt="2022-11-15T09:28:34.996" v="234" actId="478"/>
          <ac:spMkLst>
            <pc:docMk/>
            <pc:sldMk cId="2439296705" sldId="440"/>
            <ac:spMk id="5" creationId="{9C0250E3-337A-4253-A34D-0A733CF4A6D3}"/>
          </ac:spMkLst>
        </pc:spChg>
        <pc:spChg chg="add del mod">
          <ac:chgData name="דנה לב" userId="332ee80c-bfbb-45f8-94ed-0f8888619ae8" providerId="ADAL" clId="{31C9A645-BCFF-40F4-9181-1D691F6B61B3}" dt="2022-11-15T09:28:41.412" v="238"/>
          <ac:spMkLst>
            <pc:docMk/>
            <pc:sldMk cId="2439296705" sldId="440"/>
            <ac:spMk id="6" creationId="{D92E4E78-A605-4CA1-8EBE-5D549FA9151C}"/>
          </ac:spMkLst>
        </pc:spChg>
        <pc:spChg chg="add del">
          <ac:chgData name="דנה לב" userId="332ee80c-bfbb-45f8-94ed-0f8888619ae8" providerId="ADAL" clId="{31C9A645-BCFF-40F4-9181-1D691F6B61B3}" dt="2022-11-15T09:28:36.369" v="236" actId="478"/>
          <ac:spMkLst>
            <pc:docMk/>
            <pc:sldMk cId="2439296705" sldId="440"/>
            <ac:spMk id="7" creationId="{903EA9BE-7755-4EC4-BA14-5D667DE6B44D}"/>
          </ac:spMkLst>
        </pc:spChg>
        <pc:spChg chg="add">
          <ac:chgData name="דנה לב" userId="332ee80c-bfbb-45f8-94ed-0f8888619ae8" providerId="ADAL" clId="{31C9A645-BCFF-40F4-9181-1D691F6B61B3}" dt="2022-11-15T09:28:41.412" v="238"/>
          <ac:spMkLst>
            <pc:docMk/>
            <pc:sldMk cId="2439296705" sldId="440"/>
            <ac:spMk id="8" creationId="{18295D39-DE14-48E9-A547-7E38A77F6BBD}"/>
          </ac:spMkLst>
        </pc:spChg>
      </pc:sldChg>
    </pc:docChg>
  </pc:docChgLst>
  <pc:docChgLst>
    <pc:chgData name="סיון ברנע" userId="f361d83e-77e3-4b7c-87a5-822651357755" providerId="ADAL" clId="{EF6B042F-86FC-49AA-9DD2-C21D6E274CC7}"/>
    <pc:docChg chg="undo custSel addSld modSld sldOrd modSection">
      <pc:chgData name="סיון ברנע" userId="f361d83e-77e3-4b7c-87a5-822651357755" providerId="ADAL" clId="{EF6B042F-86FC-49AA-9DD2-C21D6E274CC7}" dt="2022-11-21T17:49:43.050" v="489"/>
      <pc:docMkLst>
        <pc:docMk/>
      </pc:docMkLst>
      <pc:sldChg chg="addSp delSp modSp add mod">
        <pc:chgData name="סיון ברנע" userId="f361d83e-77e3-4b7c-87a5-822651357755" providerId="ADAL" clId="{EF6B042F-86FC-49AA-9DD2-C21D6E274CC7}" dt="2022-11-21T17:49:43.050" v="489"/>
        <pc:sldMkLst>
          <pc:docMk/>
          <pc:sldMk cId="3766299475" sldId="441"/>
        </pc:sldMkLst>
        <pc:spChg chg="add del mod">
          <ac:chgData name="סיון ברנע" userId="f361d83e-77e3-4b7c-87a5-822651357755" providerId="ADAL" clId="{EF6B042F-86FC-49AA-9DD2-C21D6E274CC7}" dt="2022-11-21T17:49:43.050" v="489"/>
          <ac:spMkLst>
            <pc:docMk/>
            <pc:sldMk cId="3766299475" sldId="441"/>
            <ac:spMk id="4" creationId="{DA62617C-A77C-4FD1-BB62-A9B190CAFE3B}"/>
          </ac:spMkLst>
        </pc:spChg>
        <pc:spChg chg="mod">
          <ac:chgData name="סיון ברנע" userId="f361d83e-77e3-4b7c-87a5-822651357755" providerId="ADAL" clId="{EF6B042F-86FC-49AA-9DD2-C21D6E274CC7}" dt="2022-11-21T17:37:58.820" v="234" actId="1076"/>
          <ac:spMkLst>
            <pc:docMk/>
            <pc:sldMk cId="3766299475" sldId="441"/>
            <ac:spMk id="6" creationId="{3BCE2866-9A46-486C-8A0B-E074E77650EF}"/>
          </ac:spMkLst>
        </pc:spChg>
        <pc:spChg chg="del">
          <ac:chgData name="סיון ברנע" userId="f361d83e-77e3-4b7c-87a5-822651357755" providerId="ADAL" clId="{EF6B042F-86FC-49AA-9DD2-C21D6E274CC7}" dt="2022-11-21T17:33:46.526" v="1" actId="478"/>
          <ac:spMkLst>
            <pc:docMk/>
            <pc:sldMk cId="3766299475" sldId="441"/>
            <ac:spMk id="7" creationId="{8EDCF17C-98CA-4DA6-99E5-1EBC5EB8CE7E}"/>
          </ac:spMkLst>
        </pc:spChg>
        <pc:spChg chg="add del mod">
          <ac:chgData name="סיון ברנע" userId="f361d83e-77e3-4b7c-87a5-822651357755" providerId="ADAL" clId="{EF6B042F-86FC-49AA-9DD2-C21D6E274CC7}" dt="2022-11-21T17:35:48.791" v="144" actId="478"/>
          <ac:spMkLst>
            <pc:docMk/>
            <pc:sldMk cId="3766299475" sldId="441"/>
            <ac:spMk id="13" creationId="{95A7E8E2-F559-4390-B128-CBB14FE95435}"/>
          </ac:spMkLst>
        </pc:spChg>
        <pc:spChg chg="add del mod">
          <ac:chgData name="סיון ברנע" userId="f361d83e-77e3-4b7c-87a5-822651357755" providerId="ADAL" clId="{EF6B042F-86FC-49AA-9DD2-C21D6E274CC7}" dt="2022-11-21T17:37:36.031" v="200" actId="478"/>
          <ac:spMkLst>
            <pc:docMk/>
            <pc:sldMk cId="3766299475" sldId="441"/>
            <ac:spMk id="16" creationId="{C2A06807-2AAC-4E59-A3D9-ED5ECBAC7641}"/>
          </ac:spMkLst>
        </pc:spChg>
        <pc:spChg chg="add del mod">
          <ac:chgData name="סיון ברנע" userId="f361d83e-77e3-4b7c-87a5-822651357755" providerId="ADAL" clId="{EF6B042F-86FC-49AA-9DD2-C21D6E274CC7}" dt="2022-11-21T17:36:01.126" v="147" actId="478"/>
          <ac:spMkLst>
            <pc:docMk/>
            <pc:sldMk cId="3766299475" sldId="441"/>
            <ac:spMk id="17" creationId="{2F959A40-B778-4883-9D0D-8BFAC84B4BEB}"/>
          </ac:spMkLst>
        </pc:spChg>
        <pc:spChg chg="add del mod">
          <ac:chgData name="סיון ברנע" userId="f361d83e-77e3-4b7c-87a5-822651357755" providerId="ADAL" clId="{EF6B042F-86FC-49AA-9DD2-C21D6E274CC7}" dt="2022-11-21T17:37:37.733" v="201" actId="478"/>
          <ac:spMkLst>
            <pc:docMk/>
            <pc:sldMk cId="3766299475" sldId="441"/>
            <ac:spMk id="19" creationId="{6E0722C1-B0D3-4EE4-9F3F-F9B56053E658}"/>
          </ac:spMkLst>
        </pc:spChg>
        <pc:spChg chg="add mod">
          <ac:chgData name="סיון ברנע" userId="f361d83e-77e3-4b7c-87a5-822651357755" providerId="ADAL" clId="{EF6B042F-86FC-49AA-9DD2-C21D6E274CC7}" dt="2022-11-21T17:48:14.839" v="479" actId="1076"/>
          <ac:spMkLst>
            <pc:docMk/>
            <pc:sldMk cId="3766299475" sldId="441"/>
            <ac:spMk id="20" creationId="{AF02A307-4BED-43D0-80A0-F3C3C853AF8C}"/>
          </ac:spMkLst>
        </pc:spChg>
        <pc:spChg chg="add mod">
          <ac:chgData name="סיון ברנע" userId="f361d83e-77e3-4b7c-87a5-822651357755" providerId="ADAL" clId="{EF6B042F-86FC-49AA-9DD2-C21D6E274CC7}" dt="2022-11-21T17:49:43.050" v="489"/>
          <ac:spMkLst>
            <pc:docMk/>
            <pc:sldMk cId="3766299475" sldId="441"/>
            <ac:spMk id="21" creationId="{2403361E-CABF-4A9C-95CE-95482F31F7A2}"/>
          </ac:spMkLst>
        </pc:spChg>
        <pc:grpChg chg="del">
          <ac:chgData name="סיון ברנע" userId="f361d83e-77e3-4b7c-87a5-822651357755" providerId="ADAL" clId="{EF6B042F-86FC-49AA-9DD2-C21D6E274CC7}" dt="2022-11-21T17:33:46.526" v="1" actId="478"/>
          <ac:grpSpMkLst>
            <pc:docMk/>
            <pc:sldMk cId="3766299475" sldId="441"/>
            <ac:grpSpMk id="8" creationId="{8077E629-AD28-4492-BCA0-E62CEBD61C69}"/>
          </ac:grpSpMkLst>
        </pc:grpChg>
        <pc:grpChg chg="del">
          <ac:chgData name="סיון ברנע" userId="f361d83e-77e3-4b7c-87a5-822651357755" providerId="ADAL" clId="{EF6B042F-86FC-49AA-9DD2-C21D6E274CC7}" dt="2022-11-21T17:33:46.526" v="1" actId="478"/>
          <ac:grpSpMkLst>
            <pc:docMk/>
            <pc:sldMk cId="3766299475" sldId="441"/>
            <ac:grpSpMk id="12" creationId="{0A0A072B-6E98-4D82-9FF5-A1F0D71CC821}"/>
          </ac:grpSpMkLst>
        </pc:grpChg>
        <pc:grpChg chg="del">
          <ac:chgData name="סיון ברנע" userId="f361d83e-77e3-4b7c-87a5-822651357755" providerId="ADAL" clId="{EF6B042F-86FC-49AA-9DD2-C21D6E274CC7}" dt="2022-11-21T17:33:46.526" v="1" actId="478"/>
          <ac:grpSpMkLst>
            <pc:docMk/>
            <pc:sldMk cId="3766299475" sldId="441"/>
            <ac:grpSpMk id="15" creationId="{73B9CFDE-B9DB-4CDF-A749-BBDF600B8EBB}"/>
          </ac:grpSpMkLst>
        </pc:grpChg>
      </pc:sldChg>
      <pc:sldChg chg="addSp delSp modSp add mod ord">
        <pc:chgData name="סיון ברנע" userId="f361d83e-77e3-4b7c-87a5-822651357755" providerId="ADAL" clId="{EF6B042F-86FC-49AA-9DD2-C21D6E274CC7}" dt="2022-11-21T17:49:17.520" v="487"/>
        <pc:sldMkLst>
          <pc:docMk/>
          <pc:sldMk cId="708530818" sldId="442"/>
        </pc:sldMkLst>
        <pc:spChg chg="del">
          <ac:chgData name="סיון ברנע" userId="f361d83e-77e3-4b7c-87a5-822651357755" providerId="ADAL" clId="{EF6B042F-86FC-49AA-9DD2-C21D6E274CC7}" dt="2022-11-21T17:49:17.520" v="487"/>
          <ac:spMkLst>
            <pc:docMk/>
            <pc:sldMk cId="708530818" sldId="442"/>
            <ac:spMk id="4" creationId="{DA62617C-A77C-4FD1-BB62-A9B190CAFE3B}"/>
          </ac:spMkLst>
        </pc:spChg>
        <pc:spChg chg="add mod">
          <ac:chgData name="סיון ברנע" userId="f361d83e-77e3-4b7c-87a5-822651357755" providerId="ADAL" clId="{EF6B042F-86FC-49AA-9DD2-C21D6E274CC7}" dt="2022-11-21T17:48:19.286" v="480" actId="1076"/>
          <ac:spMkLst>
            <pc:docMk/>
            <pc:sldMk cId="708530818" sldId="442"/>
            <ac:spMk id="5" creationId="{A27C017B-4D43-4CF9-93D9-2F6B2576856C}"/>
          </ac:spMkLst>
        </pc:spChg>
        <pc:spChg chg="mod">
          <ac:chgData name="סיון ברנע" userId="f361d83e-77e3-4b7c-87a5-822651357755" providerId="ADAL" clId="{EF6B042F-86FC-49AA-9DD2-C21D6E274CC7}" dt="2022-11-21T17:48:58.088" v="486" actId="403"/>
          <ac:spMkLst>
            <pc:docMk/>
            <pc:sldMk cId="708530818" sldId="442"/>
            <ac:spMk id="6" creationId="{3BCE2866-9A46-486C-8A0B-E074E77650EF}"/>
          </ac:spMkLst>
        </pc:spChg>
        <pc:spChg chg="add mod">
          <ac:chgData name="סיון ברנע" userId="f361d83e-77e3-4b7c-87a5-822651357755" providerId="ADAL" clId="{EF6B042F-86FC-49AA-9DD2-C21D6E274CC7}" dt="2022-11-21T17:49:17.520" v="487"/>
          <ac:spMkLst>
            <pc:docMk/>
            <pc:sldMk cId="708530818" sldId="442"/>
            <ac:spMk id="7" creationId="{5941C964-9BF6-4BD8-8522-26BE7CBA22DD}"/>
          </ac:spMkLst>
        </pc:spChg>
      </pc:sldChg>
      <pc:sldChg chg="addSp delSp modSp add mod ord">
        <pc:chgData name="סיון ברנע" userId="f361d83e-77e3-4b7c-87a5-822651357755" providerId="ADAL" clId="{EF6B042F-86FC-49AA-9DD2-C21D6E274CC7}" dt="2022-11-21T17:49:32.098" v="488"/>
        <pc:sldMkLst>
          <pc:docMk/>
          <pc:sldMk cId="2651807165" sldId="443"/>
        </pc:sldMkLst>
        <pc:spChg chg="del">
          <ac:chgData name="סיון ברנע" userId="f361d83e-77e3-4b7c-87a5-822651357755" providerId="ADAL" clId="{EF6B042F-86FC-49AA-9DD2-C21D6E274CC7}" dt="2022-11-21T17:49:32.098" v="488"/>
          <ac:spMkLst>
            <pc:docMk/>
            <pc:sldMk cId="2651807165" sldId="443"/>
            <ac:spMk id="4" creationId="{DA62617C-A77C-4FD1-BB62-A9B190CAFE3B}"/>
          </ac:spMkLst>
        </pc:spChg>
        <pc:spChg chg="add mod">
          <ac:chgData name="סיון ברנע" userId="f361d83e-77e3-4b7c-87a5-822651357755" providerId="ADAL" clId="{EF6B042F-86FC-49AA-9DD2-C21D6E274CC7}" dt="2022-11-21T17:48:02.513" v="476" actId="20577"/>
          <ac:spMkLst>
            <pc:docMk/>
            <pc:sldMk cId="2651807165" sldId="443"/>
            <ac:spMk id="5" creationId="{59F6667C-8BEB-446F-8834-670A3C5DF294}"/>
          </ac:spMkLst>
        </pc:spChg>
        <pc:spChg chg="mod">
          <ac:chgData name="סיון ברנע" userId="f361d83e-77e3-4b7c-87a5-822651357755" providerId="ADAL" clId="{EF6B042F-86FC-49AA-9DD2-C21D6E274CC7}" dt="2022-11-21T17:47:45.038" v="470" actId="1076"/>
          <ac:spMkLst>
            <pc:docMk/>
            <pc:sldMk cId="2651807165" sldId="443"/>
            <ac:spMk id="6" creationId="{3BCE2866-9A46-486C-8A0B-E074E77650EF}"/>
          </ac:spMkLst>
        </pc:spChg>
        <pc:spChg chg="add mod">
          <ac:chgData name="סיון ברנע" userId="f361d83e-77e3-4b7c-87a5-822651357755" providerId="ADAL" clId="{EF6B042F-86FC-49AA-9DD2-C21D6E274CC7}" dt="2022-11-21T17:49:32.098" v="488"/>
          <ac:spMkLst>
            <pc:docMk/>
            <pc:sldMk cId="2651807165" sldId="443"/>
            <ac:spMk id="7" creationId="{DE939FB5-602F-4F73-AC4A-379EC67980AB}"/>
          </ac:spMkLst>
        </pc:spChg>
      </pc:sldChg>
    </pc:docChg>
  </pc:docChgLst>
  <pc:docChgLst>
    <pc:chgData name="רומי שליו" userId="S::u8895517@bsmch.net::2821bb23-58d0-478d-b380-5ee1f096c3d6" providerId="AD" clId="Web-{A86C316F-B064-C068-5200-4CBB4659BE6F}"/>
    <pc:docChg chg="modSld">
      <pc:chgData name="רומי שליו" userId="S::u8895517@bsmch.net::2821bb23-58d0-478d-b380-5ee1f096c3d6" providerId="AD" clId="Web-{A86C316F-B064-C068-5200-4CBB4659BE6F}" dt="2022-12-01T12:44:48.036" v="1" actId="14100"/>
      <pc:docMkLst>
        <pc:docMk/>
      </pc:docMkLst>
      <pc:sldChg chg="modSp">
        <pc:chgData name="רומי שליו" userId="S::u8895517@bsmch.net::2821bb23-58d0-478d-b380-5ee1f096c3d6" providerId="AD" clId="Web-{A86C316F-B064-C068-5200-4CBB4659BE6F}" dt="2022-12-01T12:44:48.036" v="1" actId="14100"/>
        <pc:sldMkLst>
          <pc:docMk/>
          <pc:sldMk cId="2022069517" sldId="436"/>
        </pc:sldMkLst>
        <pc:spChg chg="mod">
          <ac:chgData name="רומי שליו" userId="S::u8895517@bsmch.net::2821bb23-58d0-478d-b380-5ee1f096c3d6" providerId="AD" clId="Web-{A86C316F-B064-C068-5200-4CBB4659BE6F}" dt="2022-12-01T12:44:48.036" v="1" actId="14100"/>
          <ac:spMkLst>
            <pc:docMk/>
            <pc:sldMk cId="2022069517" sldId="436"/>
            <ac:spMk id="3" creationId="{0489FB2D-EF76-4EB0-ABDF-E613D5330291}"/>
          </ac:spMkLst>
        </pc:spChg>
      </pc:sldChg>
    </pc:docChg>
  </pc:docChgLst>
  <pc:docChgLst>
    <pc:chgData name="שירה סאסי" userId="S::u9237017@bsmch.net::9c4c54be-e6e4-4aa0-bd85-a2e670f713a5" providerId="AD" clId="Web-{C9C4C266-1022-B776-57F6-0665BABBB885}"/>
    <pc:docChg chg="delSection">
      <pc:chgData name="שירה סאסי" userId="S::u9237017@bsmch.net::9c4c54be-e6e4-4aa0-bd85-a2e670f713a5" providerId="AD" clId="Web-{C9C4C266-1022-B776-57F6-0665BABBB885}" dt="2023-12-10T11:38:14.867" v="0"/>
      <pc:docMkLst>
        <pc:docMk/>
      </pc:docMkLst>
    </pc:docChg>
  </pc:docChgLst>
  <pc:docChgLst>
    <pc:chgData name="רומי שליו" userId="S::u8895517@bsmch.net::2821bb23-58d0-478d-b380-5ee1f096c3d6" providerId="AD" clId="Web-{C03D6897-E66F-7FBB-E11A-E5D0057380C2}"/>
    <pc:docChg chg="modSld">
      <pc:chgData name="רומי שליו" userId="S::u8895517@bsmch.net::2821bb23-58d0-478d-b380-5ee1f096c3d6" providerId="AD" clId="Web-{C03D6897-E66F-7FBB-E11A-E5D0057380C2}" dt="2022-12-04T11:03:13.508" v="3" actId="1076"/>
      <pc:docMkLst>
        <pc:docMk/>
      </pc:docMkLst>
      <pc:sldChg chg="modSp">
        <pc:chgData name="רומי שליו" userId="S::u8895517@bsmch.net::2821bb23-58d0-478d-b380-5ee1f096c3d6" providerId="AD" clId="Web-{C03D6897-E66F-7FBB-E11A-E5D0057380C2}" dt="2022-12-04T11:03:13.508" v="3" actId="1076"/>
        <pc:sldMkLst>
          <pc:docMk/>
          <pc:sldMk cId="3598983197" sldId="429"/>
        </pc:sldMkLst>
        <pc:picChg chg="mod">
          <ac:chgData name="רומי שליו" userId="S::u8895517@bsmch.net::2821bb23-58d0-478d-b380-5ee1f096c3d6" providerId="AD" clId="Web-{C03D6897-E66F-7FBB-E11A-E5D0057380C2}" dt="2022-12-04T11:03:13.508" v="3" actId="1076"/>
          <ac:picMkLst>
            <pc:docMk/>
            <pc:sldMk cId="3598983197" sldId="429"/>
            <ac:picMk id="6" creationId="{17B2FF46-183A-4820-89B9-2E482DE90D26}"/>
          </ac:picMkLst>
        </pc:picChg>
      </pc:sldChg>
    </pc:docChg>
  </pc:docChgLst>
  <pc:docChgLst>
    <pc:chgData name="רחל גרומן" userId="57fce859-ad17-4aed-ab86-e29a995a30e4" providerId="ADAL" clId="{D81743E1-E932-4F98-80A9-FA83E5CD0059}"/>
    <pc:docChg chg="modSld">
      <pc:chgData name="רחל גרומן" userId="57fce859-ad17-4aed-ab86-e29a995a30e4" providerId="ADAL" clId="{D81743E1-E932-4F98-80A9-FA83E5CD0059}" dt="2023-05-31T07:09:29.781" v="13" actId="20577"/>
      <pc:docMkLst>
        <pc:docMk/>
      </pc:docMkLst>
      <pc:sldChg chg="modSp mod">
        <pc:chgData name="רחל גרומן" userId="57fce859-ad17-4aed-ab86-e29a995a30e4" providerId="ADAL" clId="{D81743E1-E932-4F98-80A9-FA83E5CD0059}" dt="2023-05-31T07:09:29.781" v="13" actId="20577"/>
        <pc:sldMkLst>
          <pc:docMk/>
          <pc:sldMk cId="864425668" sldId="419"/>
        </pc:sldMkLst>
        <pc:spChg chg="mod">
          <ac:chgData name="רחל גרומן" userId="57fce859-ad17-4aed-ab86-e29a995a30e4" providerId="ADAL" clId="{D81743E1-E932-4F98-80A9-FA83E5CD0059}" dt="2023-05-31T07:09:29.781" v="13" actId="20577"/>
          <ac:spMkLst>
            <pc:docMk/>
            <pc:sldMk cId="864425668" sldId="419"/>
            <ac:spMk id="5" creationId="{102360EB-9FF5-4EE2-95E8-70BD7F3F993B}"/>
          </ac:spMkLst>
        </pc:spChg>
      </pc:sldChg>
    </pc:docChg>
  </pc:docChgLst>
  <pc:docChgLst>
    <pc:chgData name="רחל גרומן" userId="57fce859-ad17-4aed-ab86-e29a995a30e4" providerId="ADAL" clId="{3B10E9EF-2C96-4A39-A58B-D7A78B34F29B}"/>
    <pc:docChg chg="modSld">
      <pc:chgData name="רחל גרומן" userId="57fce859-ad17-4aed-ab86-e29a995a30e4" providerId="ADAL" clId="{3B10E9EF-2C96-4A39-A58B-D7A78B34F29B}" dt="2023-05-30T15:43:17.020" v="3" actId="20577"/>
      <pc:docMkLst>
        <pc:docMk/>
      </pc:docMkLst>
      <pc:sldChg chg="modSp mod">
        <pc:chgData name="רחל גרומן" userId="57fce859-ad17-4aed-ab86-e29a995a30e4" providerId="ADAL" clId="{3B10E9EF-2C96-4A39-A58B-D7A78B34F29B}" dt="2023-05-30T15:43:17.020" v="3" actId="20577"/>
        <pc:sldMkLst>
          <pc:docMk/>
          <pc:sldMk cId="2109425037" sldId="435"/>
        </pc:sldMkLst>
        <pc:spChg chg="mod">
          <ac:chgData name="רחל גרומן" userId="57fce859-ad17-4aed-ab86-e29a995a30e4" providerId="ADAL" clId="{3B10E9EF-2C96-4A39-A58B-D7A78B34F29B}" dt="2023-05-30T15:43:17.020" v="3" actId="20577"/>
          <ac:spMkLst>
            <pc:docMk/>
            <pc:sldMk cId="2109425037" sldId="435"/>
            <ac:spMk id="4" creationId="{78357A38-DFFC-460F-B473-7D2579C6EF95}"/>
          </ac:spMkLst>
        </pc:spChg>
      </pc:sldChg>
    </pc:docChg>
  </pc:docChgLst>
  <pc:docChgLst>
    <pc:chgData name="אור ב." userId="S::u8787878@bsmch.net::15ee5607-f5cd-42f7-9014-b9b81b4bbb6b" providerId="AD" clId="Web-{8185F9AD-71A3-C43A-C345-C5CD7CCAF734}"/>
    <pc:docChg chg="modSld">
      <pc:chgData name="אור ב." userId="S::u8787878@bsmch.net::15ee5607-f5cd-42f7-9014-b9b81b4bbb6b" providerId="AD" clId="Web-{8185F9AD-71A3-C43A-C345-C5CD7CCAF734}" dt="2022-12-05T19:53:57.861" v="1"/>
      <pc:docMkLst>
        <pc:docMk/>
      </pc:docMkLst>
      <pc:sldChg chg="modSp">
        <pc:chgData name="אור ב." userId="S::u8787878@bsmch.net::15ee5607-f5cd-42f7-9014-b9b81b4bbb6b" providerId="AD" clId="Web-{8185F9AD-71A3-C43A-C345-C5CD7CCAF734}" dt="2022-12-05T19:53:57.861" v="1"/>
        <pc:sldMkLst>
          <pc:docMk/>
          <pc:sldMk cId="688489190" sldId="340"/>
        </pc:sldMkLst>
        <pc:graphicFrameChg chg="modGraphic">
          <ac:chgData name="אור ב." userId="S::u8787878@bsmch.net::15ee5607-f5cd-42f7-9014-b9b81b4bbb6b" providerId="AD" clId="Web-{8185F9AD-71A3-C43A-C345-C5CD7CCAF734}" dt="2022-12-05T19:53:57.861" v="1"/>
          <ac:graphicFrameMkLst>
            <pc:docMk/>
            <pc:sldMk cId="688489190" sldId="340"/>
            <ac:graphicFrameMk id="7" creationId="{8F7A8E6C-9FD5-453E-BCFC-81A0F21E8485}"/>
          </ac:graphicFrameMkLst>
        </pc:graphicFrameChg>
      </pc:sldChg>
    </pc:docChg>
  </pc:docChgLst>
  <pc:docChgLst>
    <pc:chgData name="דנה לב" userId="332ee80c-bfbb-45f8-94ed-0f8888619ae8" providerId="ADAL" clId="{E402144B-814F-4BD1-B9BA-552428DA6DDE}"/>
    <pc:docChg chg="undo custSel addSld delSld modSld sldOrd modSection">
      <pc:chgData name="דנה לב" userId="332ee80c-bfbb-45f8-94ed-0f8888619ae8" providerId="ADAL" clId="{E402144B-814F-4BD1-B9BA-552428DA6DDE}" dt="2022-11-22T17:47:45.343" v="71"/>
      <pc:docMkLst>
        <pc:docMk/>
      </pc:docMkLst>
      <pc:sldChg chg="modSp modTransition modAnim">
        <pc:chgData name="דנה לב" userId="332ee80c-bfbb-45f8-94ed-0f8888619ae8" providerId="ADAL" clId="{E402144B-814F-4BD1-B9BA-552428DA6DDE}" dt="2022-11-22T17:47:45.343" v="71"/>
        <pc:sldMkLst>
          <pc:docMk/>
          <pc:sldMk cId="3369513456" sldId="261"/>
        </pc:sldMkLst>
        <pc:spChg chg="mod">
          <ac:chgData name="דנה לב" userId="332ee80c-bfbb-45f8-94ed-0f8888619ae8" providerId="ADAL" clId="{E402144B-814F-4BD1-B9BA-552428DA6DDE}" dt="2022-11-22T17:47:28.156" v="67" actId="1076"/>
          <ac:spMkLst>
            <pc:docMk/>
            <pc:sldMk cId="3369513456" sldId="261"/>
            <ac:spMk id="8" creationId="{C4751138-0BE6-4943-9383-E7A950B6E7F1}"/>
          </ac:spMkLst>
        </pc:spChg>
        <pc:spChg chg="mod">
          <ac:chgData name="דנה לב" userId="332ee80c-bfbb-45f8-94ed-0f8888619ae8" providerId="ADAL" clId="{E402144B-814F-4BD1-B9BA-552428DA6DDE}" dt="2022-11-22T17:47:22.747" v="65" actId="1076"/>
          <ac:spMkLst>
            <pc:docMk/>
            <pc:sldMk cId="3369513456" sldId="261"/>
            <ac:spMk id="13" creationId="{03905F7B-85DD-4D50-A116-85B6A3B69889}"/>
          </ac:spMkLst>
        </pc:spChg>
        <pc:spChg chg="mod">
          <ac:chgData name="דנה לב" userId="332ee80c-bfbb-45f8-94ed-0f8888619ae8" providerId="ADAL" clId="{E402144B-814F-4BD1-B9BA-552428DA6DDE}" dt="2022-11-22T17:47:25.036" v="66" actId="1076"/>
          <ac:spMkLst>
            <pc:docMk/>
            <pc:sldMk cId="3369513456" sldId="261"/>
            <ac:spMk id="22" creationId="{E4B477DA-37A6-4F40-810F-394B7CEE3754}"/>
          </ac:spMkLst>
        </pc:spChg>
        <pc:picChg chg="mod">
          <ac:chgData name="דנה לב" userId="332ee80c-bfbb-45f8-94ed-0f8888619ae8" providerId="ADAL" clId="{E402144B-814F-4BD1-B9BA-552428DA6DDE}" dt="2022-11-22T17:47:14.579" v="63" actId="1076"/>
          <ac:picMkLst>
            <pc:docMk/>
            <pc:sldMk cId="3369513456" sldId="261"/>
            <ac:picMk id="9" creationId="{402FF75B-9307-40AE-9116-3D42C38F2B05}"/>
          </ac:picMkLst>
        </pc:picChg>
        <pc:picChg chg="mod">
          <ac:chgData name="דנה לב" userId="332ee80c-bfbb-45f8-94ed-0f8888619ae8" providerId="ADAL" clId="{E402144B-814F-4BD1-B9BA-552428DA6DDE}" dt="2022-11-22T17:47:12.716" v="62" actId="1076"/>
          <ac:picMkLst>
            <pc:docMk/>
            <pc:sldMk cId="3369513456" sldId="261"/>
            <ac:picMk id="15" creationId="{9F332499-F78C-464A-96A3-871ACE69A3A7}"/>
          </ac:picMkLst>
        </pc:picChg>
        <pc:picChg chg="mod">
          <ac:chgData name="דנה לב" userId="332ee80c-bfbb-45f8-94ed-0f8888619ae8" providerId="ADAL" clId="{E402144B-814F-4BD1-B9BA-552428DA6DDE}" dt="2022-11-22T17:47:04.908" v="61" actId="1076"/>
          <ac:picMkLst>
            <pc:docMk/>
            <pc:sldMk cId="3369513456" sldId="261"/>
            <ac:picMk id="23" creationId="{1E06FCBC-D107-4EC4-BF85-3450EE5BC6EA}"/>
          </ac:picMkLst>
        </pc:picChg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2641772499" sldId="291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688489190" sldId="340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4167223408" sldId="393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3487218712" sldId="418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864425668" sldId="419"/>
        </pc:sldMkLst>
      </pc:sldChg>
      <pc:sldChg chg="delSp modSp modTransition modAnim">
        <pc:chgData name="דנה לב" userId="332ee80c-bfbb-45f8-94ed-0f8888619ae8" providerId="ADAL" clId="{E402144B-814F-4BD1-B9BA-552428DA6DDE}" dt="2022-11-22T17:45:54.192" v="55"/>
        <pc:sldMkLst>
          <pc:docMk/>
          <pc:sldMk cId="1123846999" sldId="421"/>
        </pc:sldMkLst>
        <pc:spChg chg="mod topLvl">
          <ac:chgData name="דנה לב" userId="332ee80c-bfbb-45f8-94ed-0f8888619ae8" providerId="ADAL" clId="{E402144B-814F-4BD1-B9BA-552428DA6DDE}" dt="2022-11-22T17:41:53.650" v="15" actId="165"/>
          <ac:spMkLst>
            <pc:docMk/>
            <pc:sldMk cId="1123846999" sldId="421"/>
            <ac:spMk id="9" creationId="{F42F6975-26FB-4422-84CA-1EA4AA86F876}"/>
          </ac:spMkLst>
        </pc:spChg>
        <pc:spChg chg="mod topLvl">
          <ac:chgData name="דנה לב" userId="332ee80c-bfbb-45f8-94ed-0f8888619ae8" providerId="ADAL" clId="{E402144B-814F-4BD1-B9BA-552428DA6DDE}" dt="2022-11-22T17:41:51.056" v="14" actId="165"/>
          <ac:spMkLst>
            <pc:docMk/>
            <pc:sldMk cId="1123846999" sldId="421"/>
            <ac:spMk id="10" creationId="{0E424940-DC11-43B4-9F6F-AA8F6CFB499E}"/>
          </ac:spMkLst>
        </pc:spChg>
        <pc:spChg chg="mod topLvl">
          <ac:chgData name="דנה לב" userId="332ee80c-bfbb-45f8-94ed-0f8888619ae8" providerId="ADAL" clId="{E402144B-814F-4BD1-B9BA-552428DA6DDE}" dt="2022-11-22T17:41:57.763" v="16" actId="165"/>
          <ac:spMkLst>
            <pc:docMk/>
            <pc:sldMk cId="1123846999" sldId="421"/>
            <ac:spMk id="11" creationId="{18F29561-0A9F-4793-A12E-62D438D025B7}"/>
          </ac:spMkLst>
        </pc:spChg>
        <pc:grpChg chg="del mod">
          <ac:chgData name="דנה לב" userId="332ee80c-bfbb-45f8-94ed-0f8888619ae8" providerId="ADAL" clId="{E402144B-814F-4BD1-B9BA-552428DA6DDE}" dt="2022-11-22T17:41:51.056" v="14" actId="165"/>
          <ac:grpSpMkLst>
            <pc:docMk/>
            <pc:sldMk cId="1123846999" sldId="421"/>
            <ac:grpSpMk id="8" creationId="{8077E629-AD28-4492-BCA0-E62CEBD61C69}"/>
          </ac:grpSpMkLst>
        </pc:grpChg>
        <pc:grpChg chg="del">
          <ac:chgData name="דנה לב" userId="332ee80c-bfbb-45f8-94ed-0f8888619ae8" providerId="ADAL" clId="{E402144B-814F-4BD1-B9BA-552428DA6DDE}" dt="2022-11-22T17:41:53.650" v="15" actId="165"/>
          <ac:grpSpMkLst>
            <pc:docMk/>
            <pc:sldMk cId="1123846999" sldId="421"/>
            <ac:grpSpMk id="12" creationId="{0A0A072B-6E98-4D82-9FF5-A1F0D71CC821}"/>
          </ac:grpSpMkLst>
        </pc:grpChg>
        <pc:grpChg chg="del">
          <ac:chgData name="דנה לב" userId="332ee80c-bfbb-45f8-94ed-0f8888619ae8" providerId="ADAL" clId="{E402144B-814F-4BD1-B9BA-552428DA6DDE}" dt="2022-11-22T17:41:57.763" v="16" actId="165"/>
          <ac:grpSpMkLst>
            <pc:docMk/>
            <pc:sldMk cId="1123846999" sldId="421"/>
            <ac:grpSpMk id="15" creationId="{73B9CFDE-B9DB-4CDF-A749-BBDF600B8EBB}"/>
          </ac:grpSpMkLst>
        </pc:grpChg>
        <pc:picChg chg="mod topLvl">
          <ac:chgData name="דנה לב" userId="332ee80c-bfbb-45f8-94ed-0f8888619ae8" providerId="ADAL" clId="{E402144B-814F-4BD1-B9BA-552428DA6DDE}" dt="2022-11-22T17:42:07.036" v="18" actId="1076"/>
          <ac:picMkLst>
            <pc:docMk/>
            <pc:sldMk cId="1123846999" sldId="421"/>
            <ac:picMk id="3" creationId="{46089D7E-584B-4F1B-9690-00D4A27C066E}"/>
          </ac:picMkLst>
        </pc:picChg>
        <pc:picChg chg="mod topLvl">
          <ac:chgData name="דנה לב" userId="332ee80c-bfbb-45f8-94ed-0f8888619ae8" providerId="ADAL" clId="{E402144B-814F-4BD1-B9BA-552428DA6DDE}" dt="2022-11-22T17:42:05.013" v="17" actId="1076"/>
          <ac:picMkLst>
            <pc:docMk/>
            <pc:sldMk cId="1123846999" sldId="421"/>
            <ac:picMk id="5" creationId="{E5F7DA93-5B0E-48CC-AEB7-63958B13E366}"/>
          </ac:picMkLst>
        </pc:picChg>
        <pc:picChg chg="mod topLvl">
          <ac:chgData name="דנה לב" userId="332ee80c-bfbb-45f8-94ed-0f8888619ae8" providerId="ADAL" clId="{E402144B-814F-4BD1-B9BA-552428DA6DDE}" dt="2022-11-22T17:42:12.581" v="19" actId="1076"/>
          <ac:picMkLst>
            <pc:docMk/>
            <pc:sldMk cId="1123846999" sldId="421"/>
            <ac:picMk id="14" creationId="{D0A4EBCD-5DE8-40A9-ABA0-EF73D1DA9A01}"/>
          </ac:picMkLst>
        </pc:picChg>
      </pc:sldChg>
      <pc:sldChg chg="addSp delSp modSp modTransition">
        <pc:chgData name="דנה לב" userId="332ee80c-bfbb-45f8-94ed-0f8888619ae8" providerId="ADAL" clId="{E402144B-814F-4BD1-B9BA-552428DA6DDE}" dt="2022-11-22T17:45:54.192" v="55"/>
        <pc:sldMkLst>
          <pc:docMk/>
          <pc:sldMk cId="3977677170" sldId="423"/>
        </pc:sldMkLst>
        <pc:picChg chg="add mod modCrop">
          <ac:chgData name="דנה לב" userId="332ee80c-bfbb-45f8-94ed-0f8888619ae8" providerId="ADAL" clId="{E402144B-814F-4BD1-B9BA-552428DA6DDE}" dt="2022-11-22T17:40:43.989" v="11" actId="1036"/>
          <ac:picMkLst>
            <pc:docMk/>
            <pc:sldMk cId="3977677170" sldId="423"/>
            <ac:picMk id="2" creationId="{76F3EB6A-B1B0-4B77-AC87-A4293C4F17C9}"/>
          </ac:picMkLst>
        </pc:picChg>
        <pc:picChg chg="del">
          <ac:chgData name="דנה לב" userId="332ee80c-bfbb-45f8-94ed-0f8888619ae8" providerId="ADAL" clId="{E402144B-814F-4BD1-B9BA-552428DA6DDE}" dt="2022-11-22T17:40:11.213" v="2" actId="478"/>
          <ac:picMkLst>
            <pc:docMk/>
            <pc:sldMk cId="3977677170" sldId="423"/>
            <ac:picMk id="9" creationId="{17C10702-53C4-4082-B114-1A69881514DA}"/>
          </ac:picMkLst>
        </pc:picChg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2470239406" sldId="424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437887931" sldId="426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726524684" sldId="428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3598983197" sldId="429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2609161863" sldId="431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524199837" sldId="432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2109425037" sldId="435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2022069517" sldId="436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2782940684" sldId="437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4136514334" sldId="438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2641151066" sldId="439"/>
        </pc:sldMkLst>
      </pc:sldChg>
      <pc:sldChg chg="modTransition">
        <pc:chgData name="דנה לב" userId="332ee80c-bfbb-45f8-94ed-0f8888619ae8" providerId="ADAL" clId="{E402144B-814F-4BD1-B9BA-552428DA6DDE}" dt="2022-11-22T17:45:54.192" v="55"/>
        <pc:sldMkLst>
          <pc:docMk/>
          <pc:sldMk cId="2439296705" sldId="440"/>
        </pc:sldMkLst>
      </pc:sldChg>
      <pc:sldChg chg="modSp modTransition">
        <pc:chgData name="דנה לב" userId="332ee80c-bfbb-45f8-94ed-0f8888619ae8" providerId="ADAL" clId="{E402144B-814F-4BD1-B9BA-552428DA6DDE}" dt="2022-11-22T17:45:54.192" v="55"/>
        <pc:sldMkLst>
          <pc:docMk/>
          <pc:sldMk cId="3766299475" sldId="441"/>
        </pc:sldMkLst>
        <pc:spChg chg="mod">
          <ac:chgData name="דנה לב" userId="332ee80c-bfbb-45f8-94ed-0f8888619ae8" providerId="ADAL" clId="{E402144B-814F-4BD1-B9BA-552428DA6DDE}" dt="2022-11-22T17:44:29.204" v="41" actId="1076"/>
          <ac:spMkLst>
            <pc:docMk/>
            <pc:sldMk cId="3766299475" sldId="441"/>
            <ac:spMk id="6" creationId="{3BCE2866-9A46-486C-8A0B-E074E77650EF}"/>
          </ac:spMkLst>
        </pc:spChg>
      </pc:sldChg>
      <pc:sldChg chg="modSp modTransition">
        <pc:chgData name="דנה לב" userId="332ee80c-bfbb-45f8-94ed-0f8888619ae8" providerId="ADAL" clId="{E402144B-814F-4BD1-B9BA-552428DA6DDE}" dt="2022-11-22T17:45:54.192" v="55"/>
        <pc:sldMkLst>
          <pc:docMk/>
          <pc:sldMk cId="708530818" sldId="442"/>
        </pc:sldMkLst>
        <pc:spChg chg="mod">
          <ac:chgData name="דנה לב" userId="332ee80c-bfbb-45f8-94ed-0f8888619ae8" providerId="ADAL" clId="{E402144B-814F-4BD1-B9BA-552428DA6DDE}" dt="2022-11-22T17:45:21.972" v="54" actId="1076"/>
          <ac:spMkLst>
            <pc:docMk/>
            <pc:sldMk cId="708530818" sldId="442"/>
            <ac:spMk id="6" creationId="{3BCE2866-9A46-486C-8A0B-E074E77650EF}"/>
          </ac:spMkLst>
        </pc:spChg>
      </pc:sldChg>
      <pc:sldChg chg="modSp ord modTransition">
        <pc:chgData name="דנה לב" userId="332ee80c-bfbb-45f8-94ed-0f8888619ae8" providerId="ADAL" clId="{E402144B-814F-4BD1-B9BA-552428DA6DDE}" dt="2022-11-22T17:45:58.484" v="56"/>
        <pc:sldMkLst>
          <pc:docMk/>
          <pc:sldMk cId="2651807165" sldId="443"/>
        </pc:sldMkLst>
        <pc:spChg chg="mod">
          <ac:chgData name="דנה לב" userId="332ee80c-bfbb-45f8-94ed-0f8888619ae8" providerId="ADAL" clId="{E402144B-814F-4BD1-B9BA-552428DA6DDE}" dt="2022-11-22T17:43:53.903" v="30" actId="113"/>
          <ac:spMkLst>
            <pc:docMk/>
            <pc:sldMk cId="2651807165" sldId="443"/>
            <ac:spMk id="6" creationId="{3BCE2866-9A46-486C-8A0B-E074E77650EF}"/>
          </ac:spMkLst>
        </pc:spChg>
      </pc:sldChg>
      <pc:sldChg chg="add del">
        <pc:chgData name="דנה לב" userId="332ee80c-bfbb-45f8-94ed-0f8888619ae8" providerId="ADAL" clId="{E402144B-814F-4BD1-B9BA-552428DA6DDE}" dt="2022-11-22T17:44:41.407" v="43" actId="2696"/>
        <pc:sldMkLst>
          <pc:docMk/>
          <pc:sldMk cId="2266393889" sldId="444"/>
        </pc:sldMkLst>
      </pc:sldChg>
    </pc:docChg>
  </pc:docChgLst>
  <pc:docChgLst>
    <pc:chgData name="סיון ברנע" userId="S::u9083353@bsmch.net::f361d83e-77e3-4b7c-87a5-822651357755" providerId="AD" clId="Web-{0E93040E-A3C8-4236-24E2-48EAA6415920}"/>
    <pc:docChg chg="modSld">
      <pc:chgData name="סיון ברנע" userId="S::u9083353@bsmch.net::f361d83e-77e3-4b7c-87a5-822651357755" providerId="AD" clId="Web-{0E93040E-A3C8-4236-24E2-48EAA6415920}" dt="2022-11-09T16:53:43.423" v="116" actId="1076"/>
      <pc:docMkLst>
        <pc:docMk/>
      </pc:docMkLst>
      <pc:sldChg chg="addSp delSp modSp">
        <pc:chgData name="סיון ברנע" userId="S::u9083353@bsmch.net::f361d83e-77e3-4b7c-87a5-822651357755" providerId="AD" clId="Web-{0E93040E-A3C8-4236-24E2-48EAA6415920}" dt="2022-11-09T16:40:13.663" v="48" actId="1076"/>
        <pc:sldMkLst>
          <pc:docMk/>
          <pc:sldMk cId="688489190" sldId="340"/>
        </pc:sldMkLst>
        <pc:spChg chg="del">
          <ac:chgData name="סיון ברנע" userId="S::u9083353@bsmch.net::f361d83e-77e3-4b7c-87a5-822651357755" providerId="AD" clId="Web-{0E93040E-A3C8-4236-24E2-48EAA6415920}" dt="2022-11-09T16:40:09.225" v="47" actId="1076"/>
          <ac:spMkLst>
            <pc:docMk/>
            <pc:sldMk cId="688489190" sldId="340"/>
            <ac:spMk id="4" creationId="{B2F4AC82-17E0-4681-8CE8-F6C61BAA4746}"/>
          </ac:spMkLst>
        </pc:spChg>
        <pc:spChg chg="add mod">
          <ac:chgData name="סיון ברנע" userId="S::u9083353@bsmch.net::f361d83e-77e3-4b7c-87a5-822651357755" providerId="AD" clId="Web-{0E93040E-A3C8-4236-24E2-48EAA6415920}" dt="2022-11-09T16:40:13.663" v="48" actId="1076"/>
          <ac:spMkLst>
            <pc:docMk/>
            <pc:sldMk cId="688489190" sldId="340"/>
            <ac:spMk id="5" creationId="{CFD4C6CD-ECE1-3051-9440-4AEE807A71B6}"/>
          </ac:spMkLst>
        </pc:spChg>
      </pc:sldChg>
      <pc:sldChg chg="addSp delSp modSp">
        <pc:chgData name="סיון ברנע" userId="S::u9083353@bsmch.net::f361d83e-77e3-4b7c-87a5-822651357755" providerId="AD" clId="Web-{0E93040E-A3C8-4236-24E2-48EAA6415920}" dt="2022-11-09T16:53:27.125" v="113" actId="20577"/>
        <pc:sldMkLst>
          <pc:docMk/>
          <pc:sldMk cId="1123846999" sldId="421"/>
        </pc:sldMkLst>
        <pc:spChg chg="add del mod">
          <ac:chgData name="סיון ברנע" userId="S::u9083353@bsmch.net::f361d83e-77e3-4b7c-87a5-822651357755" providerId="AD" clId="Web-{0E93040E-A3C8-4236-24E2-48EAA6415920}" dt="2022-11-09T16:48:31.272" v="59" actId="20577"/>
          <ac:spMkLst>
            <pc:docMk/>
            <pc:sldMk cId="1123846999" sldId="421"/>
            <ac:spMk id="3" creationId="{D0254C8A-9CFC-B396-3868-A8BFDFD6832E}"/>
          </ac:spMkLst>
        </pc:spChg>
        <pc:spChg chg="add del">
          <ac:chgData name="סיון ברנע" userId="S::u9083353@bsmch.net::f361d83e-77e3-4b7c-87a5-822651357755" providerId="AD" clId="Web-{0E93040E-A3C8-4236-24E2-48EAA6415920}" dt="2022-11-09T16:48:29.663" v="58" actId="20577"/>
          <ac:spMkLst>
            <pc:docMk/>
            <pc:sldMk cId="1123846999" sldId="421"/>
            <ac:spMk id="5" creationId="{2580C342-444A-A15E-5D36-3EBAF74B7591}"/>
          </ac:spMkLst>
        </pc:spChg>
        <pc:spChg chg="del">
          <ac:chgData name="סיון ברנע" userId="S::u9083353@bsmch.net::f361d83e-77e3-4b7c-87a5-822651357755" providerId="AD" clId="Web-{0E93040E-A3C8-4236-24E2-48EAA6415920}" dt="2022-11-09T16:48:23.991" v="56" actId="20577"/>
          <ac:spMkLst>
            <pc:docMk/>
            <pc:sldMk cId="1123846999" sldId="421"/>
            <ac:spMk id="8" creationId="{94B652F1-97AA-4605-A6EF-8D5ADC13A123}"/>
          </ac:spMkLst>
        </pc:spChg>
        <pc:spChg chg="add del mod">
          <ac:chgData name="סיון ברנע" userId="S::u9083353@bsmch.net::f361d83e-77e3-4b7c-87a5-822651357755" providerId="AD" clId="Web-{0E93040E-A3C8-4236-24E2-48EAA6415920}" dt="2022-11-09T16:48:41.273" v="63" actId="20577"/>
          <ac:spMkLst>
            <pc:docMk/>
            <pc:sldMk cId="1123846999" sldId="421"/>
            <ac:spMk id="12" creationId="{092EF6A2-D6C9-125D-9D30-ED1C75BD9781}"/>
          </ac:spMkLst>
        </pc:spChg>
        <pc:spChg chg="add del mod">
          <ac:chgData name="סיון ברנע" userId="S::u9083353@bsmch.net::f361d83e-77e3-4b7c-87a5-822651357755" providerId="AD" clId="Web-{0E93040E-A3C8-4236-24E2-48EAA6415920}" dt="2022-11-09T16:49:04.977" v="70" actId="20577"/>
          <ac:spMkLst>
            <pc:docMk/>
            <pc:sldMk cId="1123846999" sldId="421"/>
            <ac:spMk id="14" creationId="{F773191B-C554-F80D-4576-4EB423BF565E}"/>
          </ac:spMkLst>
        </pc:spChg>
        <pc:spChg chg="add mod">
          <ac:chgData name="סיון ברנע" userId="S::u9083353@bsmch.net::f361d83e-77e3-4b7c-87a5-822651357755" providerId="AD" clId="Web-{0E93040E-A3C8-4236-24E2-48EAA6415920}" dt="2022-11-09T16:53:27.125" v="113" actId="20577"/>
          <ac:spMkLst>
            <pc:docMk/>
            <pc:sldMk cId="1123846999" sldId="421"/>
            <ac:spMk id="16" creationId="{056491E1-F233-E391-B2D5-343BB30888D0}"/>
          </ac:spMkLst>
        </pc:spChg>
      </pc:sldChg>
      <pc:sldChg chg="addSp delSp modSp">
        <pc:chgData name="סיון ברנע" userId="S::u9083353@bsmch.net::f361d83e-77e3-4b7c-87a5-822651357755" providerId="AD" clId="Web-{0E93040E-A3C8-4236-24E2-48EAA6415920}" dt="2022-11-09T16:53:04.531" v="109" actId="20577"/>
        <pc:sldMkLst>
          <pc:docMk/>
          <pc:sldMk cId="3977677170" sldId="423"/>
        </pc:sldMkLst>
        <pc:spChg chg="add mod">
          <ac:chgData name="סיון ברנע" userId="S::u9083353@bsmch.net::f361d83e-77e3-4b7c-87a5-822651357755" providerId="AD" clId="Web-{0E93040E-A3C8-4236-24E2-48EAA6415920}" dt="2022-11-09T16:53:04.531" v="109" actId="20577"/>
          <ac:spMkLst>
            <pc:docMk/>
            <pc:sldMk cId="3977677170" sldId="423"/>
            <ac:spMk id="4" creationId="{48F84133-4CEB-FC3C-DD79-A5121736973F}"/>
          </ac:spMkLst>
        </pc:spChg>
        <pc:spChg chg="del">
          <ac:chgData name="סיון ברנע" userId="S::u9083353@bsmch.net::f361d83e-77e3-4b7c-87a5-822651357755" providerId="AD" clId="Web-{0E93040E-A3C8-4236-24E2-48EAA6415920}" dt="2022-11-09T16:49:14.305" v="72" actId="20577"/>
          <ac:spMkLst>
            <pc:docMk/>
            <pc:sldMk cId="3977677170" sldId="423"/>
            <ac:spMk id="10" creationId="{6E1EF907-4592-4AF3-AE68-D39409B69D5E}"/>
          </ac:spMkLst>
        </pc:spChg>
      </pc:sldChg>
      <pc:sldChg chg="addSp delSp modSp">
        <pc:chgData name="סיון ברנע" userId="S::u9083353@bsmch.net::f361d83e-77e3-4b7c-87a5-822651357755" providerId="AD" clId="Web-{0E93040E-A3C8-4236-24E2-48EAA6415920}" dt="2022-11-09T16:52:28.889" v="105" actId="20577"/>
        <pc:sldMkLst>
          <pc:docMk/>
          <pc:sldMk cId="2470239406" sldId="424"/>
        </pc:sldMkLst>
        <pc:spChg chg="add mod">
          <ac:chgData name="סיון ברנע" userId="S::u9083353@bsmch.net::f361d83e-77e3-4b7c-87a5-822651357755" providerId="AD" clId="Web-{0E93040E-A3C8-4236-24E2-48EAA6415920}" dt="2022-11-09T16:52:28.889" v="105" actId="20577"/>
          <ac:spMkLst>
            <pc:docMk/>
            <pc:sldMk cId="2470239406" sldId="424"/>
            <ac:spMk id="4" creationId="{89B01312-C991-27D4-B1DA-B9F054F1C628}"/>
          </ac:spMkLst>
        </pc:spChg>
        <pc:spChg chg="del">
          <ac:chgData name="סיון ברנע" userId="S::u9083353@bsmch.net::f361d83e-77e3-4b7c-87a5-822651357755" providerId="AD" clId="Web-{0E93040E-A3C8-4236-24E2-48EAA6415920}" dt="2022-11-09T16:49:23.180" v="74" actId="20577"/>
          <ac:spMkLst>
            <pc:docMk/>
            <pc:sldMk cId="2470239406" sldId="424"/>
            <ac:spMk id="6" creationId="{9374E7FB-15A0-43FB-A46E-CEEA51473576}"/>
          </ac:spMkLst>
        </pc:spChg>
      </pc:sldChg>
      <pc:sldChg chg="addSp delSp modSp">
        <pc:chgData name="סיון ברנע" userId="S::u9083353@bsmch.net::f361d83e-77e3-4b7c-87a5-822651357755" providerId="AD" clId="Web-{0E93040E-A3C8-4236-24E2-48EAA6415920}" dt="2022-11-09T16:53:43.423" v="116" actId="1076"/>
        <pc:sldMkLst>
          <pc:docMk/>
          <pc:sldMk cId="437887931" sldId="426"/>
        </pc:sldMkLst>
        <pc:spChg chg="add del mod">
          <ac:chgData name="סיון ברנע" userId="S::u9083353@bsmch.net::f361d83e-77e3-4b7c-87a5-822651357755" providerId="AD" clId="Web-{0E93040E-A3C8-4236-24E2-48EAA6415920}" dt="2022-11-09T16:51:10.230" v="95" actId="1076"/>
          <ac:spMkLst>
            <pc:docMk/>
            <pc:sldMk cId="437887931" sldId="426"/>
            <ac:spMk id="4" creationId="{B85D4973-4954-D19D-1E14-4E78F4CCE164}"/>
          </ac:spMkLst>
        </pc:spChg>
        <pc:spChg chg="add mod">
          <ac:chgData name="סיון ברנע" userId="S::u9083353@bsmch.net::f361d83e-77e3-4b7c-87a5-822651357755" providerId="AD" clId="Web-{0E93040E-A3C8-4236-24E2-48EAA6415920}" dt="2022-11-09T16:53:43.423" v="116" actId="1076"/>
          <ac:spMkLst>
            <pc:docMk/>
            <pc:sldMk cId="437887931" sldId="426"/>
            <ac:spMk id="7" creationId="{2A9CEFB9-B42C-EDE8-386C-37D7B90A8CEF}"/>
          </ac:spMkLst>
        </pc:spChg>
        <pc:spChg chg="del">
          <ac:chgData name="סיון ברנע" userId="S::u9083353@bsmch.net::f361d83e-77e3-4b7c-87a5-822651357755" providerId="AD" clId="Web-{0E93040E-A3C8-4236-24E2-48EAA6415920}" dt="2022-11-09T16:38:31.660" v="1" actId="1076"/>
          <ac:spMkLst>
            <pc:docMk/>
            <pc:sldMk cId="437887931" sldId="426"/>
            <ac:spMk id="9" creationId="{F6869A1F-1727-4B03-AEA9-48509F63D1EA}"/>
          </ac:spMkLst>
        </pc:spChg>
      </pc:sldChg>
      <pc:sldChg chg="addSp delSp modSp">
        <pc:chgData name="סיון ברנע" userId="S::u9083353@bsmch.net::f361d83e-77e3-4b7c-87a5-822651357755" providerId="AD" clId="Web-{0E93040E-A3C8-4236-24E2-48EAA6415920}" dt="2022-11-09T16:50:32.198" v="88" actId="20577"/>
        <pc:sldMkLst>
          <pc:docMk/>
          <pc:sldMk cId="726524684" sldId="428"/>
        </pc:sldMkLst>
        <pc:spChg chg="del mod">
          <ac:chgData name="סיון ברנע" userId="S::u9083353@bsmch.net::f361d83e-77e3-4b7c-87a5-822651357755" providerId="AD" clId="Web-{0E93040E-A3C8-4236-24E2-48EAA6415920}" dt="2022-11-09T16:49:54.181" v="80" actId="20577"/>
          <ac:spMkLst>
            <pc:docMk/>
            <pc:sldMk cId="726524684" sldId="428"/>
            <ac:spMk id="8" creationId="{94B652F1-97AA-4605-A6EF-8D5ADC13A123}"/>
          </ac:spMkLst>
        </pc:spChg>
        <pc:spChg chg="add del mod">
          <ac:chgData name="סיון ברנע" userId="S::u9083353@bsmch.net::f361d83e-77e3-4b7c-87a5-822651357755" providerId="AD" clId="Web-{0E93040E-A3C8-4236-24E2-48EAA6415920}" dt="2022-11-09T16:49:57.384" v="82" actId="20577"/>
          <ac:spMkLst>
            <pc:docMk/>
            <pc:sldMk cId="726524684" sldId="428"/>
            <ac:spMk id="10" creationId="{F06B29C0-8886-4833-D8D9-7FFDA28DBBAF}"/>
          </ac:spMkLst>
        </pc:spChg>
        <pc:spChg chg="add mod">
          <ac:chgData name="סיון ברנע" userId="S::u9083353@bsmch.net::f361d83e-77e3-4b7c-87a5-822651357755" providerId="AD" clId="Web-{0E93040E-A3C8-4236-24E2-48EAA6415920}" dt="2022-11-09T16:50:32.198" v="88" actId="20577"/>
          <ac:spMkLst>
            <pc:docMk/>
            <pc:sldMk cId="726524684" sldId="428"/>
            <ac:spMk id="12" creationId="{DD4E081F-335D-1EA5-3835-7C3F25BD0EBB}"/>
          </ac:spMkLst>
        </pc:spChg>
      </pc:sldChg>
      <pc:sldChg chg="addSp delSp modSp">
        <pc:chgData name="סיון ברנע" userId="S::u9083353@bsmch.net::f361d83e-77e3-4b7c-87a5-822651357755" providerId="AD" clId="Web-{0E93040E-A3C8-4236-24E2-48EAA6415920}" dt="2022-11-09T16:50:19.635" v="86" actId="20577"/>
        <pc:sldMkLst>
          <pc:docMk/>
          <pc:sldMk cId="3598983197" sldId="429"/>
        </pc:sldMkLst>
        <pc:spChg chg="del">
          <ac:chgData name="סיון ברנע" userId="S::u9083353@bsmch.net::f361d83e-77e3-4b7c-87a5-822651357755" providerId="AD" clId="Web-{0E93040E-A3C8-4236-24E2-48EAA6415920}" dt="2022-11-09T16:50:05.088" v="83" actId="20577"/>
          <ac:spMkLst>
            <pc:docMk/>
            <pc:sldMk cId="3598983197" sldId="429"/>
            <ac:spMk id="8" creationId="{94B652F1-97AA-4605-A6EF-8D5ADC13A123}"/>
          </ac:spMkLst>
        </pc:spChg>
        <pc:spChg chg="add del mod">
          <ac:chgData name="סיון ברנע" userId="S::u9083353@bsmch.net::f361d83e-77e3-4b7c-87a5-822651357755" providerId="AD" clId="Web-{0E93040E-A3C8-4236-24E2-48EAA6415920}" dt="2022-11-09T16:50:09.260" v="85" actId="20577"/>
          <ac:spMkLst>
            <pc:docMk/>
            <pc:sldMk cId="3598983197" sldId="429"/>
            <ac:spMk id="14" creationId="{85169CCF-44F0-D80A-3F29-FBDC8D05B4A6}"/>
          </ac:spMkLst>
        </pc:spChg>
        <pc:spChg chg="add mod">
          <ac:chgData name="סיון ברנע" userId="S::u9083353@bsmch.net::f361d83e-77e3-4b7c-87a5-822651357755" providerId="AD" clId="Web-{0E93040E-A3C8-4236-24E2-48EAA6415920}" dt="2022-11-09T16:50:19.635" v="86" actId="20577"/>
          <ac:spMkLst>
            <pc:docMk/>
            <pc:sldMk cId="3598983197" sldId="429"/>
            <ac:spMk id="16" creationId="{BC0A9CDB-E70B-C69D-E9C2-CB76C933CE48}"/>
          </ac:spMkLst>
        </pc:spChg>
      </pc:sldChg>
    </pc:docChg>
  </pc:docChgLst>
  <pc:docChgLst>
    <pc:chgData name="סיון ברנע" userId="f361d83e-77e3-4b7c-87a5-822651357755" providerId="ADAL" clId="{A09A6A6A-6633-4B5F-B525-871D6E01E8A4}"/>
    <pc:docChg chg="undo custSel delSld modSld sldOrd modSection">
      <pc:chgData name="סיון ברנע" userId="f361d83e-77e3-4b7c-87a5-822651357755" providerId="ADAL" clId="{A09A6A6A-6633-4B5F-B525-871D6E01E8A4}" dt="2022-10-30T14:53:45.377" v="259" actId="1036"/>
      <pc:docMkLst>
        <pc:docMk/>
      </pc:docMkLst>
      <pc:sldChg chg="addSp delSp modSp mod">
        <pc:chgData name="סיון ברנע" userId="f361d83e-77e3-4b7c-87a5-822651357755" providerId="ADAL" clId="{A09A6A6A-6633-4B5F-B525-871D6E01E8A4}" dt="2022-10-30T14:53:45.377" v="259" actId="1036"/>
        <pc:sldMkLst>
          <pc:docMk/>
          <pc:sldMk cId="688489190" sldId="340"/>
        </pc:sldMkLst>
        <pc:spChg chg="add mod">
          <ac:chgData name="סיון ברנע" userId="f361d83e-77e3-4b7c-87a5-822651357755" providerId="ADAL" clId="{A09A6A6A-6633-4B5F-B525-871D6E01E8A4}" dt="2022-10-30T14:52:37.194" v="238" actId="478"/>
          <ac:spMkLst>
            <pc:docMk/>
            <pc:sldMk cId="688489190" sldId="340"/>
            <ac:spMk id="4" creationId="{B2F4AC82-17E0-4681-8CE8-F6C61BAA4746}"/>
          </ac:spMkLst>
        </pc:spChg>
        <pc:spChg chg="del mod">
          <ac:chgData name="סיון ברנע" userId="f361d83e-77e3-4b7c-87a5-822651357755" providerId="ADAL" clId="{A09A6A6A-6633-4B5F-B525-871D6E01E8A4}" dt="2022-10-30T14:52:37.194" v="238" actId="478"/>
          <ac:spMkLst>
            <pc:docMk/>
            <pc:sldMk cId="688489190" sldId="340"/>
            <ac:spMk id="5" creationId="{E07D35D5-E26C-4BD1-8911-3F6051668A64}"/>
          </ac:spMkLst>
        </pc:spChg>
        <pc:spChg chg="mod">
          <ac:chgData name="סיון ברנע" userId="f361d83e-77e3-4b7c-87a5-822651357755" providerId="ADAL" clId="{A09A6A6A-6633-4B5F-B525-871D6E01E8A4}" dt="2022-10-30T14:53:45.377" v="259" actId="1036"/>
          <ac:spMkLst>
            <pc:docMk/>
            <pc:sldMk cId="688489190" sldId="340"/>
            <ac:spMk id="9" creationId="{BFFE982A-AA35-458D-A8D1-8259D0CF6A20}"/>
          </ac:spMkLst>
        </pc:spChg>
        <pc:spChg chg="mod">
          <ac:chgData name="סיון ברנע" userId="f361d83e-77e3-4b7c-87a5-822651357755" providerId="ADAL" clId="{A09A6A6A-6633-4B5F-B525-871D6E01E8A4}" dt="2022-10-30T14:53:45.377" v="259" actId="1036"/>
          <ac:spMkLst>
            <pc:docMk/>
            <pc:sldMk cId="688489190" sldId="340"/>
            <ac:spMk id="13" creationId="{7FF3A33F-E033-4BB0-A9BC-7FB932A493DA}"/>
          </ac:spMkLst>
        </pc:spChg>
        <pc:spChg chg="mod">
          <ac:chgData name="סיון ברנע" userId="f361d83e-77e3-4b7c-87a5-822651357755" providerId="ADAL" clId="{A09A6A6A-6633-4B5F-B525-871D6E01E8A4}" dt="2022-10-30T14:53:45.377" v="259" actId="1036"/>
          <ac:spMkLst>
            <pc:docMk/>
            <pc:sldMk cId="688489190" sldId="340"/>
            <ac:spMk id="14" creationId="{C07FB55A-C348-4496-9362-863EC93DFD9D}"/>
          </ac:spMkLst>
        </pc:spChg>
        <pc:spChg chg="mod">
          <ac:chgData name="סיון ברנע" userId="f361d83e-77e3-4b7c-87a5-822651357755" providerId="ADAL" clId="{A09A6A6A-6633-4B5F-B525-871D6E01E8A4}" dt="2022-10-30T14:53:45.377" v="259" actId="1036"/>
          <ac:spMkLst>
            <pc:docMk/>
            <pc:sldMk cId="688489190" sldId="340"/>
            <ac:spMk id="15" creationId="{C26F7FA0-BE33-4128-8185-22ED0B80F252}"/>
          </ac:spMkLst>
        </pc:spChg>
        <pc:spChg chg="mod">
          <ac:chgData name="סיון ברנע" userId="f361d83e-77e3-4b7c-87a5-822651357755" providerId="ADAL" clId="{A09A6A6A-6633-4B5F-B525-871D6E01E8A4}" dt="2022-10-30T14:53:45.377" v="259" actId="1036"/>
          <ac:spMkLst>
            <pc:docMk/>
            <pc:sldMk cId="688489190" sldId="340"/>
            <ac:spMk id="16" creationId="{953ACA89-ED39-4531-9462-4B5C6AE57917}"/>
          </ac:spMkLst>
        </pc:spChg>
        <pc:spChg chg="mod">
          <ac:chgData name="סיון ברנע" userId="f361d83e-77e3-4b7c-87a5-822651357755" providerId="ADAL" clId="{A09A6A6A-6633-4B5F-B525-871D6E01E8A4}" dt="2022-10-30T14:53:45.377" v="259" actId="1036"/>
          <ac:spMkLst>
            <pc:docMk/>
            <pc:sldMk cId="688489190" sldId="340"/>
            <ac:spMk id="17" creationId="{F78FF231-7511-4415-93E1-AE82D6B874B3}"/>
          </ac:spMkLst>
        </pc:spChg>
        <pc:spChg chg="mod">
          <ac:chgData name="סיון ברנע" userId="f361d83e-77e3-4b7c-87a5-822651357755" providerId="ADAL" clId="{A09A6A6A-6633-4B5F-B525-871D6E01E8A4}" dt="2022-10-30T14:53:45.377" v="259" actId="1036"/>
          <ac:spMkLst>
            <pc:docMk/>
            <pc:sldMk cId="688489190" sldId="340"/>
            <ac:spMk id="18" creationId="{9A6C7A7C-815B-4686-8C29-7AB103AAEEBE}"/>
          </ac:spMkLst>
        </pc:spChg>
        <pc:spChg chg="mod">
          <ac:chgData name="סיון ברנע" userId="f361d83e-77e3-4b7c-87a5-822651357755" providerId="ADAL" clId="{A09A6A6A-6633-4B5F-B525-871D6E01E8A4}" dt="2022-10-30T14:53:45.377" v="259" actId="1036"/>
          <ac:spMkLst>
            <pc:docMk/>
            <pc:sldMk cId="688489190" sldId="340"/>
            <ac:spMk id="20" creationId="{15B50168-0B6C-4395-AED2-0117F7B596BF}"/>
          </ac:spMkLst>
        </pc:spChg>
        <pc:spChg chg="mod">
          <ac:chgData name="סיון ברנע" userId="f361d83e-77e3-4b7c-87a5-822651357755" providerId="ADAL" clId="{A09A6A6A-6633-4B5F-B525-871D6E01E8A4}" dt="2022-10-30T14:53:45.377" v="259" actId="1036"/>
          <ac:spMkLst>
            <pc:docMk/>
            <pc:sldMk cId="688489190" sldId="340"/>
            <ac:spMk id="21" creationId="{85FA65F0-DDD8-485D-AF06-6813F4F007C3}"/>
          </ac:spMkLst>
        </pc:spChg>
        <pc:graphicFrameChg chg="mod modGraphic">
          <ac:chgData name="סיון ברנע" userId="f361d83e-77e3-4b7c-87a5-822651357755" providerId="ADAL" clId="{A09A6A6A-6633-4B5F-B525-871D6E01E8A4}" dt="2022-10-30T14:53:45.377" v="259" actId="1036"/>
          <ac:graphicFrameMkLst>
            <pc:docMk/>
            <pc:sldMk cId="688489190" sldId="340"/>
            <ac:graphicFrameMk id="7" creationId="{8F7A8E6C-9FD5-453E-BCFC-81A0F21E8485}"/>
          </ac:graphicFrameMkLst>
        </pc:graphicFrameChg>
        <pc:graphicFrameChg chg="mod modGraphic">
          <ac:chgData name="סיון ברנע" userId="f361d83e-77e3-4b7c-87a5-822651357755" providerId="ADAL" clId="{A09A6A6A-6633-4B5F-B525-871D6E01E8A4}" dt="2022-10-30T14:53:45.377" v="259" actId="1036"/>
          <ac:graphicFrameMkLst>
            <pc:docMk/>
            <pc:sldMk cId="688489190" sldId="340"/>
            <ac:graphicFrameMk id="8" creationId="{6655BBA2-9FE8-44F9-AFD1-71CD2DCB129A}"/>
          </ac:graphicFrameMkLst>
        </pc:graphicFrameChg>
        <pc:graphicFrameChg chg="mod modGraphic">
          <ac:chgData name="סיון ברנע" userId="f361d83e-77e3-4b7c-87a5-822651357755" providerId="ADAL" clId="{A09A6A6A-6633-4B5F-B525-871D6E01E8A4}" dt="2022-10-30T14:53:45.377" v="259" actId="1036"/>
          <ac:graphicFrameMkLst>
            <pc:docMk/>
            <pc:sldMk cId="688489190" sldId="340"/>
            <ac:graphicFrameMk id="10" creationId="{30A58C4C-8668-4501-95CD-97BFE39DDDEC}"/>
          </ac:graphicFrameMkLst>
        </pc:graphicFrameChg>
        <pc:graphicFrameChg chg="mod modGraphic">
          <ac:chgData name="סיון ברנע" userId="f361d83e-77e3-4b7c-87a5-822651357755" providerId="ADAL" clId="{A09A6A6A-6633-4B5F-B525-871D6E01E8A4}" dt="2022-10-30T14:53:45.377" v="259" actId="1036"/>
          <ac:graphicFrameMkLst>
            <pc:docMk/>
            <pc:sldMk cId="688489190" sldId="340"/>
            <ac:graphicFrameMk id="11" creationId="{110C30F0-ABDF-462A-8F1A-C83478CEA1FB}"/>
          </ac:graphicFrameMkLst>
        </pc:graphicFrameChg>
        <pc:graphicFrameChg chg="mod modGraphic">
          <ac:chgData name="סיון ברנע" userId="f361d83e-77e3-4b7c-87a5-822651357755" providerId="ADAL" clId="{A09A6A6A-6633-4B5F-B525-871D6E01E8A4}" dt="2022-10-30T14:53:45.377" v="259" actId="1036"/>
          <ac:graphicFrameMkLst>
            <pc:docMk/>
            <pc:sldMk cId="688489190" sldId="340"/>
            <ac:graphicFrameMk id="12" creationId="{A2C30A9A-EF80-4128-A6EF-31F79D95BB39}"/>
          </ac:graphicFrameMkLst>
        </pc:graphicFrameChg>
        <pc:graphicFrameChg chg="mod modGraphic">
          <ac:chgData name="סיון ברנע" userId="f361d83e-77e3-4b7c-87a5-822651357755" providerId="ADAL" clId="{A09A6A6A-6633-4B5F-B525-871D6E01E8A4}" dt="2022-10-30T14:53:45.377" v="259" actId="1036"/>
          <ac:graphicFrameMkLst>
            <pc:docMk/>
            <pc:sldMk cId="688489190" sldId="340"/>
            <ac:graphicFrameMk id="19" creationId="{0B913284-25DF-437C-A57A-32C8AFA086F9}"/>
          </ac:graphicFrameMkLst>
        </pc:graphicFrameChg>
      </pc:sldChg>
      <pc:sldChg chg="modSp mod">
        <pc:chgData name="סיון ברנע" userId="f361d83e-77e3-4b7c-87a5-822651357755" providerId="ADAL" clId="{A09A6A6A-6633-4B5F-B525-871D6E01E8A4}" dt="2022-10-30T11:59:00.487" v="43" actId="1076"/>
        <pc:sldMkLst>
          <pc:docMk/>
          <pc:sldMk cId="864425668" sldId="419"/>
        </pc:sldMkLst>
        <pc:spChg chg="mod">
          <ac:chgData name="סיון ברנע" userId="f361d83e-77e3-4b7c-87a5-822651357755" providerId="ADAL" clId="{A09A6A6A-6633-4B5F-B525-871D6E01E8A4}" dt="2022-10-30T11:59:00.487" v="43" actId="1076"/>
          <ac:spMkLst>
            <pc:docMk/>
            <pc:sldMk cId="864425668" sldId="419"/>
            <ac:spMk id="5" creationId="{102360EB-9FF5-4EE2-95E8-70BD7F3F993B}"/>
          </ac:spMkLst>
        </pc:spChg>
      </pc:sldChg>
      <pc:sldChg chg="modSp mod">
        <pc:chgData name="סיון ברנע" userId="f361d83e-77e3-4b7c-87a5-822651357755" providerId="ADAL" clId="{A09A6A6A-6633-4B5F-B525-871D6E01E8A4}" dt="2022-10-30T11:57:06.420" v="5" actId="207"/>
        <pc:sldMkLst>
          <pc:docMk/>
          <pc:sldMk cId="1123846999" sldId="421"/>
        </pc:sldMkLst>
        <pc:spChg chg="mod">
          <ac:chgData name="סיון ברנע" userId="f361d83e-77e3-4b7c-87a5-822651357755" providerId="ADAL" clId="{A09A6A6A-6633-4B5F-B525-871D6E01E8A4}" dt="2022-10-30T11:57:06.420" v="5" actId="207"/>
          <ac:spMkLst>
            <pc:docMk/>
            <pc:sldMk cId="1123846999" sldId="421"/>
            <ac:spMk id="9" creationId="{F42F6975-26FB-4422-84CA-1EA4AA86F876}"/>
          </ac:spMkLst>
        </pc:spChg>
        <pc:spChg chg="mod">
          <ac:chgData name="סיון ברנע" userId="f361d83e-77e3-4b7c-87a5-822651357755" providerId="ADAL" clId="{A09A6A6A-6633-4B5F-B525-871D6E01E8A4}" dt="2022-10-30T11:57:06.420" v="5" actId="207"/>
          <ac:spMkLst>
            <pc:docMk/>
            <pc:sldMk cId="1123846999" sldId="421"/>
            <ac:spMk id="10" creationId="{0E424940-DC11-43B4-9F6F-AA8F6CFB499E}"/>
          </ac:spMkLst>
        </pc:spChg>
        <pc:spChg chg="mod">
          <ac:chgData name="סיון ברנע" userId="f361d83e-77e3-4b7c-87a5-822651357755" providerId="ADAL" clId="{A09A6A6A-6633-4B5F-B525-871D6E01E8A4}" dt="2022-10-30T11:57:06.420" v="5" actId="207"/>
          <ac:spMkLst>
            <pc:docMk/>
            <pc:sldMk cId="1123846999" sldId="421"/>
            <ac:spMk id="11" creationId="{18F29561-0A9F-4793-A12E-62D438D025B7}"/>
          </ac:spMkLst>
        </pc:spChg>
      </pc:sldChg>
      <pc:sldChg chg="addSp delSp modSp mod">
        <pc:chgData name="סיון ברנע" userId="f361d83e-77e3-4b7c-87a5-822651357755" providerId="ADAL" clId="{A09A6A6A-6633-4B5F-B525-871D6E01E8A4}" dt="2022-10-30T12:03:01.802" v="65" actId="1076"/>
        <pc:sldMkLst>
          <pc:docMk/>
          <pc:sldMk cId="3977677170" sldId="423"/>
        </pc:sldMkLst>
        <pc:picChg chg="add mod">
          <ac:chgData name="סיון ברנע" userId="f361d83e-77e3-4b7c-87a5-822651357755" providerId="ADAL" clId="{A09A6A6A-6633-4B5F-B525-871D6E01E8A4}" dt="2022-10-30T12:03:01.802" v="65" actId="1076"/>
          <ac:picMkLst>
            <pc:docMk/>
            <pc:sldMk cId="3977677170" sldId="423"/>
            <ac:picMk id="3" creationId="{B0B29BA5-83B3-4885-8C02-0EC7136D3BD1}"/>
          </ac:picMkLst>
        </pc:picChg>
        <pc:picChg chg="del">
          <ac:chgData name="סיון ברנע" userId="f361d83e-77e3-4b7c-87a5-822651357755" providerId="ADAL" clId="{A09A6A6A-6633-4B5F-B525-871D6E01E8A4}" dt="2022-10-30T12:02:45.318" v="57" actId="478"/>
          <ac:picMkLst>
            <pc:docMk/>
            <pc:sldMk cId="3977677170" sldId="423"/>
            <ac:picMk id="7" creationId="{3687D282-09C3-4A87-B294-C5E3060B04F6}"/>
          </ac:picMkLst>
        </pc:picChg>
      </pc:sldChg>
      <pc:sldChg chg="addSp delSp modSp mod">
        <pc:chgData name="סיון ברנע" userId="f361d83e-77e3-4b7c-87a5-822651357755" providerId="ADAL" clId="{A09A6A6A-6633-4B5F-B525-871D6E01E8A4}" dt="2022-10-30T12:08:55.288" v="137" actId="14100"/>
        <pc:sldMkLst>
          <pc:docMk/>
          <pc:sldMk cId="2470239406" sldId="424"/>
        </pc:sldMkLst>
        <pc:spChg chg="del">
          <ac:chgData name="סיון ברנע" userId="f361d83e-77e3-4b7c-87a5-822651357755" providerId="ADAL" clId="{A09A6A6A-6633-4B5F-B525-871D6E01E8A4}" dt="2022-10-30T12:08:39.262" v="132" actId="478"/>
          <ac:spMkLst>
            <pc:docMk/>
            <pc:sldMk cId="2470239406" sldId="424"/>
            <ac:spMk id="2" creationId="{F296D28F-60D5-4F54-968F-E7C941078751}"/>
          </ac:spMkLst>
        </pc:spChg>
        <pc:spChg chg="del">
          <ac:chgData name="סיון ברנע" userId="f361d83e-77e3-4b7c-87a5-822651357755" providerId="ADAL" clId="{A09A6A6A-6633-4B5F-B525-871D6E01E8A4}" dt="2022-10-30T12:08:39.262" v="132" actId="478"/>
          <ac:spMkLst>
            <pc:docMk/>
            <pc:sldMk cId="2470239406" sldId="424"/>
            <ac:spMk id="5" creationId="{F38BF17F-BA30-4166-91E4-D2D2C272EC80}"/>
          </ac:spMkLst>
        </pc:spChg>
        <pc:spChg chg="del">
          <ac:chgData name="סיון ברנע" userId="f361d83e-77e3-4b7c-87a5-822651357755" providerId="ADAL" clId="{A09A6A6A-6633-4B5F-B525-871D6E01E8A4}" dt="2022-10-30T12:08:39.262" v="132" actId="478"/>
          <ac:spMkLst>
            <pc:docMk/>
            <pc:sldMk cId="2470239406" sldId="424"/>
            <ac:spMk id="12" creationId="{753BAC39-837A-4891-B8DE-4C9CA5253144}"/>
          </ac:spMkLst>
        </pc:spChg>
        <pc:spChg chg="del">
          <ac:chgData name="סיון ברנע" userId="f361d83e-77e3-4b7c-87a5-822651357755" providerId="ADAL" clId="{A09A6A6A-6633-4B5F-B525-871D6E01E8A4}" dt="2022-10-30T12:08:39.262" v="132" actId="478"/>
          <ac:spMkLst>
            <pc:docMk/>
            <pc:sldMk cId="2470239406" sldId="424"/>
            <ac:spMk id="14" creationId="{5EC895C5-A38A-46E1-8DB7-8415C11B186B}"/>
          </ac:spMkLst>
        </pc:spChg>
        <pc:spChg chg="del">
          <ac:chgData name="סיון ברנע" userId="f361d83e-77e3-4b7c-87a5-822651357755" providerId="ADAL" clId="{A09A6A6A-6633-4B5F-B525-871D6E01E8A4}" dt="2022-10-30T12:08:39.262" v="132" actId="478"/>
          <ac:spMkLst>
            <pc:docMk/>
            <pc:sldMk cId="2470239406" sldId="424"/>
            <ac:spMk id="15" creationId="{1F206A7E-F184-47CB-B238-A216AD13931F}"/>
          </ac:spMkLst>
        </pc:spChg>
        <pc:spChg chg="del">
          <ac:chgData name="סיון ברנע" userId="f361d83e-77e3-4b7c-87a5-822651357755" providerId="ADAL" clId="{A09A6A6A-6633-4B5F-B525-871D6E01E8A4}" dt="2022-10-30T12:08:39.262" v="132" actId="478"/>
          <ac:spMkLst>
            <pc:docMk/>
            <pc:sldMk cId="2470239406" sldId="424"/>
            <ac:spMk id="16" creationId="{E7315A43-6F2A-423B-B6DA-AEE1777FE1E1}"/>
          </ac:spMkLst>
        </pc:spChg>
        <pc:spChg chg="del">
          <ac:chgData name="סיון ברנע" userId="f361d83e-77e3-4b7c-87a5-822651357755" providerId="ADAL" clId="{A09A6A6A-6633-4B5F-B525-871D6E01E8A4}" dt="2022-10-30T12:08:39.262" v="132" actId="478"/>
          <ac:spMkLst>
            <pc:docMk/>
            <pc:sldMk cId="2470239406" sldId="424"/>
            <ac:spMk id="17" creationId="{3B0E0BC3-976B-41A4-B404-0E0E42ABF5CB}"/>
          </ac:spMkLst>
        </pc:spChg>
        <pc:spChg chg="del">
          <ac:chgData name="סיון ברנע" userId="f361d83e-77e3-4b7c-87a5-822651357755" providerId="ADAL" clId="{A09A6A6A-6633-4B5F-B525-871D6E01E8A4}" dt="2022-10-30T12:08:39.262" v="132" actId="478"/>
          <ac:spMkLst>
            <pc:docMk/>
            <pc:sldMk cId="2470239406" sldId="424"/>
            <ac:spMk id="18" creationId="{5A7A48DB-446A-4FF0-82B8-B0A27614E2F7}"/>
          </ac:spMkLst>
        </pc:spChg>
        <pc:spChg chg="del">
          <ac:chgData name="סיון ברנע" userId="f361d83e-77e3-4b7c-87a5-822651357755" providerId="ADAL" clId="{A09A6A6A-6633-4B5F-B525-871D6E01E8A4}" dt="2022-10-30T12:08:41.062" v="133" actId="478"/>
          <ac:spMkLst>
            <pc:docMk/>
            <pc:sldMk cId="2470239406" sldId="424"/>
            <ac:spMk id="19" creationId="{38F30F1F-8715-43B8-B6E1-3F76019633CD}"/>
          </ac:spMkLst>
        </pc:spChg>
        <pc:spChg chg="mod">
          <ac:chgData name="סיון ברנע" userId="f361d83e-77e3-4b7c-87a5-822651357755" providerId="ADAL" clId="{A09A6A6A-6633-4B5F-B525-871D6E01E8A4}" dt="2022-10-30T12:08:46.510" v="134" actId="14100"/>
          <ac:spMkLst>
            <pc:docMk/>
            <pc:sldMk cId="2470239406" sldId="424"/>
            <ac:spMk id="22" creationId="{D33CDD84-CF41-4581-8982-B4CC59E3CC21}"/>
          </ac:spMkLst>
        </pc:spChg>
        <pc:spChg chg="mod">
          <ac:chgData name="סיון ברנע" userId="f361d83e-77e3-4b7c-87a5-822651357755" providerId="ADAL" clId="{A09A6A6A-6633-4B5F-B525-871D6E01E8A4}" dt="2022-10-30T12:08:46.510" v="134" actId="14100"/>
          <ac:spMkLst>
            <pc:docMk/>
            <pc:sldMk cId="2470239406" sldId="424"/>
            <ac:spMk id="23" creationId="{FB1DAE03-17FA-44D2-9639-427015E8B4B9}"/>
          </ac:spMkLst>
        </pc:spChg>
        <pc:spChg chg="mod">
          <ac:chgData name="סיון ברנע" userId="f361d83e-77e3-4b7c-87a5-822651357755" providerId="ADAL" clId="{A09A6A6A-6633-4B5F-B525-871D6E01E8A4}" dt="2022-10-30T12:08:46.510" v="134" actId="14100"/>
          <ac:spMkLst>
            <pc:docMk/>
            <pc:sldMk cId="2470239406" sldId="424"/>
            <ac:spMk id="24" creationId="{4C63CDAB-5B0C-4448-B423-0ED9DE5FF4D0}"/>
          </ac:spMkLst>
        </pc:spChg>
        <pc:spChg chg="mod">
          <ac:chgData name="סיון ברנע" userId="f361d83e-77e3-4b7c-87a5-822651357755" providerId="ADAL" clId="{A09A6A6A-6633-4B5F-B525-871D6E01E8A4}" dt="2022-10-30T12:08:46.510" v="134" actId="14100"/>
          <ac:spMkLst>
            <pc:docMk/>
            <pc:sldMk cId="2470239406" sldId="424"/>
            <ac:spMk id="25" creationId="{E83D20A8-F162-46CD-8CFB-5D0CCC0FFDC9}"/>
          </ac:spMkLst>
        </pc:spChg>
        <pc:spChg chg="mod">
          <ac:chgData name="סיון ברנע" userId="f361d83e-77e3-4b7c-87a5-822651357755" providerId="ADAL" clId="{A09A6A6A-6633-4B5F-B525-871D6E01E8A4}" dt="2022-10-30T12:08:46.510" v="134" actId="14100"/>
          <ac:spMkLst>
            <pc:docMk/>
            <pc:sldMk cId="2470239406" sldId="424"/>
            <ac:spMk id="26" creationId="{57723259-7700-4425-A903-ED73ABC27356}"/>
          </ac:spMkLst>
        </pc:spChg>
        <pc:grpChg chg="add mod">
          <ac:chgData name="סיון ברנע" userId="f361d83e-77e3-4b7c-87a5-822651357755" providerId="ADAL" clId="{A09A6A6A-6633-4B5F-B525-871D6E01E8A4}" dt="2022-10-30T12:08:55.288" v="137" actId="14100"/>
          <ac:grpSpMkLst>
            <pc:docMk/>
            <pc:sldMk cId="2470239406" sldId="424"/>
            <ac:grpSpMk id="13" creationId="{19698DAE-8CBE-4901-99E9-21F9602AEBAA}"/>
          </ac:grpSpMkLst>
        </pc:grpChg>
        <pc:grpChg chg="mod">
          <ac:chgData name="סיון ברנע" userId="f361d83e-77e3-4b7c-87a5-822651357755" providerId="ADAL" clId="{A09A6A6A-6633-4B5F-B525-871D6E01E8A4}" dt="2022-10-30T12:08:46.510" v="134" actId="14100"/>
          <ac:grpSpMkLst>
            <pc:docMk/>
            <pc:sldMk cId="2470239406" sldId="424"/>
            <ac:grpSpMk id="20" creationId="{067D3DDC-78BD-471E-968A-1DB7035BA089}"/>
          </ac:grpSpMkLst>
        </pc:grpChg>
        <pc:grpChg chg="mod">
          <ac:chgData name="סיון ברנע" userId="f361d83e-77e3-4b7c-87a5-822651357755" providerId="ADAL" clId="{A09A6A6A-6633-4B5F-B525-871D6E01E8A4}" dt="2022-10-30T12:08:46.510" v="134" actId="14100"/>
          <ac:grpSpMkLst>
            <pc:docMk/>
            <pc:sldMk cId="2470239406" sldId="424"/>
            <ac:grpSpMk id="21" creationId="{E481B7C0-1A68-4D32-9E78-24455AAEFFAA}"/>
          </ac:grpSpMkLst>
        </pc:grpChg>
        <pc:picChg chg="mod">
          <ac:chgData name="סיון ברנע" userId="f361d83e-77e3-4b7c-87a5-822651357755" providerId="ADAL" clId="{A09A6A6A-6633-4B5F-B525-871D6E01E8A4}" dt="2022-10-30T12:08:46.510" v="134" actId="14100"/>
          <ac:picMkLst>
            <pc:docMk/>
            <pc:sldMk cId="2470239406" sldId="424"/>
            <ac:picMk id="27" creationId="{393B0913-CD7F-4127-A451-89F34E5F44E7}"/>
          </ac:picMkLst>
        </pc:picChg>
        <pc:picChg chg="mod">
          <ac:chgData name="סיון ברנע" userId="f361d83e-77e3-4b7c-87a5-822651357755" providerId="ADAL" clId="{A09A6A6A-6633-4B5F-B525-871D6E01E8A4}" dt="2022-10-30T12:08:46.510" v="134" actId="14100"/>
          <ac:picMkLst>
            <pc:docMk/>
            <pc:sldMk cId="2470239406" sldId="424"/>
            <ac:picMk id="28" creationId="{C33B63F8-A19C-465A-A28F-54A9D9F50676}"/>
          </ac:picMkLst>
        </pc:picChg>
      </pc:sldChg>
      <pc:sldChg chg="modSp mod">
        <pc:chgData name="סיון ברנע" userId="f361d83e-77e3-4b7c-87a5-822651357755" providerId="ADAL" clId="{A09A6A6A-6633-4B5F-B525-871D6E01E8A4}" dt="2022-10-30T12:05:18.781" v="110" actId="207"/>
        <pc:sldMkLst>
          <pc:docMk/>
          <pc:sldMk cId="726524684" sldId="428"/>
        </pc:sldMkLst>
        <pc:spChg chg="mod">
          <ac:chgData name="סיון ברנע" userId="f361d83e-77e3-4b7c-87a5-822651357755" providerId="ADAL" clId="{A09A6A6A-6633-4B5F-B525-871D6E01E8A4}" dt="2022-10-30T12:05:03.866" v="108" actId="1076"/>
          <ac:spMkLst>
            <pc:docMk/>
            <pc:sldMk cId="726524684" sldId="428"/>
            <ac:spMk id="2" creationId="{D22B36FA-3549-4EB0-841B-6E850A074BA1}"/>
          </ac:spMkLst>
        </pc:spChg>
        <pc:spChg chg="mod">
          <ac:chgData name="סיון ברנע" userId="f361d83e-77e3-4b7c-87a5-822651357755" providerId="ADAL" clId="{A09A6A6A-6633-4B5F-B525-871D6E01E8A4}" dt="2022-10-30T12:04:09.874" v="93" actId="1076"/>
          <ac:spMkLst>
            <pc:docMk/>
            <pc:sldMk cId="726524684" sldId="428"/>
            <ac:spMk id="3" creationId="{AFA0CA76-1CF8-45D4-B562-61A07CBD428A}"/>
          </ac:spMkLst>
        </pc:spChg>
        <pc:spChg chg="mod">
          <ac:chgData name="סיון ברנע" userId="f361d83e-77e3-4b7c-87a5-822651357755" providerId="ADAL" clId="{A09A6A6A-6633-4B5F-B525-871D6E01E8A4}" dt="2022-10-30T12:05:18.781" v="110" actId="207"/>
          <ac:spMkLst>
            <pc:docMk/>
            <pc:sldMk cId="726524684" sldId="428"/>
            <ac:spMk id="5" creationId="{9D245C22-8275-4597-93BD-CF0010FB2F76}"/>
          </ac:spMkLst>
        </pc:spChg>
        <pc:spChg chg="mod">
          <ac:chgData name="סיון ברנע" userId="f361d83e-77e3-4b7c-87a5-822651357755" providerId="ADAL" clId="{A09A6A6A-6633-4B5F-B525-871D6E01E8A4}" dt="2022-10-30T12:04:13.634" v="94" actId="1076"/>
          <ac:spMkLst>
            <pc:docMk/>
            <pc:sldMk cId="726524684" sldId="428"/>
            <ac:spMk id="6" creationId="{63902F6D-599D-4C91-97D6-EA2C8564A9EA}"/>
          </ac:spMkLst>
        </pc:spChg>
        <pc:spChg chg="mod">
          <ac:chgData name="סיון ברנע" userId="f361d83e-77e3-4b7c-87a5-822651357755" providerId="ADAL" clId="{A09A6A6A-6633-4B5F-B525-871D6E01E8A4}" dt="2022-10-30T12:05:18.781" v="110" actId="207"/>
          <ac:spMkLst>
            <pc:docMk/>
            <pc:sldMk cId="726524684" sldId="428"/>
            <ac:spMk id="7" creationId="{82D1384D-16B9-4FC4-8CB6-D7F4331E46A4}"/>
          </ac:spMkLst>
        </pc:spChg>
        <pc:spChg chg="mod">
          <ac:chgData name="סיון ברנע" userId="f361d83e-77e3-4b7c-87a5-822651357755" providerId="ADAL" clId="{A09A6A6A-6633-4B5F-B525-871D6E01E8A4}" dt="2022-10-30T12:05:06.314" v="109" actId="1076"/>
          <ac:spMkLst>
            <pc:docMk/>
            <pc:sldMk cId="726524684" sldId="428"/>
            <ac:spMk id="9" creationId="{4D8944FF-987F-46E0-AFAF-3EA807ED13A1}"/>
          </ac:spMkLst>
        </pc:spChg>
      </pc:sldChg>
      <pc:sldChg chg="addSp modSp mod">
        <pc:chgData name="סיון ברנע" userId="f361d83e-77e3-4b7c-87a5-822651357755" providerId="ADAL" clId="{A09A6A6A-6633-4B5F-B525-871D6E01E8A4}" dt="2022-10-30T12:10:18.983" v="156" actId="164"/>
        <pc:sldMkLst>
          <pc:docMk/>
          <pc:sldMk cId="3598983197" sldId="429"/>
        </pc:sldMkLst>
        <pc:spChg chg="add mod">
          <ac:chgData name="סיון ברנע" userId="f361d83e-77e3-4b7c-87a5-822651357755" providerId="ADAL" clId="{A09A6A6A-6633-4B5F-B525-871D6E01E8A4}" dt="2022-10-30T12:10:07.269" v="155" actId="164"/>
          <ac:spMkLst>
            <pc:docMk/>
            <pc:sldMk cId="3598983197" sldId="429"/>
            <ac:spMk id="5" creationId="{B7BF3C8C-5733-46D5-B0BF-50538A004D03}"/>
          </ac:spMkLst>
        </pc:spChg>
        <pc:spChg chg="add mod">
          <ac:chgData name="סיון ברנע" userId="f361d83e-77e3-4b7c-87a5-822651357755" providerId="ADAL" clId="{A09A6A6A-6633-4B5F-B525-871D6E01E8A4}" dt="2022-10-30T12:10:07.269" v="155" actId="164"/>
          <ac:spMkLst>
            <pc:docMk/>
            <pc:sldMk cId="3598983197" sldId="429"/>
            <ac:spMk id="7" creationId="{A645E30B-77E5-4FAA-9625-9DE6E554488F}"/>
          </ac:spMkLst>
        </pc:spChg>
        <pc:spChg chg="add mod">
          <ac:chgData name="סיון ברנע" userId="f361d83e-77e3-4b7c-87a5-822651357755" providerId="ADAL" clId="{A09A6A6A-6633-4B5F-B525-871D6E01E8A4}" dt="2022-10-30T12:10:07.269" v="155" actId="164"/>
          <ac:spMkLst>
            <pc:docMk/>
            <pc:sldMk cId="3598983197" sldId="429"/>
            <ac:spMk id="9" creationId="{F0EC07AE-65B1-4B40-8384-8D2CCC775D8B}"/>
          </ac:spMkLst>
        </pc:spChg>
        <pc:spChg chg="add mod">
          <ac:chgData name="סיון ברנע" userId="f361d83e-77e3-4b7c-87a5-822651357755" providerId="ADAL" clId="{A09A6A6A-6633-4B5F-B525-871D6E01E8A4}" dt="2022-10-30T12:10:07.269" v="155" actId="164"/>
          <ac:spMkLst>
            <pc:docMk/>
            <pc:sldMk cId="3598983197" sldId="429"/>
            <ac:spMk id="10" creationId="{58909F3B-2A2E-4FEB-8A0F-2FA7F17EC180}"/>
          </ac:spMkLst>
        </pc:spChg>
        <pc:spChg chg="add mod">
          <ac:chgData name="סיון ברנע" userId="f361d83e-77e3-4b7c-87a5-822651357755" providerId="ADAL" clId="{A09A6A6A-6633-4B5F-B525-871D6E01E8A4}" dt="2022-10-30T12:10:07.269" v="155" actId="164"/>
          <ac:spMkLst>
            <pc:docMk/>
            <pc:sldMk cId="3598983197" sldId="429"/>
            <ac:spMk id="11" creationId="{11CD5BDA-D28D-43AB-8469-9D272F1633FF}"/>
          </ac:spMkLst>
        </pc:spChg>
        <pc:spChg chg="add mod">
          <ac:chgData name="סיון ברנע" userId="f361d83e-77e3-4b7c-87a5-822651357755" providerId="ADAL" clId="{A09A6A6A-6633-4B5F-B525-871D6E01E8A4}" dt="2022-10-30T12:10:07.269" v="155" actId="164"/>
          <ac:spMkLst>
            <pc:docMk/>
            <pc:sldMk cId="3598983197" sldId="429"/>
            <ac:spMk id="12" creationId="{BDB10C3B-F274-489B-A977-FCEBF9CE48F0}"/>
          </ac:spMkLst>
        </pc:spChg>
        <pc:grpChg chg="add mod">
          <ac:chgData name="סיון ברנע" userId="f361d83e-77e3-4b7c-87a5-822651357755" providerId="ADAL" clId="{A09A6A6A-6633-4B5F-B525-871D6E01E8A4}" dt="2022-10-30T12:10:18.983" v="156" actId="164"/>
          <ac:grpSpMkLst>
            <pc:docMk/>
            <pc:sldMk cId="3598983197" sldId="429"/>
            <ac:grpSpMk id="2" creationId="{554359B5-14D0-4766-BA75-95CEF9E3BFBF}"/>
          </ac:grpSpMkLst>
        </pc:grpChg>
        <pc:grpChg chg="add mod">
          <ac:chgData name="סיון ברנע" userId="f361d83e-77e3-4b7c-87a5-822651357755" providerId="ADAL" clId="{A09A6A6A-6633-4B5F-B525-871D6E01E8A4}" dt="2022-10-30T12:10:18.983" v="156" actId="164"/>
          <ac:grpSpMkLst>
            <pc:docMk/>
            <pc:sldMk cId="3598983197" sldId="429"/>
            <ac:grpSpMk id="4" creationId="{570A9206-EDA6-4E78-AA7E-52ACC03F6FA8}"/>
          </ac:grpSpMkLst>
        </pc:grpChg>
        <pc:picChg chg="mod">
          <ac:chgData name="סיון ברנע" userId="f361d83e-77e3-4b7c-87a5-822651357755" providerId="ADAL" clId="{A09A6A6A-6633-4B5F-B525-871D6E01E8A4}" dt="2022-10-30T12:10:18.983" v="156" actId="164"/>
          <ac:picMkLst>
            <pc:docMk/>
            <pc:sldMk cId="3598983197" sldId="429"/>
            <ac:picMk id="6" creationId="{17B2FF46-183A-4820-89B9-2E482DE90D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99694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3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1"/>
          <a:lstStyle>
            <a:lvl1pPr algn="r">
              <a:defRPr sz="1200"/>
            </a:lvl1pPr>
          </a:lstStyle>
          <a:p>
            <a:fld id="{B8ED2EE4-5ED3-40C0-AD0A-7F03BEB33D8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99694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3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1" anchor="b"/>
          <a:lstStyle>
            <a:lvl1pPr algn="r">
              <a:defRPr sz="1200"/>
            </a:lvl1pPr>
          </a:lstStyle>
          <a:p>
            <a:fld id="{D0766E49-C229-4C93-86F9-C7DC3AD7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62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תיחת שיעור"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E1EE68F-69F7-42D0-A343-BDC4D4E9E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9824" y="1257936"/>
            <a:ext cx="8512351" cy="1726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3800" kern="1200" dirty="0">
                <a:solidFill>
                  <a:schemeClr val="accent6">
                    <a:lumMod val="25000"/>
                  </a:schemeClr>
                </a:solidFill>
                <a:latin typeface="Heebo Black" panose="00000A00000000000000" pitchFamily="2" charset="-79"/>
                <a:ea typeface="+mj-ea"/>
                <a:cs typeface="Heebo Black" panose="00000A00000000000000" pitchFamily="2" charset="-79"/>
              </a:defRPr>
            </a:lvl1pPr>
          </a:lstStyle>
          <a:p>
            <a:pPr lvl="0"/>
            <a:r>
              <a:rPr lang="he-IL"/>
              <a:t>שם שיעור</a:t>
            </a:r>
            <a:endParaRPr lang="en-US"/>
          </a:p>
        </p:txBody>
      </p: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818B3762-55D0-4823-B3BA-3E2FE7B78C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7648" y="3923665"/>
            <a:ext cx="4076701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7200" kern="1200" dirty="0">
                <a:ln>
                  <a:solidFill>
                    <a:schemeClr val="accent6">
                      <a:lumMod val="25000"/>
                    </a:schemeClr>
                  </a:solidFill>
                </a:ln>
                <a:solidFill>
                  <a:schemeClr val="accent6">
                    <a:lumMod val="25000"/>
                  </a:schemeClr>
                </a:solidFill>
                <a:latin typeface="Heebo Light" panose="00000400000000000000" pitchFamily="2" charset="-79"/>
                <a:ea typeface="+mn-ea"/>
                <a:cs typeface="Heebo Light" panose="00000400000000000000" pitchFamily="2" charset="-79"/>
              </a:defRPr>
            </a:lvl1pPr>
          </a:lstStyle>
          <a:p>
            <a:pPr lvl="0"/>
            <a:r>
              <a:rPr lang="he-IL" sz="6000" kern="1200">
                <a:solidFill>
                  <a:srgbClr val="1C5F7A"/>
                </a:solidFill>
                <a:latin typeface="Heebo Light" panose="00000400000000000000" pitchFamily="2" charset="-79"/>
                <a:ea typeface="+mn-ea"/>
                <a:cs typeface="Heebo Light" panose="00000400000000000000" pitchFamily="2" charset="-79"/>
              </a:rPr>
              <a:t>שם מקצוע</a:t>
            </a:r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283E283-952F-432A-9607-5651011FE5E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2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196A0E-DDBA-4226-B0BB-DCD9AE96C7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7649" y="2359025"/>
            <a:ext cx="6616700" cy="2139950"/>
          </a:xfrm>
          <a:prstGeom prst="roundRect">
            <a:avLst/>
          </a:prstGeom>
          <a:solidFill>
            <a:srgbClr val="637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he-IL" sz="36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dirty="0" smtClean="0">
                <a:solidFill>
                  <a:schemeClr val="lt1"/>
                </a:solidFill>
              </a:defRPr>
            </a:lvl2pPr>
            <a:lvl3pPr>
              <a:defRPr lang="he-IL" sz="1800" dirty="0" smtClean="0">
                <a:solidFill>
                  <a:schemeClr val="lt1"/>
                </a:solidFill>
              </a:defRPr>
            </a:lvl3pPr>
            <a:lvl4pPr>
              <a:defRPr lang="he-IL" dirty="0" smtClean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err="1"/>
              <a:t>הגדרוש</a:t>
            </a:r>
            <a:endParaRPr lang="en-US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015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מה הגדר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/>
              <a:t>כמה הגדרות</a:t>
            </a:r>
            <a:endParaRPr lang="en-US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12" name="מציין מיקום טקסט 2">
            <a:extLst>
              <a:ext uri="{FF2B5EF4-FFF2-40B4-BE49-F238E27FC236}">
                <a16:creationId xmlns:a16="http://schemas.microsoft.com/office/drawing/2014/main" id="{32BB4F82-5DC7-45E1-8C1F-F0CA31CE8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5157" y="1845376"/>
            <a:ext cx="5014580" cy="3167248"/>
          </a:xfrm>
          <a:prstGeom prst="round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rtl="0">
              <a:buNone/>
              <a:defRPr lang="en-US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algn="ctr">
              <a:defRPr/>
            </a:pPr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6CCCF1-C324-47B7-8076-62C885034C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6863" y="1844675"/>
            <a:ext cx="4710112" cy="3168650"/>
          </a:xfrm>
          <a:prstGeom prst="roundRect">
            <a:avLst/>
          </a:prstGeom>
          <a:solidFill>
            <a:srgbClr val="BFD3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263635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228600" lvl="0" indent="-228600" algn="ctr"/>
            <a:r>
              <a:rPr lang="he-IL"/>
              <a:t>הגדרה לדוגמה </a:t>
            </a:r>
            <a:r>
              <a:rPr lang="he-IL" err="1"/>
              <a:t>ניניני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מה הגדר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/>
              <a:t>כמה הגדרות</a:t>
            </a:r>
            <a:endParaRPr lang="en-US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13" name="מציין מיקום טקסט 2">
            <a:extLst>
              <a:ext uri="{FF2B5EF4-FFF2-40B4-BE49-F238E27FC236}">
                <a16:creationId xmlns:a16="http://schemas.microsoft.com/office/drawing/2014/main" id="{498BD72D-90E5-4132-A01B-81BDA11F75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14" y="1690384"/>
            <a:ext cx="4976886" cy="3187283"/>
          </a:xfrm>
          <a:prstGeom prst="roundRect">
            <a:avLst/>
          </a:prstGeom>
          <a:solidFill>
            <a:srgbClr val="637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he-IL" sz="36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dirty="0" smtClean="0">
                <a:solidFill>
                  <a:schemeClr val="lt1"/>
                </a:solidFill>
              </a:defRPr>
            </a:lvl2pPr>
            <a:lvl3pPr>
              <a:defRPr lang="he-IL" sz="1800" dirty="0" smtClean="0">
                <a:solidFill>
                  <a:schemeClr val="lt1"/>
                </a:solidFill>
              </a:defRPr>
            </a:lvl3pPr>
            <a:lvl4pPr>
              <a:defRPr lang="he-IL" dirty="0" smtClean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err="1"/>
              <a:t>הגדרוש</a:t>
            </a:r>
            <a:endParaRPr lang="en-US"/>
          </a:p>
        </p:txBody>
      </p:sp>
      <p:sp>
        <p:nvSpPr>
          <p:cNvPr id="15" name="מציין מיקום טקסט 2">
            <a:extLst>
              <a:ext uri="{FF2B5EF4-FFF2-40B4-BE49-F238E27FC236}">
                <a16:creationId xmlns:a16="http://schemas.microsoft.com/office/drawing/2014/main" id="{21F6E1D7-4CE3-4C6F-B7BC-09F05F963F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2106" y="1690384"/>
            <a:ext cx="4976886" cy="3187275"/>
          </a:xfrm>
          <a:prstGeom prst="roundRect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D823DB72-C913-4253-A83F-F1ED019A3B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1452" y="4036896"/>
            <a:ext cx="4976886" cy="2139950"/>
          </a:xfrm>
          <a:prstGeom prst="roundRect">
            <a:avLst/>
          </a:prstGeom>
          <a:solidFill>
            <a:srgbClr val="10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EEFBFC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עוד אופציה אפשרית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יבה עם פירוט נוסף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A26DB1E4-CF1C-44F3-9914-34CD87C476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7" name="מציין מיקום טקסט 10">
            <a:extLst>
              <a:ext uri="{FF2B5EF4-FFF2-40B4-BE49-F238E27FC236}">
                <a16:creationId xmlns:a16="http://schemas.microsoft.com/office/drawing/2014/main" id="{019C8FA5-0225-4266-B3C9-96E0C69F5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2F1EE02-2FF0-4CE1-B3CE-38A8039B2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0649" y="1623880"/>
            <a:ext cx="6870700" cy="2136775"/>
          </a:xfrm>
          <a:prstGeom prst="round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sp>
        <p:nvSpPr>
          <p:cNvPr id="20" name="מציין מיקום טקסט 19">
            <a:extLst>
              <a:ext uri="{FF2B5EF4-FFF2-40B4-BE49-F238E27FC236}">
                <a16:creationId xmlns:a16="http://schemas.microsoft.com/office/drawing/2014/main" id="{B5FB0336-98BB-41B9-96B7-DDFE54984C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4338" y="3980147"/>
            <a:ext cx="9718408" cy="1686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200" dirty="0">
                <a:solidFill>
                  <a:schemeClr val="tx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דוגמאות, דברים נוספים, פירוט</a:t>
            </a:r>
            <a:endParaRPr lang="en-US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EF9036B-9379-4794-AF13-21B8F6092CE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603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יתרונות חסרונ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0D8DF8DC-3027-4E42-9DB6-8C89A7082DB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A094AA17-BD26-4FA9-92D1-4216005A58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4" name="מציין מיקום טקסט 10">
            <a:extLst>
              <a:ext uri="{FF2B5EF4-FFF2-40B4-BE49-F238E27FC236}">
                <a16:creationId xmlns:a16="http://schemas.microsoft.com/office/drawing/2014/main" id="{42C5FF22-44AB-4130-BF22-B196310A03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4125348-BB4B-4D27-8FFA-982DECC3F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925" y="1879600"/>
            <a:ext cx="4629150" cy="3213100"/>
          </a:xfrm>
          <a:prstGeom prst="roundRect">
            <a:avLst/>
          </a:prstGeom>
          <a:solidFill>
            <a:srgbClr val="D3E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334F2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יתרונות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CF8E954-A1D4-4F77-816A-4CA4FE163B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2338" y="1879601"/>
            <a:ext cx="4629150" cy="3213100"/>
          </a:xfrm>
          <a:prstGeom prst="roundRect">
            <a:avLst/>
          </a:prstGeom>
          <a:solidFill>
            <a:srgbClr val="E1B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461E22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חסרונות</a:t>
            </a:r>
            <a:endParaRPr lang="en-US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605CA44-7D09-4A5D-B51F-AE1EDA8AD59C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1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סתם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A26DB1E4-CF1C-44F3-9914-34CD87C476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7" name="מציין מיקום טקסט 10">
            <a:extLst>
              <a:ext uri="{FF2B5EF4-FFF2-40B4-BE49-F238E27FC236}">
                <a16:creationId xmlns:a16="http://schemas.microsoft.com/office/drawing/2014/main" id="{019C8FA5-0225-4266-B3C9-96E0C69F5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סתם טקסט</a:t>
            </a:r>
            <a:endParaRPr lang="en-US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EF9036B-9379-4794-AF13-21B8F6092CE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9" name="מציין מיקום טקסט 14">
            <a:extLst>
              <a:ext uri="{FF2B5EF4-FFF2-40B4-BE49-F238E27FC236}">
                <a16:creationId xmlns:a16="http://schemas.microsoft.com/office/drawing/2014/main" id="{D820DEDB-1698-4DA8-97C6-3D1AEB363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27200" y="1593256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11" name="מציין מיקום טקסט 14">
            <a:extLst>
              <a:ext uri="{FF2B5EF4-FFF2-40B4-BE49-F238E27FC236}">
                <a16:creationId xmlns:a16="http://schemas.microsoft.com/office/drawing/2014/main" id="{53F2C75D-C20E-4DC9-8ACE-5284E893B1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2093" y="3136130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תוסיפו אייקונים לפחות</a:t>
            </a:r>
            <a:endParaRPr lang="en-US"/>
          </a:p>
        </p:txBody>
      </p:sp>
      <p:sp>
        <p:nvSpPr>
          <p:cNvPr id="12" name="מציין מיקום טקסט 14">
            <a:extLst>
              <a:ext uri="{FF2B5EF4-FFF2-40B4-BE49-F238E27FC236}">
                <a16:creationId xmlns:a16="http://schemas.microsoft.com/office/drawing/2014/main" id="{017F1F5A-ED39-498E-A4DB-FEA6BC6D22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6900" y="4740572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 ויזואלי חובה פה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ריק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4F05DCB0-0F74-46FE-B654-E04FADA48CF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079FF20-B753-46AD-9B92-0A8EAA7BB0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</p:spTree>
    <p:extLst>
      <p:ext uri="{BB962C8B-B14F-4D97-AF65-F5344CB8AC3E}">
        <p14:creationId xmlns:p14="http://schemas.microsoft.com/office/powerpoint/2010/main" val="29594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סיכום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אליפסה 16">
            <a:extLst>
              <a:ext uri="{FF2B5EF4-FFF2-40B4-BE49-F238E27FC236}">
                <a16:creationId xmlns:a16="http://schemas.microsoft.com/office/drawing/2014/main" id="{B501911B-87F7-4785-AAE8-F4C87963EAE1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ציין מיקום טקסט 10">
            <a:extLst>
              <a:ext uri="{FF2B5EF4-FFF2-40B4-BE49-F238E27FC236}">
                <a16:creationId xmlns:a16="http://schemas.microsoft.com/office/drawing/2014/main" id="{444AB289-5AA4-4EDA-B520-E5B0B51BC8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סיכום</a:t>
            </a:r>
            <a:endParaRPr lang="en-US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9456028D-0C64-4A04-835B-B459680994A0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8" name="מציין מיקום טקסט 14">
            <a:extLst>
              <a:ext uri="{FF2B5EF4-FFF2-40B4-BE49-F238E27FC236}">
                <a16:creationId xmlns:a16="http://schemas.microsoft.com/office/drawing/2014/main" id="{1AFC609A-B62D-4DD6-9EF8-4F440F67B5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18961" y="5036674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9" name="מציין מיקום טקסט 14">
            <a:extLst>
              <a:ext uri="{FF2B5EF4-FFF2-40B4-BE49-F238E27FC236}">
                <a16:creationId xmlns:a16="http://schemas.microsoft.com/office/drawing/2014/main" id="{A9417374-C252-4163-9CF2-4AF66566A3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8962" y="3314965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10" name="מציין מיקום טקסט 14">
            <a:extLst>
              <a:ext uri="{FF2B5EF4-FFF2-40B4-BE49-F238E27FC236}">
                <a16:creationId xmlns:a16="http://schemas.microsoft.com/office/drawing/2014/main" id="{CE8BD8A3-C2DE-4620-97C2-63420328CC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27200" y="1593256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2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נדבר על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4">
            <a:extLst>
              <a:ext uri="{FF2B5EF4-FFF2-40B4-BE49-F238E27FC236}">
                <a16:creationId xmlns:a16="http://schemas.microsoft.com/office/drawing/2014/main" id="{88804802-FDE9-456D-ACD6-C52AE7C738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22" y="159325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7" name="מציין מיקום טקסט 14">
            <a:extLst>
              <a:ext uri="{FF2B5EF4-FFF2-40B4-BE49-F238E27FC236}">
                <a16:creationId xmlns:a16="http://schemas.microsoft.com/office/drawing/2014/main" id="{F647A4FB-CDBE-433F-BFF7-EBC3F0C572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1321" y="267230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8" name="מציין מיקום טקסט 14">
            <a:extLst>
              <a:ext uri="{FF2B5EF4-FFF2-40B4-BE49-F238E27FC236}">
                <a16:creationId xmlns:a16="http://schemas.microsoft.com/office/drawing/2014/main" id="{CFE65A97-7C45-42E2-A165-8BB181E84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21" y="3755603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עוד משהו</a:t>
            </a:r>
            <a:endParaRPr lang="en-US"/>
          </a:p>
        </p:txBody>
      </p:sp>
      <p:sp>
        <p:nvSpPr>
          <p:cNvPr id="29" name="מציין מיקום טקסט 14">
            <a:extLst>
              <a:ext uri="{FF2B5EF4-FFF2-40B4-BE49-F238E27FC236}">
                <a16:creationId xmlns:a16="http://schemas.microsoft.com/office/drawing/2014/main" id="{E823CD77-A57B-4C51-A0E4-F02B05462E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1321" y="4838900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הרבה </a:t>
            </a:r>
            <a:r>
              <a:rPr lang="he-IL" err="1"/>
              <a:t>משהוים</a:t>
            </a:r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DF3061E9-53EF-45C4-9D9B-7F360355EBC6}"/>
              </a:ext>
            </a:extLst>
          </p:cNvPr>
          <p:cNvSpPr txBox="1">
            <a:spLocks/>
          </p:cNvSpPr>
          <p:nvPr userDrawn="1"/>
        </p:nvSpPr>
        <p:spPr>
          <a:xfrm>
            <a:off x="4622800" y="362987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6000" b="1" i="0" u="none" strike="noStrike" kern="1200" cap="none" spc="0" normalizeH="0" baseline="0" noProof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נדבר על</a:t>
            </a:r>
          </a:p>
        </p:txBody>
      </p:sp>
    </p:spTree>
    <p:extLst>
      <p:ext uri="{BB962C8B-B14F-4D97-AF65-F5344CB8AC3E}">
        <p14:creationId xmlns:p14="http://schemas.microsoft.com/office/powerpoint/2010/main" val="17001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זכור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4">
            <a:extLst>
              <a:ext uri="{FF2B5EF4-FFF2-40B4-BE49-F238E27FC236}">
                <a16:creationId xmlns:a16="http://schemas.microsoft.com/office/drawing/2014/main" id="{88804802-FDE9-456D-ACD6-C52AE7C738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22" y="159325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7" name="מציין מיקום טקסט 14">
            <a:extLst>
              <a:ext uri="{FF2B5EF4-FFF2-40B4-BE49-F238E27FC236}">
                <a16:creationId xmlns:a16="http://schemas.microsoft.com/office/drawing/2014/main" id="{F647A4FB-CDBE-433F-BFF7-EBC3F0C572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1321" y="267230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8" name="מציין מיקום טקסט 14">
            <a:extLst>
              <a:ext uri="{FF2B5EF4-FFF2-40B4-BE49-F238E27FC236}">
                <a16:creationId xmlns:a16="http://schemas.microsoft.com/office/drawing/2014/main" id="{CFE65A97-7C45-42E2-A165-8BB181E84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21" y="3755603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עוד משהו</a:t>
            </a:r>
            <a:endParaRPr lang="en-US"/>
          </a:p>
        </p:txBody>
      </p:sp>
      <p:sp>
        <p:nvSpPr>
          <p:cNvPr id="29" name="מציין מיקום טקסט 14">
            <a:extLst>
              <a:ext uri="{FF2B5EF4-FFF2-40B4-BE49-F238E27FC236}">
                <a16:creationId xmlns:a16="http://schemas.microsoft.com/office/drawing/2014/main" id="{E823CD77-A57B-4C51-A0E4-F02B05462E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1321" y="4838900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הרבה </a:t>
            </a:r>
            <a:r>
              <a:rPr lang="he-IL" err="1"/>
              <a:t>משהוים</a:t>
            </a:r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DF3061E9-53EF-45C4-9D9B-7F360355EBC6}"/>
              </a:ext>
            </a:extLst>
          </p:cNvPr>
          <p:cNvSpPr txBox="1">
            <a:spLocks/>
          </p:cNvSpPr>
          <p:nvPr userDrawn="1"/>
        </p:nvSpPr>
        <p:spPr>
          <a:xfrm>
            <a:off x="4622800" y="295546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he-IL" sz="6000" b="1" i="0" u="none" strike="noStrike" kern="1200" cap="none" spc="0" normalizeH="0" baseline="0" noProof="0">
              <a:ln>
                <a:noFill/>
              </a:ln>
              <a:solidFill>
                <a:srgbClr val="1C5F7A"/>
              </a:solidFill>
              <a:effectLst/>
              <a:uLnTx/>
              <a:uFillTx/>
              <a:latin typeface="Heebo Medium" panose="00000600000000000000" pitchFamily="2" charset="-79"/>
              <a:ea typeface="+mj-ea"/>
              <a:cs typeface="Heebo Medium" panose="00000600000000000000" pitchFamily="2" charset="-79"/>
            </a:endParaRPr>
          </a:p>
        </p:txBody>
      </p:sp>
      <p:sp>
        <p:nvSpPr>
          <p:cNvPr id="9" name="מציין מיקום טקסט 1">
            <a:extLst>
              <a:ext uri="{FF2B5EF4-FFF2-40B4-BE49-F238E27FC236}">
                <a16:creationId xmlns:a16="http://schemas.microsoft.com/office/drawing/2014/main" id="{E0EC3D29-0BCA-4173-A280-8A9F49F45DD0}"/>
              </a:ext>
            </a:extLst>
          </p:cNvPr>
          <p:cNvSpPr txBox="1">
            <a:spLocks/>
          </p:cNvSpPr>
          <p:nvPr userDrawn="1"/>
        </p:nvSpPr>
        <p:spPr>
          <a:xfrm>
            <a:off x="4622800" y="362987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6000" b="1" i="0" u="none" strike="noStrike" kern="1200" cap="none" spc="0" normalizeH="0" baseline="0" noProof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תזכורת</a:t>
            </a:r>
          </a:p>
        </p:txBody>
      </p:sp>
    </p:spTree>
    <p:extLst>
      <p:ext uri="{BB962C8B-B14F-4D97-AF65-F5344CB8AC3E}">
        <p14:creationId xmlns:p14="http://schemas.microsoft.com/office/powerpoint/2010/main" val="9784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אופציה תיבת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DBD470A1-1F86-4020-816B-DF21C39D3E5A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59734618-6E4F-40D3-B20E-F34D530CDA8F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6C0AF4-E09B-4400-A0FC-130C4E4002F6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C75A05A-A448-4A08-AB8E-84767FF389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0E2D25ED-C5C6-4E89-A274-A9482ED267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8" name="מציין מיקום טקסט 2">
            <a:extLst>
              <a:ext uri="{FF2B5EF4-FFF2-40B4-BE49-F238E27FC236}">
                <a16:creationId xmlns:a16="http://schemas.microsoft.com/office/drawing/2014/main" id="{F3124EE9-2FC9-49EB-A2BC-C322BB921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58141" y="2358550"/>
            <a:ext cx="6826102" cy="2140900"/>
          </a:xfrm>
          <a:prstGeom prst="round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rtl="0">
              <a:buNone/>
              <a:defRPr lang="en-US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algn="ctr">
              <a:defRPr/>
            </a:pPr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5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E1D71F95-D944-48F5-A0C6-AC4AE602C3F5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3C85A113-D34C-4246-A8C7-41605AE28FB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692A0EC3-BFDA-49EB-AE9A-F7BE8620BB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5" name="מציין מיקום טקסט 10">
            <a:extLst>
              <a:ext uri="{FF2B5EF4-FFF2-40B4-BE49-F238E27FC236}">
                <a16:creationId xmlns:a16="http://schemas.microsoft.com/office/drawing/2014/main" id="{8149E1D6-CF7F-4B40-A19A-3AABC1831C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4A1C805D-2501-46E3-9470-46AA982A9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8141" y="2370835"/>
            <a:ext cx="6826102" cy="2140901"/>
          </a:xfrm>
          <a:prstGeom prst="roundRect">
            <a:avLst/>
          </a:pr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dirty="0">
                <a:solidFill>
                  <a:srgbClr val="2C403F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9AD655A-B27F-4101-9FDD-E766A3CE8AC5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900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סתם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12F87EF9-6544-4658-94AD-42B0157A74C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EF9036B-9379-4794-AF13-21B8F6092CE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B4544FA5-39E2-4CFE-9C64-1BFA467BFB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5611" y="355045"/>
            <a:ext cx="8740775" cy="9239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</a:lstStyle>
          <a:p>
            <a:pPr lvl="0"/>
            <a:r>
              <a:rPr lang="he-IL"/>
              <a:t>כותרת</a:t>
            </a:r>
            <a:endParaRPr lang="en-US"/>
          </a:p>
        </p:txBody>
      </p:sp>
      <p:sp>
        <p:nvSpPr>
          <p:cNvPr id="18" name="מציין מיקום טקסט 17">
            <a:extLst>
              <a:ext uri="{FF2B5EF4-FFF2-40B4-BE49-F238E27FC236}">
                <a16:creationId xmlns:a16="http://schemas.microsoft.com/office/drawing/2014/main" id="{1696CCBE-DB0C-4FBF-B3B8-E28535351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9355" y="6376299"/>
            <a:ext cx="8293286" cy="319953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buNone/>
              <a:defRPr lang="en-US" sz="2000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</a:lstStyle>
          <a:p>
            <a:r>
              <a:rPr lang="he-IL" sz="2000">
                <a:solidFill>
                  <a:schemeClr val="accent2">
                    <a:lumMod val="20000"/>
                    <a:lumOff val="80000"/>
                  </a:schemeClr>
                </a:solidFill>
                <a:latin typeface="Heebo" pitchFamily="2" charset="-79"/>
                <a:cs typeface="Heebo" pitchFamily="2" charset="-79"/>
              </a:rPr>
              <a:t>רשת ארגונית | נושא | נושא | נושא</a:t>
            </a:r>
            <a:endParaRPr lang="en-US" sz="2000">
              <a:solidFill>
                <a:schemeClr val="accent2">
                  <a:lumMod val="20000"/>
                  <a:lumOff val="8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0" name="מציין מיקום טקסט 19">
            <a:extLst>
              <a:ext uri="{FF2B5EF4-FFF2-40B4-BE49-F238E27FC236}">
                <a16:creationId xmlns:a16="http://schemas.microsoft.com/office/drawing/2014/main" id="{AB2EADD5-662B-4C4C-B995-CD607E7B8A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5613" y="2030413"/>
            <a:ext cx="8740775" cy="3373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pPr lvl="0"/>
            <a:r>
              <a:rPr lang="he-IL" err="1"/>
              <a:t>טקסטטטטטטטטטטטטטטטטטטטטט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3E8919D4-51F8-4705-B64B-263567DACBAE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BBA89E35-B817-44AA-B6EC-396ED577651A}"/>
              </a:ext>
            </a:extLst>
          </p:cNvPr>
          <p:cNvSpPr/>
          <p:nvPr userDrawn="1"/>
        </p:nvSpPr>
        <p:spPr>
          <a:xfrm>
            <a:off x="319014" y="5678303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ציין מיקום טקסט 4">
            <a:extLst>
              <a:ext uri="{FF2B5EF4-FFF2-40B4-BE49-F238E27FC236}">
                <a16:creationId xmlns:a16="http://schemas.microsoft.com/office/drawing/2014/main" id="{4BF5AAFF-A528-4B21-A2DA-FC2D36C584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9" name="מציין מיקום טקסט 10">
            <a:extLst>
              <a:ext uri="{FF2B5EF4-FFF2-40B4-BE49-F238E27FC236}">
                <a16:creationId xmlns:a16="http://schemas.microsoft.com/office/drawing/2014/main" id="{9BACBBA6-D77B-4AFC-B56E-2E734951B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9F97034-9B61-49DB-BE59-BD60D2DE5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0" y="2324100"/>
            <a:ext cx="6604000" cy="2171700"/>
          </a:xfrm>
          <a:prstGeom prst="roundRect">
            <a:avLst/>
          </a:prstGeom>
          <a:solidFill>
            <a:srgbClr val="E1B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461E22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endParaRPr lang="en-US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FA3A885-3506-4FC4-AA10-3925F55A3A8E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98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5DEDBBA-428B-4EC2-95E8-2577E0CD19EA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FE00A335-0A59-4B3E-81A3-7025BB77AF3C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9B744D9B-7304-4C6E-A555-C828321DC3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3" name="מציין מיקום טקסט 10">
            <a:extLst>
              <a:ext uri="{FF2B5EF4-FFF2-40B4-BE49-F238E27FC236}">
                <a16:creationId xmlns:a16="http://schemas.microsoft.com/office/drawing/2014/main" id="{589B045D-14FD-4D56-BDC7-228D366BBB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F05AC9-7006-476F-8089-B1F5DCEB5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7648" y="2362772"/>
            <a:ext cx="6696593" cy="2139950"/>
          </a:xfrm>
          <a:prstGeom prst="roundRect">
            <a:avLst/>
          </a:prstGeom>
          <a:solidFill>
            <a:srgbClr val="10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EEFBFC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C27B118-130A-42F0-8E5E-E1C9737E6E4B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1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D340E56-65F4-41CF-86AA-09661688AF6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AA7B3D37-4FE6-487B-93AC-B4628ACFE876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ציין מיקום טקסט 4">
            <a:extLst>
              <a:ext uri="{FF2B5EF4-FFF2-40B4-BE49-F238E27FC236}">
                <a16:creationId xmlns:a16="http://schemas.microsoft.com/office/drawing/2014/main" id="{E649E65E-3D43-4F47-83E6-E582503A65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2" name="מציין מיקום טקסט 10">
            <a:extLst>
              <a:ext uri="{FF2B5EF4-FFF2-40B4-BE49-F238E27FC236}">
                <a16:creationId xmlns:a16="http://schemas.microsoft.com/office/drawing/2014/main" id="{E857C0BC-E763-4977-8120-13290C8AF3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F70234-18A1-487C-BF58-2C439C0AB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58140" y="2355436"/>
            <a:ext cx="6826102" cy="2197100"/>
          </a:xfrm>
          <a:prstGeom prst="roundRect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733FA49-FAC7-4B26-A6C8-229DC85A55D4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2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1596C3F9-F1B5-46F9-BB42-AA06F9B3F024}"/>
              </a:ext>
            </a:extLst>
          </p:cNvPr>
          <p:cNvSpPr/>
          <p:nvPr userDrawn="1"/>
        </p:nvSpPr>
        <p:spPr>
          <a:xfrm>
            <a:off x="87465" y="84221"/>
            <a:ext cx="12032343" cy="6687473"/>
          </a:xfrm>
          <a:prstGeom prst="rect">
            <a:avLst/>
          </a:prstGeom>
          <a:solidFill>
            <a:srgbClr val="FFFFFF"/>
          </a:solidFill>
          <a:ln w="38100">
            <a:solidFill>
              <a:srgbClr val="C0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5A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51" r:id="rId4"/>
    <p:sldLayoutId id="2147483652" r:id="rId5"/>
    <p:sldLayoutId id="2147483669" r:id="rId6"/>
    <p:sldLayoutId id="2147483653" r:id="rId7"/>
    <p:sldLayoutId id="2147483654" r:id="rId8"/>
    <p:sldLayoutId id="2147483655" r:id="rId9"/>
    <p:sldLayoutId id="2147483656" r:id="rId10"/>
    <p:sldLayoutId id="2147483664" r:id="rId11"/>
    <p:sldLayoutId id="2147483665" r:id="rId12"/>
    <p:sldLayoutId id="2147483661" r:id="rId13"/>
    <p:sldLayoutId id="2147483660" r:id="rId14"/>
    <p:sldLayoutId id="2147483666" r:id="rId15"/>
    <p:sldLayoutId id="2147483667" r:id="rId16"/>
    <p:sldLayoutId id="214748366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59429-8D89-B63E-1FA2-74AB5B682B8D}"/>
              </a:ext>
            </a:extLst>
          </p:cNvPr>
          <p:cNvSpPr txBox="1"/>
          <p:nvPr/>
        </p:nvSpPr>
        <p:spPr>
          <a:xfrm>
            <a:off x="1185244" y="2207132"/>
            <a:ext cx="11965744" cy="17635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15000"/>
              </a:lnSpc>
            </a:pPr>
            <a:r>
              <a:rPr lang="en-US" sz="4800" b="1">
                <a:solidFill>
                  <a:srgbClr val="A1138D"/>
                </a:solidFill>
                <a:effectLst/>
                <a:latin typeface="Heebo"/>
                <a:ea typeface="Times New Roman" panose="02020603050405020304" pitchFamily="18" charset="0"/>
                <a:cs typeface="David"/>
              </a:rPr>
              <a:t>SELECT</a:t>
            </a:r>
            <a:r>
              <a:rPr lang="en-US" sz="4800">
                <a:solidFill>
                  <a:srgbClr val="A1138D"/>
                </a:solidFill>
                <a:effectLst/>
                <a:latin typeface="Heebo"/>
                <a:ea typeface="Times New Roman" panose="02020603050405020304" pitchFamily="18" charset="0"/>
                <a:cs typeface="David"/>
              </a:rPr>
              <a:t> </a:t>
            </a:r>
            <a:r>
              <a:rPr lang="en-US" sz="4800">
                <a:solidFill>
                  <a:srgbClr val="D4D4D4"/>
                </a:solidFill>
                <a:effectLst/>
                <a:latin typeface="Heebo"/>
                <a:ea typeface="Times New Roman" panose="02020603050405020304" pitchFamily="18" charset="0"/>
                <a:cs typeface="David"/>
              </a:rPr>
              <a:t>  </a:t>
            </a:r>
            <a:r>
              <a:rPr lang="en-US" sz="4800">
                <a:solidFill>
                  <a:srgbClr val="FFFFFF"/>
                </a:solidFill>
                <a:effectLst/>
                <a:latin typeface="Times New Roman"/>
                <a:ea typeface="Times New Roman" panose="02020603050405020304" pitchFamily="18" charset="0"/>
                <a:cs typeface="David"/>
              </a:rPr>
              <a:t>	</a:t>
            </a:r>
            <a:r>
              <a:rPr lang="en-US" sz="4800" b="1">
                <a:solidFill>
                  <a:srgbClr val="A1138D"/>
                </a:solidFill>
                <a:effectLst/>
                <a:latin typeface="Heebo"/>
                <a:ea typeface="Times New Roman" panose="02020603050405020304" pitchFamily="18" charset="0"/>
                <a:cs typeface="David"/>
              </a:rPr>
              <a:t>SUM</a:t>
            </a:r>
            <a:r>
              <a:rPr lang="en-US" sz="4800">
                <a:effectLst/>
                <a:latin typeface="Heebo"/>
                <a:ea typeface="Times New Roman" panose="02020603050405020304" pitchFamily="18" charset="0"/>
                <a:cs typeface="David"/>
              </a:rPr>
              <a:t>(salary)</a:t>
            </a:r>
            <a:r>
              <a:rPr lang="en-US" sz="4800">
                <a:latin typeface="Heebo"/>
                <a:ea typeface="+mn-lt"/>
                <a:cs typeface="David"/>
              </a:rPr>
              <a:t> </a:t>
            </a:r>
            <a:r>
              <a:rPr lang="en-US" sz="4800" b="1">
                <a:solidFill>
                  <a:srgbClr val="A1138D"/>
                </a:solidFill>
                <a:ea typeface="+mn-lt"/>
                <a:cs typeface="+mn-lt"/>
              </a:rPr>
              <a:t>AS</a:t>
            </a:r>
            <a:r>
              <a:rPr lang="en-US" sz="4800">
                <a:ea typeface="+mn-lt"/>
                <a:cs typeface="+mn-lt"/>
              </a:rPr>
              <a:t> </a:t>
            </a:r>
            <a:r>
              <a:rPr lang="en-US" sz="4800" err="1">
                <a:ea typeface="+mn-lt"/>
                <a:cs typeface="+mn-lt"/>
              </a:rPr>
              <a:t>sum_salary</a:t>
            </a:r>
            <a:r>
              <a:rPr lang="en-US" sz="4800">
                <a:latin typeface="Heebo"/>
                <a:ea typeface="Times New Roman" panose="02020603050405020304" pitchFamily="18" charset="0"/>
                <a:cs typeface="David"/>
              </a:rPr>
              <a:t> </a:t>
            </a:r>
            <a:endParaRPr lang="en-US" sz="4800">
              <a:effectLst/>
              <a:latin typeface="Heebo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>
                <a:solidFill>
                  <a:srgbClr val="A1138D"/>
                </a:solidFill>
                <a:latin typeface="Heebo"/>
                <a:cs typeface="David"/>
              </a:rPr>
              <a:t>FROM</a:t>
            </a:r>
            <a:r>
              <a:rPr lang="en-US" sz="4800">
                <a:solidFill>
                  <a:srgbClr val="A1138D"/>
                </a:solidFill>
                <a:latin typeface="Heebo"/>
                <a:cs typeface="David"/>
              </a:rPr>
              <a:t>      	</a:t>
            </a:r>
            <a:r>
              <a:rPr lang="en-US" sz="4800" err="1">
                <a:latin typeface="Heebo"/>
                <a:cs typeface="David"/>
              </a:rPr>
              <a:t>liat.</a:t>
            </a:r>
            <a:r>
              <a:rPr lang="en-US" sz="4800" err="1">
                <a:solidFill>
                  <a:srgbClr val="4398D8"/>
                </a:solidFill>
                <a:latin typeface="Heebo"/>
                <a:cs typeface="David"/>
              </a:rPr>
              <a:t>t_empl</a:t>
            </a:r>
            <a:r>
              <a:rPr lang="en-US" sz="4800">
                <a:effectLst/>
                <a:latin typeface="Heebo"/>
                <a:ea typeface="Times New Roman" panose="02020603050405020304" pitchFamily="18" charset="0"/>
                <a:cs typeface="David"/>
              </a:rPr>
              <a:t>;</a:t>
            </a:r>
            <a:endParaRPr lang="en-IE" sz="4800">
              <a:effectLst/>
              <a:latin typeface="Heebo"/>
              <a:ea typeface="Times New Roman" panose="02020603050405020304" pitchFamily="18" charset="0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34872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3BCE2866-9A46-486C-8A0B-E074E7765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9538" y="215700"/>
            <a:ext cx="10515600" cy="799303"/>
          </a:xfrm>
        </p:spPr>
        <p:txBody>
          <a:bodyPr/>
          <a:lstStyle/>
          <a:p>
            <a:r>
              <a:rPr lang="he-IL" sz="5400"/>
              <a:t>ערכים חוקיים ב </a:t>
            </a:r>
            <a:r>
              <a:rPr lang="en-US" sz="5400"/>
              <a:t>SELECT</a:t>
            </a:r>
          </a:p>
        </p:txBody>
      </p:sp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8EDCF17C-98CA-4DA6-99E5-1EBC5EB8CE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1300" y="6325458"/>
            <a:ext cx="9977692" cy="368300"/>
          </a:xfrm>
        </p:spPr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 b="1">
                <a:latin typeface="Heebo"/>
                <a:ea typeface="Tahoma"/>
                <a:cs typeface="Heebo"/>
              </a:rPr>
              <a:t>GROUP BY</a:t>
            </a:r>
            <a:r>
              <a:rPr lang="he-IL" b="1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latin typeface="Heebo"/>
                <a:ea typeface="Tahoma"/>
                <a:cs typeface="Heebo"/>
              </a:rPr>
              <a:t>HAVING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solidFill>
                  <a:srgbClr val="142D4C"/>
                </a:solidFill>
                <a:latin typeface="Heebo"/>
                <a:ea typeface="Tahoma"/>
                <a:cs typeface="Heebo"/>
              </a:rPr>
              <a:t> </a:t>
            </a:r>
            <a:r>
              <a:rPr lang="en-US">
                <a:latin typeface="Heebo"/>
                <a:ea typeface="Tahoma"/>
                <a:cs typeface="Heebo"/>
              </a:rPr>
              <a:t>WHERE VS. HAVING</a:t>
            </a:r>
            <a:endParaRPr lang="he-IL">
              <a:latin typeface="Heebo"/>
              <a:ea typeface="Tahoma"/>
              <a:cs typeface="Heebo"/>
            </a:endParaRPr>
          </a:p>
        </p:txBody>
      </p:sp>
      <p:sp>
        <p:nvSpPr>
          <p:cNvPr id="9" name="מציין מיקום טקסט 3">
            <a:extLst>
              <a:ext uri="{FF2B5EF4-FFF2-40B4-BE49-F238E27FC236}">
                <a16:creationId xmlns:a16="http://schemas.microsoft.com/office/drawing/2014/main" id="{F42F6975-26FB-4422-84CA-1EA4AA86F876}"/>
              </a:ext>
            </a:extLst>
          </p:cNvPr>
          <p:cNvSpPr txBox="1">
            <a:spLocks/>
          </p:cNvSpPr>
          <p:nvPr/>
        </p:nvSpPr>
        <p:spPr>
          <a:xfrm>
            <a:off x="7220139" y="1561844"/>
            <a:ext cx="3236179" cy="1954276"/>
          </a:xfrm>
          <a:prstGeom prst="roundRect">
            <a:avLst/>
          </a:prstGeom>
          <a:solidFill>
            <a:srgbClr val="D3E8C6"/>
          </a:solidFill>
          <a:ln>
            <a:noFill/>
          </a:ln>
        </p:spPr>
        <p:txBody>
          <a:bodyPr lIns="91440" tIns="45720" rIns="91440" bIns="45720" rtlCol="0"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he-IL" sz="3600" dirty="0">
                <a:solidFill>
                  <a:srgbClr val="2C403F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 lang="en-US" sz="2400"/>
          </a:p>
          <a:p>
            <a:endParaRPr lang="en-US" sz="2400"/>
          </a:p>
          <a:p>
            <a:r>
              <a:rPr lang="he-IL" sz="2400"/>
              <a:t>קבועים</a:t>
            </a:r>
          </a:p>
        </p:txBody>
      </p:sp>
      <p:pic>
        <p:nvPicPr>
          <p:cNvPr id="3" name="Graphic 2" descr="Badge 3 with solid fill">
            <a:extLst>
              <a:ext uri="{FF2B5EF4-FFF2-40B4-BE49-F238E27FC236}">
                <a16:creationId xmlns:a16="http://schemas.microsoft.com/office/drawing/2014/main" id="{46089D7E-584B-4F1B-9690-00D4A27C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7278" y="1806059"/>
            <a:ext cx="741900" cy="794048"/>
          </a:xfrm>
          <a:prstGeom prst="rect">
            <a:avLst/>
          </a:prstGeom>
        </p:spPr>
      </p:pic>
      <p:sp>
        <p:nvSpPr>
          <p:cNvPr id="10" name="מציין מיקום טקסט 3">
            <a:extLst>
              <a:ext uri="{FF2B5EF4-FFF2-40B4-BE49-F238E27FC236}">
                <a16:creationId xmlns:a16="http://schemas.microsoft.com/office/drawing/2014/main" id="{0E424940-DC11-43B4-9F6F-AA8F6CFB499E}"/>
              </a:ext>
            </a:extLst>
          </p:cNvPr>
          <p:cNvSpPr txBox="1">
            <a:spLocks/>
          </p:cNvSpPr>
          <p:nvPr/>
        </p:nvSpPr>
        <p:spPr>
          <a:xfrm>
            <a:off x="1735682" y="1562019"/>
            <a:ext cx="3236179" cy="1954276"/>
          </a:xfrm>
          <a:prstGeom prst="roundRect">
            <a:avLst/>
          </a:prstGeom>
          <a:solidFill>
            <a:srgbClr val="D3E8C6"/>
          </a:solidFill>
          <a:ln>
            <a:noFill/>
          </a:ln>
        </p:spPr>
        <p:txBody>
          <a:bodyPr lIns="91440" tIns="45720" rIns="91440" bIns="45720" rtlCol="0"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he-IL" sz="3600" dirty="0">
                <a:solidFill>
                  <a:srgbClr val="2C403F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 lang="en-US" sz="2400"/>
          </a:p>
          <a:p>
            <a:endParaRPr lang="en-US" sz="2400"/>
          </a:p>
          <a:p>
            <a:r>
              <a:rPr lang="he-IL" sz="2400"/>
              <a:t>פונקציות אגרגטיביות</a:t>
            </a:r>
          </a:p>
        </p:txBody>
      </p:sp>
      <p:pic>
        <p:nvPicPr>
          <p:cNvPr id="5" name="Graphic 4" descr="Abacus with solid fill">
            <a:extLst>
              <a:ext uri="{FF2B5EF4-FFF2-40B4-BE49-F238E27FC236}">
                <a16:creationId xmlns:a16="http://schemas.microsoft.com/office/drawing/2014/main" id="{E5F7DA93-5B0E-48CC-AEB7-63958B13E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6571" y="1745883"/>
            <a:ext cx="914400" cy="914400"/>
          </a:xfrm>
          <a:prstGeom prst="rect">
            <a:avLst/>
          </a:prstGeom>
        </p:spPr>
      </p:pic>
      <p:sp>
        <p:nvSpPr>
          <p:cNvPr id="11" name="מציין מיקום טקסט 3">
            <a:extLst>
              <a:ext uri="{FF2B5EF4-FFF2-40B4-BE49-F238E27FC236}">
                <a16:creationId xmlns:a16="http://schemas.microsoft.com/office/drawing/2014/main" id="{18F29561-0A9F-4793-A12E-62D438D025B7}"/>
              </a:ext>
            </a:extLst>
          </p:cNvPr>
          <p:cNvSpPr txBox="1">
            <a:spLocks/>
          </p:cNvSpPr>
          <p:nvPr/>
        </p:nvSpPr>
        <p:spPr>
          <a:xfrm>
            <a:off x="4477910" y="3943563"/>
            <a:ext cx="3236179" cy="1954276"/>
          </a:xfrm>
          <a:prstGeom prst="roundRect">
            <a:avLst/>
          </a:prstGeom>
          <a:solidFill>
            <a:srgbClr val="D3E8C6"/>
          </a:solidFill>
          <a:ln>
            <a:noFill/>
          </a:ln>
        </p:spPr>
        <p:txBody>
          <a:bodyPr lIns="91440" tIns="45720" rIns="91440" bIns="45720" rtlCol="0"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he-IL" sz="3600" dirty="0">
                <a:solidFill>
                  <a:srgbClr val="2C403F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 lang="en-US" sz="2400"/>
          </a:p>
          <a:p>
            <a:endParaRPr lang="en-US" sz="2400"/>
          </a:p>
          <a:p>
            <a:r>
              <a:rPr lang="he-IL" sz="2400"/>
              <a:t>ביטויים זהים לאלה שנכתבו בפסוקית ה-</a:t>
            </a:r>
            <a:r>
              <a:rPr lang="en-IE" sz="2400"/>
              <a:t>GROUP BY</a:t>
            </a:r>
            <a:endParaRPr lang="he-IL" sz="2400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D0A4EBCD-5DE8-40A9-ABA0-EF73D1DA9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2244" y="4055238"/>
            <a:ext cx="730188" cy="7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3BCE2866-9A46-486C-8A0B-E074E7765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39826"/>
            <a:ext cx="10515600" cy="613461"/>
          </a:xfrm>
        </p:spPr>
        <p:txBody>
          <a:bodyPr/>
          <a:lstStyle/>
          <a:p>
            <a:r>
              <a:rPr lang="he-IL" sz="4000" b="0">
                <a:latin typeface="Heebo" pitchFamily="2" charset="-79"/>
                <a:cs typeface="Heebo" pitchFamily="2" charset="-79"/>
              </a:rPr>
              <a:t>הצג את סכום המשכורות בכל מחלקה</a:t>
            </a:r>
            <a:endParaRPr lang="en-US" sz="4000" b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0" name="מציין מיקום טקסט 2">
            <a:extLst>
              <a:ext uri="{FF2B5EF4-FFF2-40B4-BE49-F238E27FC236}">
                <a16:creationId xmlns:a16="http://schemas.microsoft.com/office/drawing/2014/main" id="{AF02A307-4BED-43D0-80A0-F3C3C853AF8C}"/>
              </a:ext>
            </a:extLst>
          </p:cNvPr>
          <p:cNvSpPr txBox="1">
            <a:spLocks/>
          </p:cNvSpPr>
          <p:nvPr/>
        </p:nvSpPr>
        <p:spPr>
          <a:xfrm>
            <a:off x="813392" y="380277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דוגמא</a:t>
            </a:r>
            <a:endParaRPr lang="en-IE"/>
          </a:p>
        </p:txBody>
      </p:sp>
      <p:sp>
        <p:nvSpPr>
          <p:cNvPr id="21" name="מציין מיקום טקסט 1">
            <a:extLst>
              <a:ext uri="{FF2B5EF4-FFF2-40B4-BE49-F238E27FC236}">
                <a16:creationId xmlns:a16="http://schemas.microsoft.com/office/drawing/2014/main" id="{2403361E-CABF-4A9C-95CE-95482F31F7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0963" y="6326188"/>
            <a:ext cx="9977437" cy="368300"/>
          </a:xfrm>
        </p:spPr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 b="1">
                <a:latin typeface="Heebo"/>
                <a:ea typeface="Tahoma"/>
                <a:cs typeface="Heebo"/>
              </a:rPr>
              <a:t>GROUP BY</a:t>
            </a:r>
            <a:r>
              <a:rPr lang="he-IL" b="1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latin typeface="Heebo"/>
                <a:ea typeface="Tahoma"/>
                <a:cs typeface="Heebo"/>
              </a:rPr>
              <a:t>HAVING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solidFill>
                  <a:srgbClr val="142D4C"/>
                </a:solidFill>
                <a:latin typeface="Heebo"/>
                <a:ea typeface="Tahoma"/>
                <a:cs typeface="Heebo"/>
              </a:rPr>
              <a:t> </a:t>
            </a:r>
            <a:r>
              <a:rPr lang="en-US">
                <a:latin typeface="Heebo"/>
                <a:ea typeface="Tahoma"/>
                <a:cs typeface="Heebo"/>
              </a:rPr>
              <a:t>WHERE VS. HAVING</a:t>
            </a:r>
            <a:endParaRPr lang="he-IL"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376629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C5123464-2650-4B58-9554-D4B624E7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/>
              <a:t>דוגמא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8373F64-7688-4DA0-AFBD-561A7F4858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SELECT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     </a:t>
            </a: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	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deptno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, 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indent="457200"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DCDCAA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           	</a:t>
            </a:r>
            <a:r>
              <a:rPr lang="he-IL">
                <a:solidFill>
                  <a:srgbClr val="DCDCAA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	</a:t>
            </a:r>
            <a:r>
              <a:rPr lang="en-US">
                <a:solidFill>
                  <a:srgbClr val="DCDCAA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SUM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(salary) </a:t>
            </a:r>
            <a:r>
              <a:rPr lang="en-US">
                <a:solidFill>
                  <a:srgbClr val="DCDCAA"/>
                </a:solidFill>
                <a:cs typeface="David" panose="020E0502060401010101" pitchFamily="34" charset="-79"/>
              </a:rPr>
              <a:t>AS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sum_salary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FROM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       	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liat.t_empl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GROUP BY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   </a:t>
            </a:r>
            <a:r>
              <a:rPr lang="he-IL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	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deptno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;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9C0250E3-337A-4253-A34D-0A733CF4A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2384" y="6313866"/>
            <a:ext cx="9547228" cy="923924"/>
          </a:xfrm>
        </p:spPr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 b="1">
                <a:latin typeface="Heebo"/>
                <a:ea typeface="Tahoma"/>
                <a:cs typeface="Heebo"/>
              </a:rPr>
              <a:t>| GROUP BY |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en-IE">
                <a:latin typeface="Heebo"/>
                <a:ea typeface="Tahoma"/>
                <a:cs typeface="Heebo"/>
              </a:rPr>
              <a:t>  WHERE VS. HAVING  |  HAVING</a:t>
            </a:r>
          </a:p>
          <a:p>
            <a:endParaRPr lang="he-IL">
              <a:solidFill>
                <a:srgbClr val="F8FAFA"/>
              </a:solidFill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41365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92B43C2B-14BB-4452-A0F8-FAA8219B6F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1300" y="6325458"/>
            <a:ext cx="9977692" cy="368300"/>
          </a:xfrm>
        </p:spPr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 b="1">
                <a:latin typeface="Heebo"/>
                <a:ea typeface="Tahoma"/>
                <a:cs typeface="Heebo"/>
              </a:rPr>
              <a:t>GROUP BY</a:t>
            </a:r>
            <a:r>
              <a:rPr lang="he-IL" b="1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latin typeface="Heebo"/>
                <a:ea typeface="Tahoma"/>
                <a:cs typeface="Heebo"/>
              </a:rPr>
              <a:t>HAVING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solidFill>
                  <a:srgbClr val="142D4C"/>
                </a:solidFill>
                <a:latin typeface="Heebo"/>
                <a:ea typeface="Tahoma"/>
                <a:cs typeface="Heebo"/>
              </a:rPr>
              <a:t> </a:t>
            </a:r>
            <a:r>
              <a:rPr lang="en-US">
                <a:latin typeface="Heebo"/>
                <a:ea typeface="Tahoma"/>
                <a:cs typeface="Heebo"/>
              </a:rPr>
              <a:t>WHERE VS. HAVING</a:t>
            </a:r>
            <a:endParaRPr lang="he-IL">
              <a:latin typeface="Heebo"/>
              <a:ea typeface="Tahoma"/>
              <a:cs typeface="Heeb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F3EB6A-B1B0-4B77-AC87-A4293C4F1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8" t="5316" r="6199" b="2915"/>
          <a:stretch/>
        </p:blipFill>
        <p:spPr>
          <a:xfrm>
            <a:off x="4023064" y="461640"/>
            <a:ext cx="4145872" cy="53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3BCE2866-9A46-486C-8A0B-E074E7765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5931" y="2797288"/>
            <a:ext cx="10430522" cy="1263423"/>
          </a:xfrm>
        </p:spPr>
        <p:txBody>
          <a:bodyPr/>
          <a:lstStyle/>
          <a:p>
            <a:r>
              <a:rPr lang="he-IL" sz="4000" b="0">
                <a:latin typeface="Heebo" pitchFamily="2" charset="-79"/>
                <a:cs typeface="Heebo" pitchFamily="2" charset="-79"/>
              </a:rPr>
              <a:t>הצג את המשכורת המקסימלית בכל מחלקה עבור העובדות שהושכרו מ1996 והלאה</a:t>
            </a:r>
            <a:endParaRPr lang="en-US" sz="4000" b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מציין מיקום טקסט 2">
            <a:extLst>
              <a:ext uri="{FF2B5EF4-FFF2-40B4-BE49-F238E27FC236}">
                <a16:creationId xmlns:a16="http://schemas.microsoft.com/office/drawing/2014/main" id="{A27C017B-4D43-4CF9-93D9-2F6B2576856C}"/>
              </a:ext>
            </a:extLst>
          </p:cNvPr>
          <p:cNvSpPr txBox="1">
            <a:spLocks/>
          </p:cNvSpPr>
          <p:nvPr/>
        </p:nvSpPr>
        <p:spPr>
          <a:xfrm>
            <a:off x="813392" y="42673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דוגמא</a:t>
            </a:r>
            <a:endParaRPr lang="en-IE"/>
          </a:p>
        </p:txBody>
      </p:sp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5941C964-9BF6-4BD8-8522-26BE7CBA22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0963" y="6326188"/>
            <a:ext cx="9977437" cy="368300"/>
          </a:xfrm>
        </p:spPr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 b="1">
                <a:latin typeface="Heebo"/>
                <a:ea typeface="Tahoma"/>
                <a:cs typeface="Heebo"/>
              </a:rPr>
              <a:t>GROUP BY</a:t>
            </a:r>
            <a:r>
              <a:rPr lang="he-IL" b="1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latin typeface="Heebo"/>
                <a:ea typeface="Tahoma"/>
                <a:cs typeface="Heebo"/>
              </a:rPr>
              <a:t>HAVING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solidFill>
                  <a:srgbClr val="142D4C"/>
                </a:solidFill>
                <a:latin typeface="Heebo"/>
                <a:ea typeface="Tahoma"/>
                <a:cs typeface="Heebo"/>
              </a:rPr>
              <a:t> </a:t>
            </a:r>
            <a:r>
              <a:rPr lang="en-US">
                <a:latin typeface="Heebo"/>
                <a:ea typeface="Tahoma"/>
                <a:cs typeface="Heebo"/>
              </a:rPr>
              <a:t>WHERE VS. HAVING</a:t>
            </a:r>
            <a:endParaRPr lang="he-IL"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7085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C5123464-2650-4B58-9554-D4B624E7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/>
              <a:t>דוגמא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8373F64-7688-4DA0-AFBD-561A7F4858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04818" y="1434741"/>
            <a:ext cx="9382359" cy="3988518"/>
          </a:xfrm>
        </p:spPr>
        <p:txBody>
          <a:bodyPr/>
          <a:lstStyle/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SELECT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  </a:t>
            </a: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	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deptno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, 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indent="457200"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DCDCAA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           		MAX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(salary) </a:t>
            </a:r>
            <a:r>
              <a:rPr lang="en-US">
                <a:solidFill>
                  <a:srgbClr val="DCDCAA"/>
                </a:solidFill>
                <a:cs typeface="David" panose="020E0502060401010101" pitchFamily="34" charset="-79"/>
              </a:rPr>
              <a:t>AS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max_salary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FROM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       	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liat.t_empl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WHERE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      	(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hiredate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&gt;='</a:t>
            </a:r>
            <a:r>
              <a:rPr lang="en-US">
                <a:solidFill>
                  <a:srgbClr val="B5CEA8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01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-JAN-</a:t>
            </a:r>
            <a:r>
              <a:rPr lang="en-US">
                <a:solidFill>
                  <a:srgbClr val="B5CEA8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1996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') </a:t>
            </a: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AND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indent="457200"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           		(sex = ‘F’)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GROUP BY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    	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deptno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;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9C0250E3-337A-4253-A34D-0A733CF4A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 b="1">
                <a:latin typeface="Heebo"/>
                <a:ea typeface="Tahoma"/>
                <a:cs typeface="Heebo"/>
              </a:rPr>
              <a:t>| GROUP BY |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en-IE">
                <a:latin typeface="Heebo"/>
                <a:ea typeface="Tahoma"/>
                <a:cs typeface="Heebo"/>
              </a:rPr>
              <a:t>  WHERE VS. HAVING  |  HAVING</a:t>
            </a:r>
          </a:p>
        </p:txBody>
      </p:sp>
    </p:spTree>
    <p:extLst>
      <p:ext uri="{BB962C8B-B14F-4D97-AF65-F5344CB8AC3E}">
        <p14:creationId xmlns:p14="http://schemas.microsoft.com/office/powerpoint/2010/main" val="26411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C1471-5E38-4120-9932-3DB1EBB8BD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סדר ביצוע הפסוקיות</a:t>
            </a:r>
            <a:endParaRPr lang="en-I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698DAE-8CBE-4901-99E9-21F9602AEBAA}"/>
              </a:ext>
            </a:extLst>
          </p:cNvPr>
          <p:cNvGrpSpPr/>
          <p:nvPr/>
        </p:nvGrpSpPr>
        <p:grpSpPr>
          <a:xfrm>
            <a:off x="608392" y="2628900"/>
            <a:ext cx="10975215" cy="1600199"/>
            <a:chOff x="471541" y="1239474"/>
            <a:chExt cx="11199302" cy="18288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7D3DDC-78BD-471E-968A-1DB7035BA089}"/>
                </a:ext>
              </a:extLst>
            </p:cNvPr>
            <p:cNvGrpSpPr/>
            <p:nvPr/>
          </p:nvGrpSpPr>
          <p:grpSpPr>
            <a:xfrm>
              <a:off x="471541" y="1239474"/>
              <a:ext cx="11199302" cy="1828800"/>
              <a:chOff x="306433" y="2778853"/>
              <a:chExt cx="9738109" cy="130029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93B0913-CD7F-4127-A451-89F34E5F44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141"/>
              <a:stretch/>
            </p:blipFill>
            <p:spPr bwMode="auto">
              <a:xfrm>
                <a:off x="306433" y="2778853"/>
                <a:ext cx="6094367" cy="1300294"/>
              </a:xfrm>
              <a:prstGeom prst="homePlate">
                <a:avLst>
                  <a:gd name="adj" fmla="val 44037"/>
                </a:avLst>
              </a:prstGeom>
              <a:noFill/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33B63F8-A19C-465A-A28F-54A9D9F506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21"/>
              <a:stretch/>
            </p:blipFill>
            <p:spPr bwMode="auto">
              <a:xfrm>
                <a:off x="5679346" y="2778853"/>
                <a:ext cx="4365196" cy="1300294"/>
              </a:xfrm>
              <a:prstGeom prst="chevron">
                <a:avLst>
                  <a:gd name="adj" fmla="val 39233"/>
                </a:avLst>
              </a:prstGeom>
              <a:noFill/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81B7C0-1A68-4D32-9E78-24455AAEFFAA}"/>
                </a:ext>
              </a:extLst>
            </p:cNvPr>
            <p:cNvGrpSpPr/>
            <p:nvPr/>
          </p:nvGrpSpPr>
          <p:grpSpPr>
            <a:xfrm>
              <a:off x="863008" y="1313947"/>
              <a:ext cx="8860700" cy="392085"/>
              <a:chOff x="863008" y="1313947"/>
              <a:chExt cx="8860700" cy="39208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3CDD84-CF41-4581-8982-B4CC59E3CC21}"/>
                  </a:ext>
                </a:extLst>
              </p:cNvPr>
              <p:cNvSpPr txBox="1"/>
              <p:nvPr/>
            </p:nvSpPr>
            <p:spPr>
              <a:xfrm>
                <a:off x="863008" y="1313947"/>
                <a:ext cx="345007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1DAE03-17FA-44D2-9639-427015E8B4B9}"/>
                  </a:ext>
                </a:extLst>
              </p:cNvPr>
              <p:cNvSpPr txBox="1"/>
              <p:nvPr/>
            </p:nvSpPr>
            <p:spPr>
              <a:xfrm>
                <a:off x="3053593" y="1367965"/>
                <a:ext cx="259630" cy="31531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63CDAB-5B0C-4448-B423-0ED9DE5FF4D0}"/>
                  </a:ext>
                </a:extLst>
              </p:cNvPr>
              <p:cNvSpPr txBox="1"/>
              <p:nvPr/>
            </p:nvSpPr>
            <p:spPr>
              <a:xfrm>
                <a:off x="5175151" y="1375287"/>
                <a:ext cx="259630" cy="31531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3D20A8-F162-46CD-8CFB-5D0CCC0FFDC9}"/>
                  </a:ext>
                </a:extLst>
              </p:cNvPr>
              <p:cNvSpPr txBox="1"/>
              <p:nvPr/>
            </p:nvSpPr>
            <p:spPr>
              <a:xfrm>
                <a:off x="7257313" y="1390719"/>
                <a:ext cx="259630" cy="31531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723259-7700-4425-A903-ED73ABC27356}"/>
                  </a:ext>
                </a:extLst>
              </p:cNvPr>
              <p:cNvSpPr txBox="1"/>
              <p:nvPr/>
            </p:nvSpPr>
            <p:spPr>
              <a:xfrm>
                <a:off x="9464078" y="1375287"/>
                <a:ext cx="259630" cy="31531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endParaRPr lang="en-IE"/>
              </a:p>
            </p:txBody>
          </p:sp>
        </p:grpSp>
      </p:grpSp>
      <p:sp>
        <p:nvSpPr>
          <p:cNvPr id="14" name="מציין מיקום טקסט 1">
            <a:extLst>
              <a:ext uri="{FF2B5EF4-FFF2-40B4-BE49-F238E27FC236}">
                <a16:creationId xmlns:a16="http://schemas.microsoft.com/office/drawing/2014/main" id="{C2E4BEB1-E3B6-4F73-ABBE-06714E67E5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1300" y="6325458"/>
            <a:ext cx="9977692" cy="368300"/>
          </a:xfrm>
        </p:spPr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 b="1">
                <a:latin typeface="Heebo"/>
                <a:ea typeface="Tahoma"/>
                <a:cs typeface="Heebo"/>
              </a:rPr>
              <a:t>GROUP BY</a:t>
            </a:r>
            <a:r>
              <a:rPr lang="he-IL" b="1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latin typeface="Heebo"/>
                <a:ea typeface="Tahoma"/>
                <a:cs typeface="Heebo"/>
              </a:rPr>
              <a:t>HAVING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solidFill>
                  <a:srgbClr val="142D4C"/>
                </a:solidFill>
                <a:latin typeface="Heebo"/>
                <a:ea typeface="Tahoma"/>
                <a:cs typeface="Heebo"/>
              </a:rPr>
              <a:t> </a:t>
            </a:r>
            <a:r>
              <a:rPr lang="en-US">
                <a:latin typeface="Heebo"/>
                <a:ea typeface="Tahoma"/>
                <a:cs typeface="Heebo"/>
              </a:rPr>
              <a:t>WHERE VS. HAVING</a:t>
            </a:r>
            <a:endParaRPr lang="he-IL"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2470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89FB2D-EF76-4EB0-ABDF-E613D5330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232680"/>
            <a:ext cx="10515600" cy="973643"/>
          </a:xfrm>
        </p:spPr>
        <p:txBody>
          <a:bodyPr/>
          <a:lstStyle/>
          <a:p>
            <a:r>
              <a:rPr lang="en-US"/>
              <a:t>HAVING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38AE252-DB19-410B-AAE9-70D8FDBC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5627" y="2149513"/>
            <a:ext cx="7320746" cy="2558974"/>
          </a:xfrm>
        </p:spPr>
        <p:txBody>
          <a:bodyPr/>
          <a:lstStyle/>
          <a:p>
            <a:r>
              <a:rPr lang="en-US">
                <a:solidFill>
                  <a:srgbClr val="F8FAFA"/>
                </a:solidFill>
              </a:rPr>
              <a:t>HAVING</a:t>
            </a:r>
            <a:r>
              <a:rPr lang="he-IL">
                <a:solidFill>
                  <a:srgbClr val="F8FAFA"/>
                </a:solidFill>
              </a:rPr>
              <a:t> מאפשרת לבצע תנאי ברמת הקבוצה</a:t>
            </a:r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3CF1DD17-CAA4-42FB-A738-43B3871538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GROUP BY</a:t>
            </a:r>
            <a:r>
              <a:rPr lang="he-IL" b="1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 b="1">
                <a:latin typeface="Heebo"/>
                <a:ea typeface="Tahoma"/>
                <a:cs typeface="Heebo"/>
              </a:rPr>
              <a:t>HAVING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solidFill>
                  <a:srgbClr val="142D4C"/>
                </a:solidFill>
                <a:latin typeface="Heebo"/>
                <a:ea typeface="Tahoma"/>
                <a:cs typeface="Heebo"/>
              </a:rPr>
              <a:t> </a:t>
            </a:r>
            <a:r>
              <a:rPr lang="en-US">
                <a:latin typeface="Heebo"/>
                <a:ea typeface="Tahoma"/>
                <a:cs typeface="Heebo"/>
              </a:rPr>
              <a:t>WHERE VS. HAVING</a:t>
            </a:r>
            <a:endParaRPr lang="he-IL"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202206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טקסט 3">
            <a:extLst>
              <a:ext uri="{FF2B5EF4-FFF2-40B4-BE49-F238E27FC236}">
                <a16:creationId xmlns:a16="http://schemas.microsoft.com/office/drawing/2014/main" id="{6EA1677F-3737-47A8-B65F-DF661C8E4D41}"/>
              </a:ext>
            </a:extLst>
          </p:cNvPr>
          <p:cNvSpPr txBox="1">
            <a:spLocks/>
          </p:cNvSpPr>
          <p:nvPr/>
        </p:nvSpPr>
        <p:spPr>
          <a:xfrm>
            <a:off x="2587571" y="1514151"/>
            <a:ext cx="7016853" cy="3829698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569CD6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SELECT</a:t>
            </a:r>
            <a:r>
              <a:rPr lang="en-US">
                <a:solidFill>
                  <a:srgbClr val="D4D4D4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      	...</a:t>
            </a:r>
            <a:endParaRPr lang="en-IE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569CD6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FROM        </a:t>
            </a:r>
            <a:r>
              <a:rPr lang="en-US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	</a:t>
            </a:r>
            <a:r>
              <a:rPr lang="en-US">
                <a:solidFill>
                  <a:srgbClr val="D4D4D4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...</a:t>
            </a:r>
            <a:endParaRPr lang="en-IE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569CD6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WHERE</a:t>
            </a:r>
            <a:r>
              <a:rPr lang="en-US">
                <a:solidFill>
                  <a:srgbClr val="D4D4D4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      	...</a:t>
            </a:r>
            <a:endParaRPr lang="en-IE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569CD6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GROUP BY</a:t>
            </a:r>
            <a:r>
              <a:rPr lang="en-US">
                <a:solidFill>
                  <a:srgbClr val="D4D4D4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    	... </a:t>
            </a:r>
            <a:r>
              <a:rPr lang="he-IL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ebo" pitchFamily="2" charset="-79"/>
              </a:rPr>
              <a:t>ביטוי, ביטוי, ביטוי</a:t>
            </a:r>
            <a:endParaRPr lang="en-IE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HAVING		</a:t>
            </a:r>
            <a:r>
              <a:rPr lang="en-US">
                <a:solidFill>
                  <a:srgbClr val="D4D4D4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... </a:t>
            </a:r>
            <a:r>
              <a:rPr lang="he-IL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ebo" pitchFamily="2" charset="-79"/>
              </a:rPr>
              <a:t>תנאי/ם</a:t>
            </a:r>
            <a:endParaRPr lang="he-IL">
              <a:solidFill>
                <a:srgbClr val="569CD6"/>
              </a:solidFill>
              <a:effectLst/>
              <a:latin typeface="Heebo" pitchFamily="2" charset="-79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569CD6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ORDER BY</a:t>
            </a:r>
            <a:r>
              <a:rPr lang="en-US">
                <a:solidFill>
                  <a:srgbClr val="D4D4D4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   	...</a:t>
            </a:r>
            <a:endParaRPr lang="en-IE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en-US"/>
          </a:p>
        </p:txBody>
      </p:sp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מבנה שליפה עם </a:t>
            </a:r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HAVING</a:t>
            </a:r>
            <a:endParaRPr lang="he-IL" sz="5400" kern="1400">
              <a:solidFill>
                <a:srgbClr val="FFFFFF"/>
              </a:solidFill>
              <a:ea typeface="Times New Roman" panose="02020603050405020304" pitchFamily="18" charset="0"/>
            </a:endParaRPr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963BEE84-E9A6-4271-B067-69F7D24BE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9355" y="6376299"/>
            <a:ext cx="8293286" cy="319953"/>
          </a:xfrm>
        </p:spPr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 b="1"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GROUP BY </a:t>
            </a:r>
            <a:r>
              <a:rPr lang="he-IL" b="1"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en-IE">
                <a:latin typeface="Heebo"/>
                <a:ea typeface="Tahoma"/>
                <a:cs typeface="Heebo"/>
              </a:rPr>
              <a:t>  WHERE VS. HAVING  |  </a:t>
            </a:r>
            <a:r>
              <a:rPr lang="en-IE" b="1">
                <a:latin typeface="Heebo"/>
                <a:ea typeface="Tahoma"/>
                <a:cs typeface="Heebo"/>
              </a:rPr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4378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3BCE2866-9A46-486C-8A0B-E074E7765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24885" y="2182571"/>
            <a:ext cx="10430522" cy="2492857"/>
          </a:xfrm>
        </p:spPr>
        <p:txBody>
          <a:bodyPr/>
          <a:lstStyle/>
          <a:p>
            <a:r>
              <a:rPr lang="he-IL" sz="4000" b="0">
                <a:latin typeface="Heebo" pitchFamily="2" charset="-79"/>
                <a:cs typeface="Heebo" pitchFamily="2" charset="-79"/>
              </a:rPr>
              <a:t>הצג את ממוצע המשכורות לבעלי התפקיד "</a:t>
            </a:r>
            <a:r>
              <a:rPr lang="en-US" sz="4000" b="0">
                <a:latin typeface="Heebo" pitchFamily="2" charset="-79"/>
                <a:cs typeface="Heebo" pitchFamily="2" charset="-79"/>
              </a:rPr>
              <a:t>CLERK</a:t>
            </a:r>
            <a:r>
              <a:rPr lang="he-IL" sz="4000" b="0">
                <a:latin typeface="Heebo" pitchFamily="2" charset="-79"/>
                <a:cs typeface="Heebo" pitchFamily="2" charset="-79"/>
              </a:rPr>
              <a:t>" בכל מחלקה</a:t>
            </a:r>
          </a:p>
          <a:p>
            <a:r>
              <a:rPr lang="he-IL" sz="4000" b="0">
                <a:latin typeface="Heebo" pitchFamily="2" charset="-79"/>
                <a:cs typeface="Heebo" pitchFamily="2" charset="-79"/>
              </a:rPr>
              <a:t>הציגו רק מחלקות שהמשכורת המקסימלית בהם גדולה מ20,000</a:t>
            </a:r>
            <a:endParaRPr lang="en-US" sz="4000" b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מציין מיקום טקסט 2">
            <a:extLst>
              <a:ext uri="{FF2B5EF4-FFF2-40B4-BE49-F238E27FC236}">
                <a16:creationId xmlns:a16="http://schemas.microsoft.com/office/drawing/2014/main" id="{59F6667C-8BEB-446F-8834-670A3C5DF294}"/>
              </a:ext>
            </a:extLst>
          </p:cNvPr>
          <p:cNvSpPr txBox="1">
            <a:spLocks/>
          </p:cNvSpPr>
          <p:nvPr/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דוגמא</a:t>
            </a:r>
            <a:endParaRPr lang="en-IE"/>
          </a:p>
        </p:txBody>
      </p:sp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DE939FB5-602F-4F73-AC4A-379EC6798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0963" y="6326188"/>
            <a:ext cx="9977437" cy="368300"/>
          </a:xfrm>
        </p:spPr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 b="1"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GROUP BY </a:t>
            </a:r>
            <a:r>
              <a:rPr lang="he-IL" b="1"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en-IE">
                <a:latin typeface="Heebo"/>
                <a:ea typeface="Tahoma"/>
                <a:cs typeface="Heebo"/>
              </a:rPr>
              <a:t>  WHERE VS. HAVING  |  </a:t>
            </a:r>
            <a:r>
              <a:rPr lang="en-IE" b="1">
                <a:latin typeface="Heebo"/>
                <a:ea typeface="Tahoma"/>
                <a:cs typeface="Heebo"/>
              </a:rPr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26518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8CA12F-4653-033B-C0CD-3614551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733" y="2487541"/>
            <a:ext cx="3354681" cy="179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C5123464-2650-4B58-9554-D4B624E7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/>
              <a:t>דוגמא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8373F64-7688-4DA0-AFBD-561A7F4858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75197" y="1434741"/>
            <a:ext cx="8391189" cy="3988518"/>
          </a:xfrm>
        </p:spPr>
        <p:txBody>
          <a:bodyPr/>
          <a:lstStyle/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SELECT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  </a:t>
            </a:r>
            <a:r>
              <a:rPr lang="he-IL">
                <a:solidFill>
                  <a:srgbClr val="D4D4D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deptno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, 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indent="457200"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           </a:t>
            </a:r>
            <a:r>
              <a:rPr lang="he-IL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	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	</a:t>
            </a:r>
            <a:r>
              <a:rPr lang="en-US">
                <a:solidFill>
                  <a:srgbClr val="DCDCAA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AVG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(salary) </a:t>
            </a:r>
            <a:r>
              <a:rPr lang="en-US">
                <a:solidFill>
                  <a:srgbClr val="DCDCAA"/>
                </a:solidFill>
                <a:cs typeface="David" panose="020E0502060401010101" pitchFamily="34" charset="-79"/>
              </a:rPr>
              <a:t>AS 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avg_salary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FROM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    </a:t>
            </a:r>
            <a:r>
              <a:rPr lang="he-IL">
                <a:solidFill>
                  <a:srgbClr val="D4D4D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>
                <a:solidFill>
                  <a:srgbClr val="D4D4D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liat.t_empl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WHERE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    </a:t>
            </a:r>
            <a:r>
              <a:rPr lang="he-IL">
                <a:solidFill>
                  <a:srgbClr val="D4D4D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job = </a:t>
            </a:r>
            <a:r>
              <a:rPr lang="en-US">
                <a:solidFill>
                  <a:srgbClr val="CE9178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'CLERK'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GROUP BY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</a:t>
            </a:r>
            <a:r>
              <a:rPr lang="he-IL">
                <a:solidFill>
                  <a:srgbClr val="D4D4D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err="1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deptno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HAVING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   </a:t>
            </a:r>
            <a:r>
              <a:rPr lang="he-IL">
                <a:solidFill>
                  <a:srgbClr val="D4D4D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>
                <a:solidFill>
                  <a:srgbClr val="DCDCAA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MAX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(salary) &gt; </a:t>
            </a:r>
            <a:r>
              <a:rPr lang="en-US">
                <a:solidFill>
                  <a:srgbClr val="B5CEA8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20000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;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en-US"/>
          </a:p>
        </p:txBody>
      </p:sp>
      <p:sp>
        <p:nvSpPr>
          <p:cNvPr id="8" name="מציין מיקום טקסט 1">
            <a:extLst>
              <a:ext uri="{FF2B5EF4-FFF2-40B4-BE49-F238E27FC236}">
                <a16:creationId xmlns:a16="http://schemas.microsoft.com/office/drawing/2014/main" id="{18295D39-DE14-48E9-A547-7E38A77F6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 b="1"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GROUP BY </a:t>
            </a:r>
            <a:r>
              <a:rPr lang="he-IL" b="1">
                <a:latin typeface="Heebo"/>
                <a:ea typeface="Tahoma"/>
                <a:cs typeface="Heebo"/>
              </a:rPr>
              <a:t>|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en-IE">
                <a:latin typeface="Heebo"/>
                <a:ea typeface="Tahoma"/>
                <a:cs typeface="Heebo"/>
              </a:rPr>
              <a:t>  WHERE VS. HAVING  |  </a:t>
            </a:r>
            <a:r>
              <a:rPr lang="en-IE" b="1">
                <a:latin typeface="Heebo"/>
                <a:ea typeface="Tahoma"/>
                <a:cs typeface="Heebo"/>
              </a:rPr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243929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3">
            <a:extLst>
              <a:ext uri="{FF2B5EF4-FFF2-40B4-BE49-F238E27FC236}">
                <a16:creationId xmlns:a16="http://schemas.microsoft.com/office/drawing/2014/main" id="{9D245C22-8275-4597-93BD-CF0010FB2F76}"/>
              </a:ext>
            </a:extLst>
          </p:cNvPr>
          <p:cNvSpPr txBox="1">
            <a:spLocks/>
          </p:cNvSpPr>
          <p:nvPr/>
        </p:nvSpPr>
        <p:spPr>
          <a:xfrm>
            <a:off x="6309569" y="3810397"/>
            <a:ext cx="4825269" cy="1344122"/>
          </a:xfrm>
          <a:prstGeom prst="roundRect">
            <a:avLst/>
          </a:prstGeom>
          <a:solidFill>
            <a:srgbClr val="D3E8C6"/>
          </a:solidFill>
          <a:ln>
            <a:noFill/>
          </a:ln>
        </p:spPr>
        <p:txBody>
          <a:bodyPr lIns="91440" tIns="45720" rIns="91440" bIns="45720" rtlCol="0"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he-IL" sz="3600" dirty="0">
                <a:solidFill>
                  <a:srgbClr val="2C403F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9pPr>
          </a:lstStyle>
          <a:p>
            <a:r>
              <a:rPr lang="he-IL" sz="4400"/>
              <a:t>מסנן ברמת השורה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CA76-1CF8-45D4-B562-61A07CBD4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65155" y="1037413"/>
            <a:ext cx="3136059" cy="787299"/>
          </a:xfrm>
        </p:spPr>
        <p:txBody>
          <a:bodyPr/>
          <a:lstStyle/>
          <a:p>
            <a:r>
              <a:rPr lang="en-US" b="1"/>
              <a:t>HAVING</a:t>
            </a:r>
            <a:endParaRPr lang="he-IL" b="1"/>
          </a:p>
          <a:p>
            <a:endParaRPr lang="en-IE"/>
          </a:p>
        </p:txBody>
      </p:sp>
      <p:sp>
        <p:nvSpPr>
          <p:cNvPr id="7" name="מציין מיקום טקסט 3">
            <a:extLst>
              <a:ext uri="{FF2B5EF4-FFF2-40B4-BE49-F238E27FC236}">
                <a16:creationId xmlns:a16="http://schemas.microsoft.com/office/drawing/2014/main" id="{82D1384D-16B9-4FC4-8CB6-D7F4331E46A4}"/>
              </a:ext>
            </a:extLst>
          </p:cNvPr>
          <p:cNvSpPr txBox="1">
            <a:spLocks/>
          </p:cNvSpPr>
          <p:nvPr/>
        </p:nvSpPr>
        <p:spPr>
          <a:xfrm>
            <a:off x="1020546" y="3810397"/>
            <a:ext cx="4825269" cy="1344122"/>
          </a:xfrm>
          <a:prstGeom prst="roundRect">
            <a:avLst/>
          </a:prstGeom>
          <a:solidFill>
            <a:srgbClr val="D3E8C6"/>
          </a:solidFill>
          <a:ln>
            <a:noFill/>
          </a:ln>
        </p:spPr>
        <p:txBody>
          <a:bodyPr lIns="91440" tIns="45720" rIns="91440" bIns="45720" rtlCol="0" anchor="ctr"/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he-IL" sz="3600" dirty="0">
                <a:solidFill>
                  <a:srgbClr val="2C403F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9pPr>
          </a:lstStyle>
          <a:p>
            <a:r>
              <a:rPr lang="he-IL" sz="4400"/>
              <a:t>מסנן ברמת הקבוצה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3902F6D-599D-4C91-97D6-EA2C8564A9EA}"/>
              </a:ext>
            </a:extLst>
          </p:cNvPr>
          <p:cNvSpPr txBox="1">
            <a:spLocks/>
          </p:cNvSpPr>
          <p:nvPr/>
        </p:nvSpPr>
        <p:spPr>
          <a:xfrm>
            <a:off x="7190787" y="1037413"/>
            <a:ext cx="3062831" cy="787299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/>
              <a:t>WHERE</a:t>
            </a:r>
          </a:p>
          <a:p>
            <a:endParaRPr lang="en-IE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22B36FA-3549-4EB0-841B-6E850A074BA1}"/>
              </a:ext>
            </a:extLst>
          </p:cNvPr>
          <p:cNvSpPr/>
          <p:nvPr/>
        </p:nvSpPr>
        <p:spPr>
          <a:xfrm>
            <a:off x="3037892" y="2162175"/>
            <a:ext cx="790575" cy="1266825"/>
          </a:xfrm>
          <a:prstGeom prst="downArrow">
            <a:avLst/>
          </a:prstGeom>
          <a:solidFill>
            <a:srgbClr val="1C5F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D8944FF-987F-46E0-AFAF-3EA807ED13A1}"/>
              </a:ext>
            </a:extLst>
          </p:cNvPr>
          <p:cNvSpPr/>
          <p:nvPr/>
        </p:nvSpPr>
        <p:spPr>
          <a:xfrm>
            <a:off x="8363535" y="2162175"/>
            <a:ext cx="790575" cy="1266825"/>
          </a:xfrm>
          <a:prstGeom prst="downArrow">
            <a:avLst/>
          </a:prstGeom>
          <a:solidFill>
            <a:srgbClr val="1C5F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מציין מיקום טקסט 1">
            <a:extLst>
              <a:ext uri="{FF2B5EF4-FFF2-40B4-BE49-F238E27FC236}">
                <a16:creationId xmlns:a16="http://schemas.microsoft.com/office/drawing/2014/main" id="{C1EE09CA-BE43-42EA-9DDF-BB3046F6E0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1300" y="6325458"/>
            <a:ext cx="9977692" cy="368300"/>
          </a:xfrm>
        </p:spPr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GROUP BY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latin typeface="Heebo"/>
                <a:ea typeface="Tahoma"/>
                <a:cs typeface="Heebo"/>
              </a:rPr>
              <a:t>HAVING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solidFill>
                  <a:srgbClr val="142D4C"/>
                </a:solidFill>
                <a:latin typeface="Heebo"/>
                <a:ea typeface="Tahoma"/>
                <a:cs typeface="Heebo"/>
              </a:rPr>
              <a:t> </a:t>
            </a:r>
            <a:r>
              <a:rPr lang="en-US" b="1">
                <a:latin typeface="Heebo"/>
                <a:ea typeface="Tahoma"/>
                <a:cs typeface="Heebo"/>
              </a:rPr>
              <a:t>WHERE VS. HAVING</a:t>
            </a:r>
            <a:endParaRPr lang="he-IL" b="1"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7265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7" grpId="0" animBg="1"/>
      <p:bldP spid="6" grpId="0"/>
      <p:bldP spid="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CA76-1CF8-45D4-B562-61A07CBD4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סדר ביצוע הפסוקיות</a:t>
            </a:r>
            <a:endParaRPr lang="en-I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0A9206-EDA6-4E78-AA7E-52ACC03F6FA8}"/>
              </a:ext>
            </a:extLst>
          </p:cNvPr>
          <p:cNvGrpSpPr/>
          <p:nvPr/>
        </p:nvGrpSpPr>
        <p:grpSpPr>
          <a:xfrm>
            <a:off x="416765" y="2778853"/>
            <a:ext cx="11308854" cy="1300294"/>
            <a:chOff x="416765" y="2778853"/>
            <a:chExt cx="11308854" cy="13002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B2FF46-183A-4820-89B9-2E482DE9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65" y="2778853"/>
              <a:ext cx="11308854" cy="1300294"/>
            </a:xfrm>
            <a:prstGeom prst="rect">
              <a:avLst/>
            </a:prstGeom>
            <a:noFill/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54359B5-14D0-4766-BA75-95CEF9E3BFBF}"/>
                </a:ext>
              </a:extLst>
            </p:cNvPr>
            <p:cNvGrpSpPr/>
            <p:nvPr/>
          </p:nvGrpSpPr>
          <p:grpSpPr>
            <a:xfrm>
              <a:off x="813392" y="2812262"/>
              <a:ext cx="9284519" cy="363189"/>
              <a:chOff x="813392" y="2812262"/>
              <a:chExt cx="9284519" cy="36318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F3C8C-5733-46D5-B0BF-50538A004D03}"/>
                  </a:ext>
                </a:extLst>
              </p:cNvPr>
              <p:cNvSpPr txBox="1"/>
              <p:nvPr/>
            </p:nvSpPr>
            <p:spPr>
              <a:xfrm>
                <a:off x="813392" y="2860138"/>
                <a:ext cx="259630" cy="31531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45E30B-77E5-4FAA-9625-9DE6E554488F}"/>
                  </a:ext>
                </a:extLst>
              </p:cNvPr>
              <p:cNvSpPr txBox="1"/>
              <p:nvPr/>
            </p:nvSpPr>
            <p:spPr>
              <a:xfrm>
                <a:off x="2599731" y="2828679"/>
                <a:ext cx="259630" cy="31531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C07AE-65B1-4B40-8384-8D2CCC775D8B}"/>
                  </a:ext>
                </a:extLst>
              </p:cNvPr>
              <p:cNvSpPr txBox="1"/>
              <p:nvPr/>
            </p:nvSpPr>
            <p:spPr>
              <a:xfrm>
                <a:off x="4471332" y="2812262"/>
                <a:ext cx="174368" cy="31531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909F3B-2A2E-4FEB-8A0F-2FA7F17EC180}"/>
                  </a:ext>
                </a:extLst>
              </p:cNvPr>
              <p:cNvSpPr txBox="1"/>
              <p:nvPr/>
            </p:nvSpPr>
            <p:spPr>
              <a:xfrm>
                <a:off x="6296400" y="2835549"/>
                <a:ext cx="174368" cy="31531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CD5BDA-D28D-43AB-8469-9D272F1633FF}"/>
                  </a:ext>
                </a:extLst>
              </p:cNvPr>
              <p:cNvSpPr txBox="1"/>
              <p:nvPr/>
            </p:nvSpPr>
            <p:spPr>
              <a:xfrm>
                <a:off x="8121468" y="2835549"/>
                <a:ext cx="174368" cy="31531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endParaRPr lang="en-IE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B10C3B-F274-489B-A977-FCEBF9CE48F0}"/>
                  </a:ext>
                </a:extLst>
              </p:cNvPr>
              <p:cNvSpPr txBox="1"/>
              <p:nvPr/>
            </p:nvSpPr>
            <p:spPr>
              <a:xfrm>
                <a:off x="9923543" y="2845672"/>
                <a:ext cx="174368" cy="315313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endParaRPr lang="en-IE"/>
              </a:p>
            </p:txBody>
          </p:sp>
        </p:grpSp>
      </p:grpSp>
      <p:sp>
        <p:nvSpPr>
          <p:cNvPr id="13" name="מציין מיקום טקסט 1">
            <a:extLst>
              <a:ext uri="{FF2B5EF4-FFF2-40B4-BE49-F238E27FC236}">
                <a16:creationId xmlns:a16="http://schemas.microsoft.com/office/drawing/2014/main" id="{409EBA73-0765-4607-A046-7AA8CB8156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8135" y="6294268"/>
            <a:ext cx="9977692" cy="896640"/>
          </a:xfrm>
        </p:spPr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GROUP BY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latin typeface="Heebo"/>
                <a:ea typeface="Tahoma"/>
                <a:cs typeface="Heebo"/>
              </a:rPr>
              <a:t>HAVING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solidFill>
                  <a:srgbClr val="142D4C"/>
                </a:solidFill>
                <a:latin typeface="Heebo"/>
                <a:ea typeface="Tahoma"/>
                <a:cs typeface="Heebo"/>
              </a:rPr>
              <a:t> </a:t>
            </a:r>
            <a:r>
              <a:rPr lang="en-US" b="1">
                <a:latin typeface="Heebo"/>
                <a:ea typeface="Tahoma"/>
                <a:cs typeface="Heebo"/>
              </a:rPr>
              <a:t>WHERE VS. HAVING</a:t>
            </a:r>
            <a:endParaRPr lang="he-IL" b="1">
              <a:latin typeface="Heebo"/>
              <a:ea typeface="Tahoma"/>
              <a:cs typeface="Heebo"/>
            </a:endParaRPr>
          </a:p>
          <a:p>
            <a:endParaRPr lang="he-IL"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359898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9A2034-3701-4E6B-8476-57C8F2DB1810}"/>
              </a:ext>
            </a:extLst>
          </p:cNvPr>
          <p:cNvSpPr txBox="1"/>
          <p:nvPr/>
        </p:nvSpPr>
        <p:spPr>
          <a:xfrm>
            <a:off x="1837189" y="351766"/>
            <a:ext cx="787726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sz="6000" b="1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סיכום</a:t>
            </a:r>
            <a:endParaRPr lang="en-IE" sz="6000" b="1">
              <a:solidFill>
                <a:srgbClr val="1C5F7A"/>
              </a:solidFill>
              <a:latin typeface="Heebo Medium" panose="00000600000000000000" pitchFamily="2" charset="-79"/>
              <a:ea typeface="+mj-ea"/>
              <a:cs typeface="Heebo Medium" panose="00000600000000000000" pitchFamily="2" charset="-79"/>
            </a:endParaRPr>
          </a:p>
        </p:txBody>
      </p:sp>
      <p:sp>
        <p:nvSpPr>
          <p:cNvPr id="9" name="מציין מיקום טקסט 3">
            <a:extLst>
              <a:ext uri="{FF2B5EF4-FFF2-40B4-BE49-F238E27FC236}">
                <a16:creationId xmlns:a16="http://schemas.microsoft.com/office/drawing/2014/main" id="{D885C0D7-DEB2-4608-BA29-5563734EBFE3}"/>
              </a:ext>
            </a:extLst>
          </p:cNvPr>
          <p:cNvSpPr txBox="1">
            <a:spLocks/>
          </p:cNvSpPr>
          <p:nvPr/>
        </p:nvSpPr>
        <p:spPr>
          <a:xfrm>
            <a:off x="643403" y="2747142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GROUP BY</a:t>
            </a:r>
            <a:endParaRPr lang="he-IL"/>
          </a:p>
        </p:txBody>
      </p:sp>
      <p:pic>
        <p:nvPicPr>
          <p:cNvPr id="10" name="תמונה 14">
            <a:extLst>
              <a:ext uri="{FF2B5EF4-FFF2-40B4-BE49-F238E27FC236}">
                <a16:creationId xmlns:a16="http://schemas.microsoft.com/office/drawing/2014/main" id="{73B5D310-0415-4DA6-B920-C80D60692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66" y="2821070"/>
            <a:ext cx="531594" cy="531594"/>
          </a:xfrm>
          <a:prstGeom prst="rect">
            <a:avLst/>
          </a:prstGeom>
        </p:spPr>
      </p:pic>
      <p:sp>
        <p:nvSpPr>
          <p:cNvPr id="11" name="מציין מיקום טקסט 3">
            <a:extLst>
              <a:ext uri="{FF2B5EF4-FFF2-40B4-BE49-F238E27FC236}">
                <a16:creationId xmlns:a16="http://schemas.microsoft.com/office/drawing/2014/main" id="{793D64D9-5168-44DB-B9A4-EF15C26F17CC}"/>
              </a:ext>
            </a:extLst>
          </p:cNvPr>
          <p:cNvSpPr txBox="1">
            <a:spLocks/>
          </p:cNvSpPr>
          <p:nvPr/>
        </p:nvSpPr>
        <p:spPr>
          <a:xfrm>
            <a:off x="643402" y="4126856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HAVING</a:t>
            </a:r>
          </a:p>
        </p:txBody>
      </p:sp>
      <p:pic>
        <p:nvPicPr>
          <p:cNvPr id="12" name="תמונה 22">
            <a:extLst>
              <a:ext uri="{FF2B5EF4-FFF2-40B4-BE49-F238E27FC236}">
                <a16:creationId xmlns:a16="http://schemas.microsoft.com/office/drawing/2014/main" id="{88B0306E-D559-4BFB-89CD-1D00E931B4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66" y="4126856"/>
            <a:ext cx="531594" cy="531594"/>
          </a:xfrm>
          <a:prstGeom prst="rect">
            <a:avLst/>
          </a:prstGeom>
        </p:spPr>
      </p:pic>
      <p:pic>
        <p:nvPicPr>
          <p:cNvPr id="14" name="תמונה 14">
            <a:extLst>
              <a:ext uri="{FF2B5EF4-FFF2-40B4-BE49-F238E27FC236}">
                <a16:creationId xmlns:a16="http://schemas.microsoft.com/office/drawing/2014/main" id="{58E43E64-D186-4879-9A69-32F88545D6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66" y="1441357"/>
            <a:ext cx="531594" cy="531594"/>
          </a:xfrm>
          <a:prstGeom prst="rect">
            <a:avLst/>
          </a:prstGeom>
        </p:spPr>
      </p:pic>
      <p:sp>
        <p:nvSpPr>
          <p:cNvPr id="16" name="מציין מיקום טקסט 3">
            <a:extLst>
              <a:ext uri="{FF2B5EF4-FFF2-40B4-BE49-F238E27FC236}">
                <a16:creationId xmlns:a16="http://schemas.microsoft.com/office/drawing/2014/main" id="{F42B4066-9D21-4984-864C-B73E9AE8AF5C}"/>
              </a:ext>
            </a:extLst>
          </p:cNvPr>
          <p:cNvSpPr txBox="1">
            <a:spLocks/>
          </p:cNvSpPr>
          <p:nvPr/>
        </p:nvSpPr>
        <p:spPr>
          <a:xfrm>
            <a:off x="643403" y="1367429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מה זה קיבוץ</a:t>
            </a:r>
          </a:p>
        </p:txBody>
      </p:sp>
      <p:sp>
        <p:nvSpPr>
          <p:cNvPr id="17" name="מציין מיקום טקסט 3">
            <a:extLst>
              <a:ext uri="{FF2B5EF4-FFF2-40B4-BE49-F238E27FC236}">
                <a16:creationId xmlns:a16="http://schemas.microsoft.com/office/drawing/2014/main" id="{CC23A954-D9B3-4CC4-832D-14541A44EC76}"/>
              </a:ext>
            </a:extLst>
          </p:cNvPr>
          <p:cNvSpPr txBox="1">
            <a:spLocks/>
          </p:cNvSpPr>
          <p:nvPr/>
        </p:nvSpPr>
        <p:spPr>
          <a:xfrm>
            <a:off x="848684" y="5506569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ההבדל בין </a:t>
            </a:r>
            <a:r>
              <a:rPr lang="en-US"/>
              <a:t>WHERE</a:t>
            </a:r>
            <a:r>
              <a:rPr lang="he-IL"/>
              <a:t> ל-</a:t>
            </a:r>
            <a:r>
              <a:rPr lang="en-US"/>
              <a:t>HAVING</a:t>
            </a:r>
          </a:p>
        </p:txBody>
      </p:sp>
      <p:pic>
        <p:nvPicPr>
          <p:cNvPr id="18" name="תמונה 22">
            <a:extLst>
              <a:ext uri="{FF2B5EF4-FFF2-40B4-BE49-F238E27FC236}">
                <a16:creationId xmlns:a16="http://schemas.microsoft.com/office/drawing/2014/main" id="{B9A2A902-29A7-487B-999E-C45E68FE8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66" y="5506569"/>
            <a:ext cx="531594" cy="5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2360EB-9FF5-4EE2-95E8-70BD7F3F993B}"/>
              </a:ext>
            </a:extLst>
          </p:cNvPr>
          <p:cNvSpPr txBox="1"/>
          <p:nvPr/>
        </p:nvSpPr>
        <p:spPr>
          <a:xfrm>
            <a:off x="649675" y="1838180"/>
            <a:ext cx="10892649" cy="24029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>
                <a:solidFill>
                  <a:srgbClr val="A1138D"/>
                </a:solidFill>
                <a:effectLst/>
                <a:latin typeface="Heebo"/>
                <a:ea typeface="Times New Roman" panose="02020603050405020304" pitchFamily="18" charset="0"/>
                <a:cs typeface="David"/>
              </a:rPr>
              <a:t>SELECT</a:t>
            </a:r>
            <a:r>
              <a:rPr lang="en-US" sz="4400">
                <a:solidFill>
                  <a:srgbClr val="A1138D"/>
                </a:solidFill>
                <a:effectLst/>
                <a:latin typeface="Heebo"/>
                <a:ea typeface="Times New Roman" panose="02020603050405020304" pitchFamily="18" charset="0"/>
                <a:cs typeface="David"/>
              </a:rPr>
              <a:t>    </a:t>
            </a:r>
            <a:r>
              <a:rPr lang="en-US" sz="4400">
                <a:solidFill>
                  <a:srgbClr val="D4D4D4"/>
                </a:solidFill>
                <a:effectLst/>
                <a:latin typeface="Heebo"/>
                <a:ea typeface="Times New Roman" panose="02020603050405020304" pitchFamily="18" charset="0"/>
                <a:cs typeface="David"/>
              </a:rPr>
              <a:t>  </a:t>
            </a:r>
            <a:r>
              <a:rPr lang="en-US" sz="4400">
                <a:solidFill>
                  <a:srgbClr val="FFFFFF"/>
                </a:solidFill>
                <a:effectLst/>
                <a:latin typeface="Times New Roman"/>
                <a:ea typeface="Times New Roman" panose="02020603050405020304" pitchFamily="18" charset="0"/>
                <a:cs typeface="David"/>
              </a:rPr>
              <a:t>	</a:t>
            </a:r>
            <a:r>
              <a:rPr lang="en-US" sz="4400" b="1">
                <a:solidFill>
                  <a:srgbClr val="A1138D"/>
                </a:solidFill>
                <a:effectLst/>
                <a:latin typeface="Heebo"/>
                <a:ea typeface="Times New Roman" panose="02020603050405020304" pitchFamily="18" charset="0"/>
                <a:cs typeface="David"/>
              </a:rPr>
              <a:t>SUM</a:t>
            </a:r>
            <a:r>
              <a:rPr lang="en-US" sz="4400">
                <a:effectLst/>
                <a:latin typeface="Heebo"/>
                <a:ea typeface="Times New Roman" panose="02020603050405020304" pitchFamily="18" charset="0"/>
                <a:cs typeface="David"/>
              </a:rPr>
              <a:t>(salary)</a:t>
            </a:r>
            <a:r>
              <a:rPr lang="he-IL" sz="4400">
                <a:latin typeface="Heebo"/>
                <a:ea typeface="Times New Roman" panose="02020603050405020304" pitchFamily="18" charset="0"/>
                <a:cs typeface="David"/>
              </a:rPr>
              <a:t> </a:t>
            </a:r>
            <a:r>
              <a:rPr lang="en-US" sz="4400">
                <a:effectLst/>
                <a:latin typeface="Heebo"/>
                <a:ea typeface="Times New Roman" panose="02020603050405020304" pitchFamily="18" charset="0"/>
                <a:cs typeface="David"/>
              </a:rPr>
              <a:t> </a:t>
            </a:r>
            <a:r>
              <a:rPr lang="en-US" sz="4400" b="1">
                <a:solidFill>
                  <a:srgbClr val="A1138D"/>
                </a:solidFill>
                <a:latin typeface="Heebo"/>
                <a:cs typeface="David"/>
              </a:rPr>
              <a:t>AS </a:t>
            </a:r>
            <a:r>
              <a:rPr lang="en-US" sz="4400">
                <a:effectLst/>
                <a:latin typeface="Heebo"/>
                <a:ea typeface="Times New Roman" panose="02020603050405020304" pitchFamily="18" charset="0"/>
                <a:cs typeface="David"/>
              </a:rPr>
              <a:t>sum</a:t>
            </a:r>
            <a:r>
              <a:rPr lang="en-US" sz="4400" err="1">
                <a:effectLst/>
                <a:latin typeface="Heebo"/>
                <a:ea typeface="Times New Roman" panose="02020603050405020304" pitchFamily="18" charset="0"/>
                <a:cs typeface="David"/>
              </a:rPr>
              <a:t>_salary</a:t>
            </a:r>
            <a:endParaRPr lang="en-IE" sz="4400">
              <a:effectLst/>
              <a:latin typeface="Times New Roman"/>
              <a:ea typeface="Times New Roman" panose="02020603050405020304" pitchFamily="18" charset="0"/>
              <a:cs typeface="David"/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>
                <a:solidFill>
                  <a:srgbClr val="A1138D"/>
                </a:solidFill>
                <a:latin typeface="Heebo" pitchFamily="2" charset="-79"/>
                <a:cs typeface="David" panose="020E0502060401010101" pitchFamily="34" charset="-79"/>
              </a:rPr>
              <a:t>FROM</a:t>
            </a:r>
            <a:r>
              <a:rPr lang="en-US" sz="4400">
                <a:solidFill>
                  <a:srgbClr val="A1138D"/>
                </a:solidFill>
                <a:latin typeface="Heebo" pitchFamily="2" charset="-79"/>
                <a:cs typeface="David" panose="020E0502060401010101" pitchFamily="34" charset="-79"/>
              </a:rPr>
              <a:t>        		</a:t>
            </a:r>
            <a:r>
              <a:rPr lang="en-US" sz="4400" err="1">
                <a:latin typeface="Heebo" pitchFamily="2" charset="-79"/>
                <a:cs typeface="David" panose="020E0502060401010101" pitchFamily="34" charset="-79"/>
              </a:rPr>
              <a:t>liat.</a:t>
            </a:r>
            <a:r>
              <a:rPr lang="en-US" sz="4400" err="1">
                <a:solidFill>
                  <a:srgbClr val="4398D8"/>
                </a:solidFill>
                <a:latin typeface="Heebo" pitchFamily="2" charset="-79"/>
                <a:cs typeface="David" panose="020E0502060401010101" pitchFamily="34" charset="-79"/>
              </a:rPr>
              <a:t>t_empl</a:t>
            </a:r>
            <a:endParaRPr lang="en-IE" sz="4400">
              <a:solidFill>
                <a:srgbClr val="4398D8"/>
              </a:solidFill>
              <a:latin typeface="Heebo" pitchFamily="2" charset="-79"/>
              <a:cs typeface="David" panose="020E0502060401010101" pitchFamily="34" charset="-79"/>
            </a:endParaRPr>
          </a:p>
          <a:p>
            <a:pPr marL="0"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>
                <a:solidFill>
                  <a:srgbClr val="A1138D"/>
                </a:solidFill>
                <a:latin typeface="Heebo" pitchFamily="2" charset="-79"/>
                <a:cs typeface="David" panose="020E0502060401010101" pitchFamily="34" charset="-79"/>
              </a:rPr>
              <a:t>WHERE</a:t>
            </a:r>
            <a:r>
              <a:rPr lang="he-IL" sz="440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ebo" pitchFamily="2" charset="-79"/>
              </a:rPr>
              <a:t>	</a:t>
            </a:r>
            <a:r>
              <a:rPr lang="en-US" sz="440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ebo" pitchFamily="2" charset="-79"/>
              </a:rPr>
              <a:t>	</a:t>
            </a:r>
            <a:r>
              <a:rPr lang="en-US" sz="4400" err="1"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deptno</a:t>
            </a:r>
            <a:r>
              <a:rPr lang="en-US" sz="4400"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 = </a:t>
            </a:r>
            <a:r>
              <a:rPr lang="en-US" sz="4400">
                <a:solidFill>
                  <a:schemeClr val="accent6">
                    <a:lumMod val="50000"/>
                  </a:schemeClr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‘A00’ </a:t>
            </a:r>
            <a:r>
              <a:rPr lang="en-US" sz="4400">
                <a:effectLst/>
                <a:latin typeface="Heebo" pitchFamily="2" charset="-79"/>
                <a:ea typeface="Times New Roman" panose="02020603050405020304" pitchFamily="18" charset="0"/>
                <a:cs typeface="David" panose="020E0502060401010101" pitchFamily="34" charset="-79"/>
              </a:rPr>
              <a:t>;</a:t>
            </a:r>
            <a:endParaRPr lang="en-IE" sz="4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44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DF08EB7-543C-4FB1-B809-A17441AEA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907" y="2233623"/>
            <a:ext cx="10352176" cy="1814502"/>
          </a:xfrm>
        </p:spPr>
        <p:txBody>
          <a:bodyPr/>
          <a:lstStyle/>
          <a:p>
            <a:r>
              <a:rPr lang="en-US" sz="8000"/>
              <a:t>GROUP BY</a:t>
            </a:r>
            <a:endParaRPr lang="en-US" sz="5400" b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C44496-9827-4EA9-A263-70B4B4E7D7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7645" y="3489325"/>
            <a:ext cx="4076701" cy="1117600"/>
          </a:xfrm>
        </p:spPr>
        <p:txBody>
          <a:bodyPr/>
          <a:lstStyle/>
          <a:p>
            <a:r>
              <a:rPr lang="en-US"/>
              <a:t>DB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77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טקסט 3">
            <a:extLst>
              <a:ext uri="{FF2B5EF4-FFF2-40B4-BE49-F238E27FC236}">
                <a16:creationId xmlns:a16="http://schemas.microsoft.com/office/drawing/2014/main" id="{03905F7B-85DD-4D50-A116-85B6A3B69889}"/>
              </a:ext>
            </a:extLst>
          </p:cNvPr>
          <p:cNvSpPr txBox="1">
            <a:spLocks/>
          </p:cNvSpPr>
          <p:nvPr/>
        </p:nvSpPr>
        <p:spPr>
          <a:xfrm>
            <a:off x="670350" y="2749550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GROUP BY</a:t>
            </a:r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9F332499-F78C-464A-96A3-871ACE69A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415" y="2786514"/>
            <a:ext cx="531594" cy="531594"/>
          </a:xfrm>
          <a:prstGeom prst="rect">
            <a:avLst/>
          </a:prstGeom>
        </p:spPr>
      </p:pic>
      <p:sp>
        <p:nvSpPr>
          <p:cNvPr id="22" name="מציין מיקום טקסט 3">
            <a:extLst>
              <a:ext uri="{FF2B5EF4-FFF2-40B4-BE49-F238E27FC236}">
                <a16:creationId xmlns:a16="http://schemas.microsoft.com/office/drawing/2014/main" id="{E4B477DA-37A6-4F40-810F-394B7CEE3754}"/>
              </a:ext>
            </a:extLst>
          </p:cNvPr>
          <p:cNvSpPr txBox="1">
            <a:spLocks/>
          </p:cNvSpPr>
          <p:nvPr/>
        </p:nvSpPr>
        <p:spPr>
          <a:xfrm>
            <a:off x="670349" y="4129264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HAVING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1E06FCBC-D107-4EC4-BF85-3450EE5BC6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415" y="4129264"/>
            <a:ext cx="531594" cy="531594"/>
          </a:xfrm>
          <a:prstGeom prst="rect">
            <a:avLst/>
          </a:prstGeom>
        </p:spPr>
      </p:pic>
      <p:pic>
        <p:nvPicPr>
          <p:cNvPr id="19" name="תמונה 14">
            <a:extLst>
              <a:ext uri="{FF2B5EF4-FFF2-40B4-BE49-F238E27FC236}">
                <a16:creationId xmlns:a16="http://schemas.microsoft.com/office/drawing/2014/main" id="{B4D945C9-01E9-49BC-B26C-78346BD442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415" y="1443765"/>
            <a:ext cx="531594" cy="531594"/>
          </a:xfrm>
          <a:prstGeom prst="rect">
            <a:avLst/>
          </a:prstGeom>
        </p:spPr>
      </p:pic>
      <p:sp>
        <p:nvSpPr>
          <p:cNvPr id="25" name="מציין מיקום טקסט 3">
            <a:extLst>
              <a:ext uri="{FF2B5EF4-FFF2-40B4-BE49-F238E27FC236}">
                <a16:creationId xmlns:a16="http://schemas.microsoft.com/office/drawing/2014/main" id="{13A1B460-B87A-413C-ABA6-400FBEE916AA}"/>
              </a:ext>
            </a:extLst>
          </p:cNvPr>
          <p:cNvSpPr txBox="1">
            <a:spLocks/>
          </p:cNvSpPr>
          <p:nvPr/>
        </p:nvSpPr>
        <p:spPr>
          <a:xfrm>
            <a:off x="670352" y="1369837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מה זה קיבוץ</a:t>
            </a:r>
          </a:p>
        </p:txBody>
      </p:sp>
      <p:sp>
        <p:nvSpPr>
          <p:cNvPr id="8" name="מציין מיקום טקסט 3">
            <a:extLst>
              <a:ext uri="{FF2B5EF4-FFF2-40B4-BE49-F238E27FC236}">
                <a16:creationId xmlns:a16="http://schemas.microsoft.com/office/drawing/2014/main" id="{C4751138-0BE6-4943-9383-E7A950B6E7F1}"/>
              </a:ext>
            </a:extLst>
          </p:cNvPr>
          <p:cNvSpPr txBox="1">
            <a:spLocks/>
          </p:cNvSpPr>
          <p:nvPr/>
        </p:nvSpPr>
        <p:spPr>
          <a:xfrm>
            <a:off x="670349" y="5398086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ההבדל בין </a:t>
            </a:r>
            <a:r>
              <a:rPr lang="en-US"/>
              <a:t>WHERE</a:t>
            </a:r>
            <a:r>
              <a:rPr lang="he-IL"/>
              <a:t> ל-</a:t>
            </a:r>
            <a:r>
              <a:rPr lang="en-US"/>
              <a:t>HAVING</a:t>
            </a:r>
          </a:p>
        </p:txBody>
      </p:sp>
      <p:pic>
        <p:nvPicPr>
          <p:cNvPr id="9" name="תמונה 22">
            <a:extLst>
              <a:ext uri="{FF2B5EF4-FFF2-40B4-BE49-F238E27FC236}">
                <a16:creationId xmlns:a16="http://schemas.microsoft.com/office/drawing/2014/main" id="{402FF75B-9307-40AE-9116-3D42C38F2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415" y="5472014"/>
            <a:ext cx="531594" cy="5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1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C09F30-A7EA-4FD1-B86A-3151FE2FD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GROUP BY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357A38-DFFC-460F-B473-7D2579C6EF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4128" y="1486893"/>
            <a:ext cx="7243738" cy="2547418"/>
          </a:xfrm>
          <a:solidFill>
            <a:srgbClr val="93B5B3"/>
          </a:solidFill>
        </p:spPr>
        <p:txBody>
          <a:bodyPr/>
          <a:lstStyle/>
          <a:p>
            <a:r>
              <a:rPr lang="he-IL">
                <a:solidFill>
                  <a:srgbClr val="FFFFFF"/>
                </a:solidFill>
              </a:rPr>
              <a:t>פסוקית המאפשרת לחלק את הטבלה עליה אנחנו עובדים לקבוצות, על פי מאפיינים מסוימים שיש לישויות בטבלה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8E9D1EB-6FAC-4C18-9A42-5ACC8EF9CA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6137" y="4238046"/>
            <a:ext cx="8959721" cy="123754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he-IL"/>
              <a:t>עבור כל קבוצה כזו, נקבל שורה אחת בטבלת התוצאה</a:t>
            </a:r>
            <a:r>
              <a:rPr lang="he-IL">
                <a:solidFill>
                  <a:srgbClr val="000000"/>
                </a:solidFill>
              </a:rPr>
              <a:t> </a:t>
            </a:r>
            <a:endParaRPr lang="he-IL"/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C256B0B8-E126-4F50-9F95-3C936F7CA1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latin typeface="Heebo"/>
                <a:ea typeface="Tahoma"/>
                <a:cs typeface="Heebo"/>
              </a:rPr>
              <a:t>מה זה קיבוץ 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GROUP BY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latin typeface="Heebo"/>
                <a:ea typeface="Tahoma"/>
                <a:cs typeface="Heebo"/>
              </a:rPr>
              <a:t>HAVING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solidFill>
                  <a:srgbClr val="142D4C"/>
                </a:solidFill>
                <a:latin typeface="Heebo"/>
                <a:ea typeface="Tahoma"/>
                <a:cs typeface="Heebo"/>
              </a:rPr>
              <a:t> </a:t>
            </a:r>
            <a:r>
              <a:rPr lang="en-US">
                <a:latin typeface="Heebo"/>
                <a:ea typeface="Tahoma"/>
                <a:cs typeface="Heebo"/>
              </a:rPr>
              <a:t>WHERE VS. HAVING</a:t>
            </a:r>
            <a:endParaRPr lang="he-IL"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5241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7365A45-A81E-47C0-925E-54CF750841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275812"/>
            <a:ext cx="10515600" cy="824447"/>
          </a:xfrm>
        </p:spPr>
        <p:txBody>
          <a:bodyPr/>
          <a:lstStyle/>
          <a:p>
            <a:r>
              <a:rPr lang="he-IL"/>
              <a:t>איך </a:t>
            </a:r>
            <a:r>
              <a:rPr lang="en-US"/>
              <a:t>GROUP BY</a:t>
            </a:r>
            <a:r>
              <a:rPr lang="he-IL"/>
              <a:t> עובד?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7A8E6C-9FD5-453E-BCFC-81A0F21E8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81863"/>
              </p:ext>
            </p:extLst>
          </p:nvPr>
        </p:nvGraphicFramePr>
        <p:xfrm>
          <a:off x="421137" y="2588776"/>
          <a:ext cx="1778548" cy="198272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89274">
                  <a:extLst>
                    <a:ext uri="{9D8B030D-6E8A-4147-A177-3AD203B41FA5}">
                      <a16:colId xmlns:a16="http://schemas.microsoft.com/office/drawing/2014/main" val="2757093377"/>
                    </a:ext>
                  </a:extLst>
                </a:gridCol>
                <a:gridCol w="889274">
                  <a:extLst>
                    <a:ext uri="{9D8B030D-6E8A-4147-A177-3AD203B41FA5}">
                      <a16:colId xmlns:a16="http://schemas.microsoft.com/office/drawing/2014/main" val="1990427225"/>
                    </a:ext>
                  </a:extLst>
                </a:gridCol>
              </a:tblGrid>
              <a:tr h="2832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err="1">
                          <a:solidFill>
                            <a:schemeClr val="bg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deptno</a:t>
                      </a:r>
                      <a:endParaRPr lang="en-IE" sz="1400" b="1" i="0" u="none" strike="noStrike">
                        <a:solidFill>
                          <a:schemeClr val="bg1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salary</a:t>
                      </a:r>
                      <a:endParaRPr lang="en-IE" sz="1400" b="1" i="0" u="none" strike="noStrike">
                        <a:solidFill>
                          <a:schemeClr val="bg1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28116"/>
                  </a:ext>
                </a:extLst>
              </a:tr>
              <a:tr h="28324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A00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52750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602812"/>
                  </a:ext>
                </a:extLst>
              </a:tr>
              <a:tr h="28324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/>
                          <a:cs typeface="Heebo"/>
                        </a:rPr>
                        <a:t>B01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/>
                        <a:cs typeface="Heebo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41250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87993"/>
                  </a:ext>
                </a:extLst>
              </a:tr>
              <a:tr h="28324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/>
                          <a:cs typeface="Heebo"/>
                        </a:rPr>
                        <a:t>C01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/>
                        <a:cs typeface="Heebo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38250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5651"/>
                  </a:ext>
                </a:extLst>
              </a:tr>
              <a:tr h="28324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/>
                          <a:cs typeface="Heebo"/>
                        </a:rPr>
                        <a:t>A00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/>
                        <a:cs typeface="Heebo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29250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931425"/>
                  </a:ext>
                </a:extLst>
              </a:tr>
              <a:tr h="28324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/>
                          <a:cs typeface="Heebo"/>
                        </a:rPr>
                        <a:t>C01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/>
                        <a:cs typeface="Heebo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23800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148693"/>
                  </a:ext>
                </a:extLst>
              </a:tr>
              <a:tr h="28324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/>
                          <a:cs typeface="Heebo"/>
                        </a:rPr>
                        <a:t>C01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/>
                        <a:cs typeface="Heebo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28420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517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55BBA2-9FE8-44F9-AFD1-71CD2DCB1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55364"/>
              </p:ext>
            </p:extLst>
          </p:nvPr>
        </p:nvGraphicFramePr>
        <p:xfrm>
          <a:off x="2966344" y="2793250"/>
          <a:ext cx="1738270" cy="167517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69135">
                  <a:extLst>
                    <a:ext uri="{9D8B030D-6E8A-4147-A177-3AD203B41FA5}">
                      <a16:colId xmlns:a16="http://schemas.microsoft.com/office/drawing/2014/main" val="1950164702"/>
                    </a:ext>
                  </a:extLst>
                </a:gridCol>
                <a:gridCol w="869135">
                  <a:extLst>
                    <a:ext uri="{9D8B030D-6E8A-4147-A177-3AD203B41FA5}">
                      <a16:colId xmlns:a16="http://schemas.microsoft.com/office/drawing/2014/main" val="307638181"/>
                    </a:ext>
                  </a:extLst>
                </a:gridCol>
              </a:tblGrid>
              <a:tr h="27919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A00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97C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52750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97C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35690"/>
                  </a:ext>
                </a:extLst>
              </a:tr>
              <a:tr h="27919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A00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97C8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29250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97C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15180"/>
                  </a:ext>
                </a:extLst>
              </a:tr>
              <a:tr h="27919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B01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B8E0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41250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B8E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53560"/>
                  </a:ext>
                </a:extLst>
              </a:tr>
              <a:tr h="27919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C01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38250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31484"/>
                  </a:ext>
                </a:extLst>
              </a:tr>
              <a:tr h="27919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C01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23800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23163"/>
                  </a:ext>
                </a:extLst>
              </a:tr>
              <a:tr h="279196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C01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28420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76074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FFE982A-AA35-458D-A8D1-8259D0CF6A20}"/>
              </a:ext>
            </a:extLst>
          </p:cNvPr>
          <p:cNvSpPr/>
          <p:nvPr/>
        </p:nvSpPr>
        <p:spPr>
          <a:xfrm>
            <a:off x="2295143" y="3437373"/>
            <a:ext cx="562063" cy="25796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A58C4C-8668-4501-95CD-97BFE39DD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95393"/>
              </p:ext>
            </p:extLst>
          </p:nvPr>
        </p:nvGraphicFramePr>
        <p:xfrm>
          <a:off x="6191075" y="2040148"/>
          <a:ext cx="1665980" cy="50620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31275">
                  <a:extLst>
                    <a:ext uri="{9D8B030D-6E8A-4147-A177-3AD203B41FA5}">
                      <a16:colId xmlns:a16="http://schemas.microsoft.com/office/drawing/2014/main" val="3325727189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2967053045"/>
                    </a:ext>
                  </a:extLst>
                </a:gridCol>
              </a:tblGrid>
              <a:tr h="25310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A00</a:t>
                      </a:r>
                    </a:p>
                  </a:txBody>
                  <a:tcPr marL="9525" marR="9525" marT="9525" marB="0" anchor="b">
                    <a:solidFill>
                      <a:srgbClr val="97C8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52750</a:t>
                      </a:r>
                    </a:p>
                  </a:txBody>
                  <a:tcPr marL="9525" marR="9525" marT="9525" marB="0" anchor="b">
                    <a:solidFill>
                      <a:srgbClr val="97C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81926"/>
                  </a:ext>
                </a:extLst>
              </a:tr>
              <a:tr h="253103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A00</a:t>
                      </a:r>
                    </a:p>
                  </a:txBody>
                  <a:tcPr marL="9525" marR="9525" marT="9525" marB="0" anchor="b">
                    <a:solidFill>
                      <a:srgbClr val="97C8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29250</a:t>
                      </a:r>
                    </a:p>
                  </a:txBody>
                  <a:tcPr marL="9525" marR="9525" marT="9525" marB="0" anchor="b">
                    <a:solidFill>
                      <a:srgbClr val="97C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900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10C30F0-ABDF-462A-8F1A-C83478CEA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89200"/>
              </p:ext>
            </p:extLst>
          </p:nvPr>
        </p:nvGraphicFramePr>
        <p:xfrm>
          <a:off x="6191457" y="3442231"/>
          <a:ext cx="1669410" cy="25310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34705">
                  <a:extLst>
                    <a:ext uri="{9D8B030D-6E8A-4147-A177-3AD203B41FA5}">
                      <a16:colId xmlns:a16="http://schemas.microsoft.com/office/drawing/2014/main" val="4075627083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3387429210"/>
                    </a:ext>
                  </a:extLst>
                </a:gridCol>
              </a:tblGrid>
              <a:tr h="253103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B01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B8E0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41250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B8E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5217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C30A9A-EF80-4128-A6EF-31F79D95B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4780"/>
              </p:ext>
            </p:extLst>
          </p:nvPr>
        </p:nvGraphicFramePr>
        <p:xfrm>
          <a:off x="6187645" y="4708428"/>
          <a:ext cx="1669410" cy="75930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34705">
                  <a:extLst>
                    <a:ext uri="{9D8B030D-6E8A-4147-A177-3AD203B41FA5}">
                      <a16:colId xmlns:a16="http://schemas.microsoft.com/office/drawing/2014/main" val="836684247"/>
                    </a:ext>
                  </a:extLst>
                </a:gridCol>
                <a:gridCol w="834705">
                  <a:extLst>
                    <a:ext uri="{9D8B030D-6E8A-4147-A177-3AD203B41FA5}">
                      <a16:colId xmlns:a16="http://schemas.microsoft.com/office/drawing/2014/main" val="929879426"/>
                    </a:ext>
                  </a:extLst>
                </a:gridCol>
              </a:tblGrid>
              <a:tr h="253103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C01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38250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15386"/>
                  </a:ext>
                </a:extLst>
              </a:tr>
              <a:tr h="253103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C01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23800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823216"/>
                  </a:ext>
                </a:extLst>
              </a:tr>
              <a:tr h="253103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C01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 kern="1200">
                          <a:solidFill>
                            <a:schemeClr val="dk1"/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28420</a:t>
                      </a:r>
                      <a:endParaRPr lang="en-IE" sz="1400" u="none" strike="noStrike" kern="1200">
                        <a:solidFill>
                          <a:schemeClr val="dk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rgbClr val="FFD5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17988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F3A33F-E033-4BB0-A9BC-7FB932A493DA}"/>
              </a:ext>
            </a:extLst>
          </p:cNvPr>
          <p:cNvSpPr/>
          <p:nvPr/>
        </p:nvSpPr>
        <p:spPr>
          <a:xfrm>
            <a:off x="4922651" y="3437373"/>
            <a:ext cx="955310" cy="257961"/>
          </a:xfrm>
          <a:prstGeom prst="rightArrow">
            <a:avLst/>
          </a:prstGeom>
          <a:solidFill>
            <a:srgbClr val="B8E08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07FB55A-C348-4496-9362-863EC93DFD9D}"/>
              </a:ext>
            </a:extLst>
          </p:cNvPr>
          <p:cNvSpPr/>
          <p:nvPr/>
        </p:nvSpPr>
        <p:spPr>
          <a:xfrm rot="19121106">
            <a:off x="4837621" y="2699205"/>
            <a:ext cx="955310" cy="257961"/>
          </a:xfrm>
          <a:prstGeom prst="rightArrow">
            <a:avLst/>
          </a:prstGeom>
          <a:solidFill>
            <a:srgbClr val="97C8F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26F7FA0-BE33-4128-8185-22ED0B80F252}"/>
              </a:ext>
            </a:extLst>
          </p:cNvPr>
          <p:cNvSpPr/>
          <p:nvPr/>
        </p:nvSpPr>
        <p:spPr>
          <a:xfrm rot="2271240">
            <a:off x="4850000" y="4199112"/>
            <a:ext cx="955310" cy="257961"/>
          </a:xfrm>
          <a:prstGeom prst="rightArrow">
            <a:avLst/>
          </a:prstGeom>
          <a:solidFill>
            <a:srgbClr val="FFD55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53ACA89-ED39-4531-9462-4B5C6AE57917}"/>
              </a:ext>
            </a:extLst>
          </p:cNvPr>
          <p:cNvSpPr/>
          <p:nvPr/>
        </p:nvSpPr>
        <p:spPr>
          <a:xfrm>
            <a:off x="8346757" y="3451157"/>
            <a:ext cx="955310" cy="257961"/>
          </a:xfrm>
          <a:prstGeom prst="rightArrow">
            <a:avLst/>
          </a:prstGeom>
          <a:solidFill>
            <a:srgbClr val="B8E08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78FF231-7511-4415-93E1-AE82D6B874B3}"/>
              </a:ext>
            </a:extLst>
          </p:cNvPr>
          <p:cNvSpPr/>
          <p:nvPr/>
        </p:nvSpPr>
        <p:spPr>
          <a:xfrm rot="2343667">
            <a:off x="8227096" y="2445547"/>
            <a:ext cx="1171424" cy="257961"/>
          </a:xfrm>
          <a:prstGeom prst="rightArrow">
            <a:avLst/>
          </a:prstGeom>
          <a:solidFill>
            <a:srgbClr val="97C8F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A6C7A7C-815B-4686-8C29-7AB103AAEEBE}"/>
              </a:ext>
            </a:extLst>
          </p:cNvPr>
          <p:cNvSpPr/>
          <p:nvPr/>
        </p:nvSpPr>
        <p:spPr>
          <a:xfrm rot="19121106">
            <a:off x="8325691" y="4314884"/>
            <a:ext cx="1071367" cy="257961"/>
          </a:xfrm>
          <a:prstGeom prst="rightArrow">
            <a:avLst/>
          </a:prstGeom>
          <a:solidFill>
            <a:srgbClr val="FFD55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B913284-25DF-437C-A57A-32C8AFA08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33410"/>
              </p:ext>
            </p:extLst>
          </p:nvPr>
        </p:nvGraphicFramePr>
        <p:xfrm>
          <a:off x="9615563" y="3132602"/>
          <a:ext cx="2155300" cy="123146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84872">
                  <a:extLst>
                    <a:ext uri="{9D8B030D-6E8A-4147-A177-3AD203B41FA5}">
                      <a16:colId xmlns:a16="http://schemas.microsoft.com/office/drawing/2014/main" val="1632666676"/>
                    </a:ext>
                  </a:extLst>
                </a:gridCol>
                <a:gridCol w="1170428">
                  <a:extLst>
                    <a:ext uri="{9D8B030D-6E8A-4147-A177-3AD203B41FA5}">
                      <a16:colId xmlns:a16="http://schemas.microsoft.com/office/drawing/2014/main" val="787484952"/>
                    </a:ext>
                  </a:extLst>
                </a:gridCol>
              </a:tblGrid>
              <a:tr h="307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err="1">
                          <a:solidFill>
                            <a:schemeClr val="bg1"/>
                          </a:solidFill>
                          <a:effectLst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deptno</a:t>
                      </a:r>
                      <a:endParaRPr lang="en-IE" sz="1400" b="1" i="0" u="none" strike="noStrike" kern="1200">
                        <a:solidFill>
                          <a:schemeClr val="bg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>
                          <a:solidFill>
                            <a:schemeClr val="bg1"/>
                          </a:solidFill>
                          <a:effectLst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sum salary</a:t>
                      </a:r>
                      <a:endParaRPr lang="en-IE" sz="1400" b="1" i="0" u="none" strike="noStrike" kern="1200">
                        <a:solidFill>
                          <a:schemeClr val="bg1"/>
                        </a:solidFill>
                        <a:effectLst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509161"/>
                  </a:ext>
                </a:extLst>
              </a:tr>
              <a:tr h="30786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A00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82000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62016"/>
                  </a:ext>
                </a:extLst>
              </a:tr>
              <a:tr h="30786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B01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41250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241988"/>
                  </a:ext>
                </a:extLst>
              </a:tr>
              <a:tr h="307867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C01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u="none" strike="noStrike">
                          <a:effectLst/>
                          <a:latin typeface="Heebo" pitchFamily="2" charset="-79"/>
                          <a:cs typeface="Heebo" pitchFamily="2" charset="-79"/>
                        </a:rPr>
                        <a:t>90470</a:t>
                      </a:r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31720"/>
                  </a:ext>
                </a:extLst>
              </a:tr>
            </a:tbl>
          </a:graphicData>
        </a:graphic>
      </p:graphicFrame>
      <p:sp>
        <p:nvSpPr>
          <p:cNvPr id="20" name="מציין מיקום טקסט 2">
            <a:extLst>
              <a:ext uri="{FF2B5EF4-FFF2-40B4-BE49-F238E27FC236}">
                <a16:creationId xmlns:a16="http://schemas.microsoft.com/office/drawing/2014/main" id="{15B50168-0B6C-4395-AED2-0117F7B596BF}"/>
              </a:ext>
            </a:extLst>
          </p:cNvPr>
          <p:cNvSpPr txBox="1">
            <a:spLocks/>
          </p:cNvSpPr>
          <p:nvPr/>
        </p:nvSpPr>
        <p:spPr>
          <a:xfrm>
            <a:off x="8260751" y="1852189"/>
            <a:ext cx="1136692" cy="3615548"/>
          </a:xfrm>
          <a:prstGeom prst="rect">
            <a:avLst/>
          </a:prstGeom>
          <a:ln w="28575">
            <a:solidFill>
              <a:schemeClr val="accent1">
                <a:lumMod val="10000"/>
              </a:schemeClr>
            </a:solidFill>
          </a:ln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28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מציין מיקום טקסט 2">
            <a:extLst>
              <a:ext uri="{FF2B5EF4-FFF2-40B4-BE49-F238E27FC236}">
                <a16:creationId xmlns:a16="http://schemas.microsoft.com/office/drawing/2014/main" id="{85FA65F0-DDD8-485D-AF06-6813F4F007C3}"/>
              </a:ext>
            </a:extLst>
          </p:cNvPr>
          <p:cNvSpPr txBox="1">
            <a:spLocks/>
          </p:cNvSpPr>
          <p:nvPr/>
        </p:nvSpPr>
        <p:spPr>
          <a:xfrm>
            <a:off x="8293028" y="1368764"/>
            <a:ext cx="1136692" cy="411373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Heebo ExtraBold" pitchFamily="2" charset="-79"/>
                <a:cs typeface="Heebo ExtraBold" pitchFamily="2" charset="-79"/>
              </a:rPr>
              <a:t>SUM</a:t>
            </a:r>
            <a:endParaRPr lang="he-IL" sz="2800">
              <a:latin typeface="Heebo ExtraBold" pitchFamily="2" charset="-79"/>
              <a:cs typeface="Heebo ExtraBold" pitchFamily="2" charset="-79"/>
            </a:endParaRPr>
          </a:p>
        </p:txBody>
      </p:sp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3B5952A5-6AC7-428A-998A-A60345921A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1300" y="6325458"/>
            <a:ext cx="9977692" cy="368300"/>
          </a:xfrm>
        </p:spPr>
        <p:txBody>
          <a:bodyPr lIns="91440" tIns="45720" rIns="91440" bIns="45720" anchor="ctr"/>
          <a:lstStyle/>
          <a:p>
            <a:r>
              <a:rPr lang="he-IL" b="1">
                <a:latin typeface="Heebo"/>
                <a:ea typeface="Tahoma"/>
                <a:cs typeface="Heebo"/>
              </a:rPr>
              <a:t>מה זה קיבוץ 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>
                <a:latin typeface="Heebo"/>
                <a:ea typeface="Tahoma"/>
                <a:cs typeface="Heebo"/>
              </a:rPr>
              <a:t>GROUP BY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latin typeface="Heebo"/>
                <a:ea typeface="Tahoma"/>
                <a:cs typeface="Heebo"/>
              </a:rPr>
              <a:t>HAVING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solidFill>
                  <a:srgbClr val="142D4C"/>
                </a:solidFill>
                <a:latin typeface="Heebo"/>
                <a:ea typeface="Tahoma"/>
                <a:cs typeface="Heebo"/>
              </a:rPr>
              <a:t> </a:t>
            </a:r>
            <a:r>
              <a:rPr lang="en-US">
                <a:latin typeface="Heebo"/>
                <a:ea typeface="Tahoma"/>
                <a:cs typeface="Heebo"/>
              </a:rPr>
              <a:t>WHERE VS. HAVING</a:t>
            </a:r>
            <a:endParaRPr lang="he-IL"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6884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C09F30-A7EA-4FD1-B86A-3151FE2FD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GROUP BY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357A38-DFFC-460F-B473-7D2579C6EF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0695" y="1916263"/>
            <a:ext cx="6312063" cy="2110095"/>
          </a:xfrm>
          <a:solidFill>
            <a:srgbClr val="93B5B3"/>
          </a:solidFill>
        </p:spPr>
        <p:txBody>
          <a:bodyPr lIns="91440" tIns="45720" rIns="91440" bIns="45720" rtlCol="0" anchor="ctr"/>
          <a:lstStyle/>
          <a:p>
            <a:r>
              <a:rPr lang="he-IL" dirty="0">
                <a:solidFill>
                  <a:srgbClr val="F8FAFA"/>
                </a:solidFill>
                <a:latin typeface="Heebo"/>
                <a:ea typeface="Tahoma"/>
                <a:cs typeface="Heebo"/>
              </a:rPr>
              <a:t>ב-</a:t>
            </a:r>
            <a:r>
              <a:rPr lang="en-IE" dirty="0">
                <a:solidFill>
                  <a:srgbClr val="F8FAFA"/>
                </a:solidFill>
                <a:latin typeface="Heebo"/>
                <a:ea typeface="Tahoma"/>
                <a:cs typeface="Heebo"/>
              </a:rPr>
              <a:t>GROUP BY</a:t>
            </a:r>
            <a:r>
              <a:rPr lang="he-IL" dirty="0">
                <a:solidFill>
                  <a:srgbClr val="F8FAFA"/>
                </a:solidFill>
                <a:latin typeface="Heebo"/>
                <a:ea typeface="Tahoma"/>
                <a:cs typeface="Heebo"/>
              </a:rPr>
              <a:t> נשים לרוב עמודות שהם מפתח משני</a:t>
            </a:r>
            <a:endParaRPr lang="he-IL" dirty="0">
              <a:solidFill>
                <a:srgbClr val="F8FAFA"/>
              </a:solidFill>
            </a:endParaRP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8E9D1EB-6FAC-4C18-9A42-5ACC8EF9CA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16066" y="4190338"/>
            <a:ext cx="7742548" cy="123754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he-IL"/>
              <a:t>לרוב עמודות שמייצגות </a:t>
            </a:r>
            <a:r>
              <a:rPr lang="en-IE"/>
              <a:t>ID</a:t>
            </a:r>
            <a:r>
              <a:rPr lang="he-IL"/>
              <a:t> מסוים</a:t>
            </a: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C256B0B8-E126-4F50-9F95-3C936F7CA1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 </a:t>
            </a:r>
            <a:r>
              <a:rPr lang="he-IL" b="1">
                <a:latin typeface="Heebo"/>
                <a:ea typeface="Tahoma"/>
                <a:cs typeface="Heebo"/>
              </a:rPr>
              <a:t>GROUP BY</a:t>
            </a:r>
            <a:r>
              <a:rPr lang="he-IL" b="1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he-IL" b="1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latin typeface="Heebo"/>
                <a:ea typeface="Tahoma"/>
                <a:cs typeface="Heebo"/>
              </a:rPr>
              <a:t>HAVING</a:t>
            </a:r>
            <a:r>
              <a:rPr lang="he-IL">
                <a:latin typeface="Heebo"/>
                <a:ea typeface="Tahoma"/>
                <a:cs typeface="Heebo"/>
              </a:rPr>
              <a:t> 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| </a:t>
            </a:r>
            <a:r>
              <a:rPr lang="en-US">
                <a:solidFill>
                  <a:srgbClr val="142D4C"/>
                </a:solidFill>
                <a:latin typeface="Heebo"/>
                <a:ea typeface="Tahoma"/>
                <a:cs typeface="Heebo"/>
              </a:rPr>
              <a:t> </a:t>
            </a:r>
            <a:r>
              <a:rPr lang="en-US">
                <a:latin typeface="Heebo"/>
                <a:ea typeface="Tahoma"/>
                <a:cs typeface="Heebo"/>
              </a:rPr>
              <a:t>WHERE VS. HAVING</a:t>
            </a:r>
            <a:endParaRPr lang="he-IL"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210942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BC9E421-F7A7-4CB8-8332-6B15971F1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מבנה שליפה עם </a:t>
            </a:r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GROUP BY</a:t>
            </a:r>
            <a:endParaRPr lang="he-IL" sz="5400" kern="1400">
              <a:solidFill>
                <a:srgbClr val="FFFFFF"/>
              </a:solidFill>
              <a:ea typeface="Times New Roman" panose="02020603050405020304" pitchFamily="18" charset="0"/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157601-BCCB-47A2-816B-03341B8D1F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55916" y="1887289"/>
            <a:ext cx="7068530" cy="3373437"/>
          </a:xfrm>
        </p:spPr>
        <p:txBody>
          <a:bodyPr/>
          <a:lstStyle/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SELECT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      	...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FROM        </a:t>
            </a: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	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...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WHERE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      	 ...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GROUP BY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    	...,</a:t>
            </a:r>
            <a:r>
              <a:rPr lang="he-IL">
                <a:solidFill>
                  <a:srgbClr val="D4D4D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ביטוי, ביטוי, ביטוי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</a:pPr>
            <a:r>
              <a:rPr lang="en-US">
                <a:solidFill>
                  <a:srgbClr val="569CD6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ORDER BY</a:t>
            </a:r>
            <a:r>
              <a:rPr lang="en-US">
                <a:solidFill>
                  <a:srgbClr val="D4D4D4"/>
                </a:solidFill>
                <a:ea typeface="Times New Roman" panose="02020603050405020304" pitchFamily="18" charset="0"/>
                <a:cs typeface="David" panose="020E0502060401010101" pitchFamily="34" charset="-79"/>
              </a:rPr>
              <a:t>   	...</a:t>
            </a:r>
            <a:endParaRPr lang="en-IE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483FCFBC-BC67-4EBB-A2B1-C779D65FA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9357" y="6280304"/>
            <a:ext cx="8293286" cy="923925"/>
          </a:xfrm>
        </p:spPr>
        <p:txBody>
          <a:bodyPr lIns="91440" tIns="45720" rIns="91440" bIns="45720" anchor="ctr"/>
          <a:lstStyle/>
          <a:p>
            <a:r>
              <a:rPr lang="he-IL">
                <a:latin typeface="Heebo"/>
                <a:ea typeface="Tahoma"/>
                <a:cs typeface="Heebo"/>
              </a:rPr>
              <a:t>מה זה קיבוץ </a:t>
            </a:r>
            <a:r>
              <a:rPr lang="he-IL" b="1">
                <a:latin typeface="Heebo"/>
                <a:ea typeface="Tahoma"/>
                <a:cs typeface="Heebo"/>
              </a:rPr>
              <a:t>| GROUP BY |</a:t>
            </a:r>
            <a:r>
              <a:rPr lang="he-IL">
                <a:solidFill>
                  <a:srgbClr val="142D4C"/>
                </a:solidFill>
                <a:latin typeface="Heebo"/>
                <a:ea typeface="Tahoma"/>
                <a:cs typeface="Heebo"/>
              </a:rPr>
              <a:t> </a:t>
            </a:r>
            <a:r>
              <a:rPr lang="en-IE">
                <a:latin typeface="Heebo"/>
                <a:ea typeface="Tahoma"/>
                <a:cs typeface="Heebo"/>
              </a:rPr>
              <a:t>  WHERE VS. HAVING  |  HAVING</a:t>
            </a:r>
          </a:p>
          <a:p>
            <a:endParaRPr lang="he-IL">
              <a:solidFill>
                <a:srgbClr val="F8FAFA"/>
              </a:solidFill>
              <a:latin typeface="Heebo"/>
              <a:ea typeface="Tahoma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278294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מדור סוס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D6DCE4"/>
      </a:accent1>
      <a:accent2>
        <a:srgbClr val="8496B0"/>
      </a:accent2>
      <a:accent3>
        <a:srgbClr val="323F4F"/>
      </a:accent3>
      <a:accent4>
        <a:srgbClr val="C2DFFD"/>
      </a:accent4>
      <a:accent5>
        <a:srgbClr val="A5A5A5"/>
      </a:accent5>
      <a:accent6>
        <a:srgbClr val="FFF2CC"/>
      </a:accent6>
      <a:hlink>
        <a:srgbClr val="EBDAE2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4e6d81-a303-4230-9f9c-4484a6238f2c" xsi:nil="true"/>
    <lcf76f155ced4ddcb4097134ff3c332f xmlns="4c2a3e0f-ed8b-479f-966c-d7335c58773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53581D5AE69FC142AE0555A36EBFA81D" ma:contentTypeVersion="12" ma:contentTypeDescription="צור מסמך חדש." ma:contentTypeScope="" ma:versionID="37ac26bdb9ce792f2c550d38205da547">
  <xsd:schema xmlns:xsd="http://www.w3.org/2001/XMLSchema" xmlns:xs="http://www.w3.org/2001/XMLSchema" xmlns:p="http://schemas.microsoft.com/office/2006/metadata/properties" xmlns:ns2="4c2a3e0f-ed8b-479f-966c-d7335c587732" xmlns:ns3="f14e6d81-a303-4230-9f9c-4484a6238f2c" targetNamespace="http://schemas.microsoft.com/office/2006/metadata/properties" ma:root="true" ma:fieldsID="5485d6fec7a9e8972a9fe767302a9710" ns2:_="" ns3:_="">
    <xsd:import namespace="4c2a3e0f-ed8b-479f-966c-d7335c587732"/>
    <xsd:import namespace="f14e6d81-a303-4230-9f9c-4484a6238f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a3e0f-ed8b-479f-966c-d7335c5877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תגיות תמונה" ma:readOnly="false" ma:fieldId="{5cf76f15-5ced-4ddc-b409-7134ff3c332f}" ma:taxonomyMulti="true" ma:sspId="58b52547-9beb-4279-82f9-fd9fdb5357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e6d81-a303-4230-9f9c-4484a6238f2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0e00af1-39f4-4c9c-83bc-20b89c57efa6}" ma:internalName="TaxCatchAll" ma:showField="CatchAllData" ma:web="f14e6d81-a303-4230-9f9c-4484a6238f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5A4EB0-34A2-4AF9-AC9D-0A0D86613C0B}">
  <ds:schemaRefs>
    <ds:schemaRef ds:uri="129d144d-81b1-4108-a9a4-5202fec0e267"/>
    <ds:schemaRef ds:uri="5c651c88-4896-4ef8-b6ca-758d5ba76a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1F7E86-55FD-4733-8079-CD3ADCC9C90A}"/>
</file>

<file path=customXml/itemProps3.xml><?xml version="1.0" encoding="utf-8"?>
<ds:datastoreItem xmlns:ds="http://schemas.openxmlformats.org/officeDocument/2006/customXml" ds:itemID="{2F81EBE8-385B-4A91-BA82-A29857A7C0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איתי בן ישי</dc:creator>
  <cp:revision>7</cp:revision>
  <cp:lastPrinted>2021-06-16T11:29:56Z</cp:lastPrinted>
  <dcterms:created xsi:type="dcterms:W3CDTF">2020-01-08T14:50:27Z</dcterms:created>
  <dcterms:modified xsi:type="dcterms:W3CDTF">2024-06-09T16:25:21Z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0x01010053581D5AE69FC142AE0555A36EBFA81D</vt:lpwstr>
  </property>
  <property fmtid="{D5CDD505-2E9C-101B-9397-08002B2CF9AE}" pid="3" name="MediaServiceImageTags">
    <vt:lpwstr/>
  </property>
  <property fmtid="{D5CDD505-2E9C-101B-9397-08002B2CF9AE}" pid="4" name="AddtoSUBJECTS">
    <vt:bool>false</vt:bool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