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311" r:id="rId2"/>
    <p:sldId id="258" r:id="rId3"/>
    <p:sldId id="309" r:id="rId4"/>
    <p:sldId id="310" r:id="rId5"/>
    <p:sldId id="261" r:id="rId6"/>
    <p:sldId id="268" r:id="rId7"/>
    <p:sldId id="25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 Sans Black" panose="020B0604020202020204" pitchFamily="2" charset="0"/>
      <p:bold r:id="rId14"/>
      <p:boldItalic r:id="rId15"/>
    </p:embeddedFont>
    <p:embeddedFont>
      <p:font typeface="Nunito Sans SemiBold" panose="020B0604020202020204" pitchFamily="2" charset="0"/>
      <p:regular r:id="rId16"/>
      <p:bold r:id="rId17"/>
      <p:italic r:id="rId18"/>
      <p:boldItalic r:id="rId19"/>
    </p:embeddedFont>
    <p:embeddedFont>
      <p:font typeface="Roboto Slab Light" panose="020B0604020202020204" charset="0"/>
      <p:regular r:id="rId20"/>
      <p:bold r:id="rId21"/>
    </p:embeddedFont>
    <p:embeddedFont>
      <p:font typeface="Squada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EEE38D-0D3E-4A77-B4F5-BBC23A131E79}">
  <a:tblStyle styleId="{0FEEE38D-0D3E-4A77-B4F5-BBC23A131E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96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464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80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7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subTitle" idx="1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cxnSp>
        <p:nvCxnSpPr>
          <p:cNvPr id="211" name="Google Shape;211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19"/>
          <p:cNvSpPr txBox="1">
            <a:spLocks noGrp="1"/>
          </p:cNvSpPr>
          <p:nvPr>
            <p:ph type="subTitle" idx="2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9"/>
          <p:cNvSpPr/>
          <p:nvPr/>
        </p:nvSpPr>
        <p:spPr>
          <a:xfrm flipH="1">
            <a:off x="116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flipH="1">
            <a:off x="116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 flipH="1">
            <a:off x="750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116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hasCustomPrompt="1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5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531088" y="2157509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dirty="0"/>
              <a:t>SISTEM PERPUSTAKAAN</a:t>
            </a:r>
            <a:endParaRPr b="0" dirty="0"/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937136" y="3398909"/>
            <a:ext cx="36435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03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Jasmine </a:t>
            </a:r>
            <a:r>
              <a:rPr lang="es-ES" dirty="0" err="1"/>
              <a:t>Talitha</a:t>
            </a:r>
            <a:r>
              <a:rPr lang="es-ES" dirty="0"/>
              <a:t> </a:t>
            </a:r>
            <a:r>
              <a:rPr lang="es-ES" dirty="0" err="1"/>
              <a:t>Zahrani</a:t>
            </a:r>
            <a:endParaRPr dirty="0"/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Tito </a:t>
            </a:r>
            <a:r>
              <a:rPr lang="es-ES" dirty="0" err="1"/>
              <a:t>Budi</a:t>
            </a:r>
            <a:r>
              <a:rPr lang="es-ES" dirty="0"/>
              <a:t> Yanto</a:t>
            </a:r>
            <a:endParaRPr dirty="0"/>
          </a:p>
        </p:txBody>
      </p:sp>
      <p:sp>
        <p:nvSpPr>
          <p:cNvPr id="333" name="Google Shape;333;p3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err="1"/>
              <a:t>Cahyo</a:t>
            </a:r>
            <a:r>
              <a:rPr lang="es-ES" dirty="0"/>
              <a:t> </a:t>
            </a:r>
            <a:r>
              <a:rPr lang="es-ES" dirty="0" err="1"/>
              <a:t>Aji</a:t>
            </a:r>
            <a:r>
              <a:rPr lang="es-ES" dirty="0"/>
              <a:t> </a:t>
            </a:r>
            <a:r>
              <a:rPr lang="es-ES" dirty="0" err="1"/>
              <a:t>Nugroho</a:t>
            </a:r>
            <a:endParaRPr dirty="0"/>
          </a:p>
        </p:txBody>
      </p:sp>
      <p:sp>
        <p:nvSpPr>
          <p:cNvPr id="334" name="Google Shape;334;p3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lt1"/>
                </a:solidFill>
              </a:rPr>
              <a:t>2020230042</a:t>
            </a:r>
            <a:endParaRPr dirty="0"/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lt1"/>
                </a:solidFill>
              </a:rPr>
              <a:t>2020230056</a:t>
            </a:r>
            <a:endParaRPr dirty="0"/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lt1"/>
                </a:solidFill>
              </a:rPr>
              <a:t>2020230061</a:t>
            </a:r>
            <a:endParaRPr dirty="0"/>
          </a:p>
        </p:txBody>
      </p:sp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0" dirty="0" err="1"/>
              <a:t>Our</a:t>
            </a:r>
            <a:r>
              <a:rPr lang="es-ES" sz="5400" b="0" dirty="0"/>
              <a:t> </a:t>
            </a:r>
            <a:r>
              <a:rPr lang="es-ES" sz="5400" b="0" dirty="0" err="1"/>
              <a:t>Team</a:t>
            </a:r>
            <a:endParaRPr sz="5400" b="0" dirty="0"/>
          </a:p>
        </p:txBody>
      </p:sp>
      <p:sp>
        <p:nvSpPr>
          <p:cNvPr id="338" name="Google Shape;338;p34"/>
          <p:cNvSpPr txBox="1">
            <a:spLocks noGrp="1"/>
          </p:cNvSpPr>
          <p:nvPr>
            <p:ph type="title" idx="7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01</a:t>
            </a:r>
            <a:endParaRPr b="0"/>
          </a:p>
        </p:txBody>
      </p:sp>
      <p:sp>
        <p:nvSpPr>
          <p:cNvPr id="339" name="Google Shape;339;p34"/>
          <p:cNvSpPr txBox="1">
            <a:spLocks noGrp="1"/>
          </p:cNvSpPr>
          <p:nvPr>
            <p:ph type="title" idx="8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02</a:t>
            </a:r>
            <a:endParaRPr b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title" idx="9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03</a:t>
            </a:r>
            <a:endParaRPr b="0"/>
          </a:p>
        </p:txBody>
      </p:sp>
      <p:sp>
        <p:nvSpPr>
          <p:cNvPr id="341" name="Google Shape;341;p3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lt1"/>
                </a:solidFill>
              </a:rPr>
              <a:t>2020230092</a:t>
            </a:r>
            <a:endParaRPr dirty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 idx="15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04</a:t>
            </a:r>
            <a:endParaRPr b="0"/>
          </a:p>
        </p:txBody>
      </p:sp>
      <p:sp>
        <p:nvSpPr>
          <p:cNvPr id="343" name="Google Shape;343;p3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err="1"/>
              <a:t>Theresia</a:t>
            </a:r>
            <a:r>
              <a:rPr lang="es-ES" dirty="0"/>
              <a:t> </a:t>
            </a:r>
            <a:r>
              <a:rPr lang="es-ES" dirty="0" err="1"/>
              <a:t>Febriani</a:t>
            </a:r>
            <a:r>
              <a:rPr lang="es-ES" dirty="0"/>
              <a:t> Jesica Puri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>
            <a:spLocks noGrp="1"/>
          </p:cNvSpPr>
          <p:nvPr>
            <p:ph type="subTitle" idx="1"/>
          </p:nvPr>
        </p:nvSpPr>
        <p:spPr>
          <a:xfrm flipH="1">
            <a:off x="503995" y="1553654"/>
            <a:ext cx="28974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MASALAH</a:t>
            </a:r>
            <a:endParaRPr dirty="0"/>
          </a:p>
        </p:txBody>
      </p:sp>
      <p:cxnSp>
        <p:nvCxnSpPr>
          <p:cNvPr id="8" name="Google Shape;412;p41">
            <a:extLst>
              <a:ext uri="{FF2B5EF4-FFF2-40B4-BE49-F238E27FC236}">
                <a16:creationId xmlns:a16="http://schemas.microsoft.com/office/drawing/2014/main" id="{A5E88B3B-0C1E-4613-9C0D-BF2AEEB74B14}"/>
              </a:ext>
            </a:extLst>
          </p:cNvPr>
          <p:cNvCxnSpPr/>
          <p:nvPr/>
        </p:nvCxnSpPr>
        <p:spPr>
          <a:xfrm>
            <a:off x="5790600" y="4594272"/>
            <a:ext cx="335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A4F2FA-DB9D-45F5-827A-B136747428E0}"/>
              </a:ext>
            </a:extLst>
          </p:cNvPr>
          <p:cNvSpPr txBox="1"/>
          <p:nvPr/>
        </p:nvSpPr>
        <p:spPr>
          <a:xfrm>
            <a:off x="705677" y="2546218"/>
            <a:ext cx="81103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Belum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ada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aplikasi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mengelola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menghitung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denda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keterlambatan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pengembalian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buku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Perhitungan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denda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dan lama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peminjaman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masih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secara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manual.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demikian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dibutuhkan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sistem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mempermudah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perhitungan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denda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peminjaman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buku</a:t>
            </a:r>
            <a:r>
              <a:rPr lang="en-ID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59073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>
            <a:spLocks noGrp="1"/>
          </p:cNvSpPr>
          <p:nvPr>
            <p:ph type="subTitle" idx="1"/>
          </p:nvPr>
        </p:nvSpPr>
        <p:spPr>
          <a:xfrm flipH="1">
            <a:off x="503995" y="1553654"/>
            <a:ext cx="28974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TUJUAN</a:t>
            </a:r>
            <a:endParaRPr dirty="0"/>
          </a:p>
        </p:txBody>
      </p:sp>
      <p:cxnSp>
        <p:nvCxnSpPr>
          <p:cNvPr id="8" name="Google Shape;412;p41">
            <a:extLst>
              <a:ext uri="{FF2B5EF4-FFF2-40B4-BE49-F238E27FC236}">
                <a16:creationId xmlns:a16="http://schemas.microsoft.com/office/drawing/2014/main" id="{A5E88B3B-0C1E-4613-9C0D-BF2AEEB74B14}"/>
              </a:ext>
            </a:extLst>
          </p:cNvPr>
          <p:cNvCxnSpPr/>
          <p:nvPr/>
        </p:nvCxnSpPr>
        <p:spPr>
          <a:xfrm>
            <a:off x="5790600" y="4594272"/>
            <a:ext cx="335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A4F2FA-DB9D-45F5-827A-B136747428E0}"/>
              </a:ext>
            </a:extLst>
          </p:cNvPr>
          <p:cNvSpPr txBox="1"/>
          <p:nvPr/>
        </p:nvSpPr>
        <p:spPr>
          <a:xfrm>
            <a:off x="705677" y="2546218"/>
            <a:ext cx="811033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3429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Mempermudah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mahasiswa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membayar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denda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keterlambatan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peminjaman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buku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perpustakaan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</a:p>
          <a:p>
            <a:pPr marL="571500" indent="-3429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Mengetahui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perintah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Java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Object Oriented Programming (OOP)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diperlukan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pembuatan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perpustakaan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  <a:p>
            <a:pPr marL="571500" indent="-342900" algn="just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Mengimplementasikan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materi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Object Oriented Programming (OOP)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selama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perkuliahan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024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>
            <a:spLocks noGrp="1"/>
          </p:cNvSpPr>
          <p:nvPr>
            <p:ph type="ctrTitle"/>
          </p:nvPr>
        </p:nvSpPr>
        <p:spPr>
          <a:xfrm flipH="1">
            <a:off x="1892675" y="1950950"/>
            <a:ext cx="23046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 b="0">
                <a:solidFill>
                  <a:srgbClr val="FFFFFF"/>
                </a:solidFill>
              </a:rPr>
              <a:t>THE SLIDE TITLE GOES HERE!</a:t>
            </a:r>
            <a:endParaRPr b="0">
              <a:solidFill>
                <a:srgbClr val="FFFFFF"/>
              </a:solidFill>
            </a:endParaRPr>
          </a:p>
        </p:txBody>
      </p:sp>
      <p:sp>
        <p:nvSpPr>
          <p:cNvPr id="362" name="Google Shape;362;p37"/>
          <p:cNvSpPr txBox="1">
            <a:spLocks noGrp="1"/>
          </p:cNvSpPr>
          <p:nvPr>
            <p:ph type="subTitle" idx="1"/>
          </p:nvPr>
        </p:nvSpPr>
        <p:spPr>
          <a:xfrm>
            <a:off x="6657526" y="1679149"/>
            <a:ext cx="2218117" cy="2197111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Rancangan</a:t>
            </a:r>
            <a:r>
              <a:rPr lang="en-US" sz="2000" b="1" dirty="0">
                <a:solidFill>
                  <a:srgbClr val="FFFFFF"/>
                </a:solidFill>
              </a:rPr>
              <a:t> Model</a:t>
            </a:r>
            <a:endParaRPr sz="2000"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9280E-764B-4F63-92CF-B32B391CE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2" y="339190"/>
            <a:ext cx="6284914" cy="2967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2F1B11-F7C3-42A7-A88A-1F7F18559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57" y="2373530"/>
            <a:ext cx="296227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>
            <a:spLocks noGrp="1"/>
          </p:cNvSpPr>
          <p:nvPr>
            <p:ph type="subTitle" idx="1"/>
          </p:nvPr>
        </p:nvSpPr>
        <p:spPr>
          <a:xfrm flipH="1">
            <a:off x="732595" y="857915"/>
            <a:ext cx="28974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OUTPUT</a:t>
            </a:r>
            <a:endParaRPr dirty="0"/>
          </a:p>
        </p:txBody>
      </p:sp>
      <p:cxnSp>
        <p:nvCxnSpPr>
          <p:cNvPr id="8" name="Google Shape;412;p41">
            <a:extLst>
              <a:ext uri="{FF2B5EF4-FFF2-40B4-BE49-F238E27FC236}">
                <a16:creationId xmlns:a16="http://schemas.microsoft.com/office/drawing/2014/main" id="{A5E88B3B-0C1E-4613-9C0D-BF2AEEB74B14}"/>
              </a:ext>
            </a:extLst>
          </p:cNvPr>
          <p:cNvCxnSpPr/>
          <p:nvPr/>
        </p:nvCxnSpPr>
        <p:spPr>
          <a:xfrm>
            <a:off x="732595" y="1582715"/>
            <a:ext cx="335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953EEB2-A6C9-432C-BA76-B34DA427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73" y="1835267"/>
            <a:ext cx="4318133" cy="30913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531088" y="2157509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b="0" dirty="0" err="1"/>
              <a:t>Thank</a:t>
            </a:r>
            <a:r>
              <a:rPr lang="es-ES" b="0" dirty="0"/>
              <a:t> </a:t>
            </a:r>
            <a:r>
              <a:rPr lang="es-ES" b="0" dirty="0" err="1"/>
              <a:t>You</a:t>
            </a:r>
            <a:endParaRPr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114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Nunito Sans SemiBold</vt:lpstr>
      <vt:lpstr>Nunito Sans Black</vt:lpstr>
      <vt:lpstr>Times New Roman</vt:lpstr>
      <vt:lpstr>Squada One</vt:lpstr>
      <vt:lpstr>Arial</vt:lpstr>
      <vt:lpstr>Calibri</vt:lpstr>
      <vt:lpstr>Roboto Slab Light</vt:lpstr>
      <vt:lpstr>Elegant waves by slidesgo</vt:lpstr>
      <vt:lpstr>SISTEM PERPUSTAKAAN</vt:lpstr>
      <vt:lpstr>Our Team</vt:lpstr>
      <vt:lpstr>PowerPoint Presentation</vt:lpstr>
      <vt:lpstr>PowerPoint Presentation</vt:lpstr>
      <vt:lpstr>THE SLIDE TITLE GOES HERE!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PERPUSTAKAAN</dc:title>
  <dc:creator>Jesica Puri</dc:creator>
  <cp:lastModifiedBy>Jasmine Talitha</cp:lastModifiedBy>
  <cp:revision>12</cp:revision>
  <dcterms:modified xsi:type="dcterms:W3CDTF">2022-01-18T08:39:09Z</dcterms:modified>
</cp:coreProperties>
</file>