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66" r:id="rId4"/>
    <p:sldId id="257" r:id="rId5"/>
    <p:sldId id="258" r:id="rId7"/>
    <p:sldId id="259" r:id="rId8"/>
    <p:sldId id="260" r:id="rId9"/>
    <p:sldId id="261" r:id="rId10"/>
    <p:sldId id="271" r:id="rId11"/>
    <p:sldId id="263" r:id="rId12"/>
    <p:sldId id="264" r:id="rId13"/>
  </p:sldIdLst>
  <p:sldSz cx="14630400" cy="8229600"/>
  <p:notesSz cx="8229600" cy="14630400"/>
  <p:embeddedFontLst>
    <p:embeddedFont>
      <p:font typeface="Bitter Medium" pitchFamily="34" charset="0"/>
      <p:bold r:id="rId17"/>
    </p:embeddedFont>
    <p:embeddedFont>
      <p:font typeface="Bitter Medium" pitchFamily="34" charset="-122"/>
      <p:bold r:id="rId18"/>
    </p:embeddedFont>
    <p:embeddedFont>
      <p:font typeface="Bitter Medium" pitchFamily="34" charset="-120"/>
      <p:bold r:id="rId19"/>
    </p:embeddedFont>
    <p:embeddedFont>
      <p:font typeface="Open Sans" pitchFamily="34" charset="0"/>
      <p:bold r:id="rId20"/>
    </p:embeddedFont>
    <p:embeddedFont>
      <p:font typeface="Open Sans" pitchFamily="34" charset="-122"/>
      <p:bold r:id="rId21"/>
    </p:embeddedFont>
    <p:embeddedFont>
      <p:font typeface="Open Sans" pitchFamily="34" charset="-120"/>
      <p:bold r:id="rId22"/>
    </p:embeddedFont>
    <p:embeddedFont>
      <p:font typeface="Consolas" panose="020B0609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34" charset="-122"/>
      <p:regular r:id="rId27"/>
    </p:embeddedFont>
    <p:embeddedFont>
      <p:font typeface="Consolas" panose="020B0609020204030204" pitchFamily="34" charset="-120"/>
      <p:regular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  <p:embeddedFont>
      <p:font typeface="Calibri Light" panose="020F0302020204030204" charset="0"/>
      <p:regular r:id="rId33"/>
      <p:italic r:id="rId3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font" Target="fonts/font18.fntdata"/><Relationship Id="rId33" Type="http://schemas.openxmlformats.org/officeDocument/2006/relationships/font" Target="fonts/font17.fntdata"/><Relationship Id="rId32" Type="http://schemas.openxmlformats.org/officeDocument/2006/relationships/font" Target="fonts/font16.fntdata"/><Relationship Id="rId31" Type="http://schemas.openxmlformats.org/officeDocument/2006/relationships/font" Target="fonts/font15.fntdata"/><Relationship Id="rId30" Type="http://schemas.openxmlformats.org/officeDocument/2006/relationships/font" Target="fonts/font14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6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5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image" Target="../media/image1.png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0" Type="http://schemas.openxmlformats.org/officeDocument/2006/relationships/tags" Target="../tags/tag58.xml"/><Relationship Id="rId2" Type="http://schemas.openxmlformats.org/officeDocument/2006/relationships/tags" Target="../tags/tag40.xml"/><Relationship Id="rId19" Type="http://schemas.openxmlformats.org/officeDocument/2006/relationships/tags" Target="../tags/tag57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2" Type="http://schemas.openxmlformats.org/officeDocument/2006/relationships/tags" Target="../tags/tag142.xml"/><Relationship Id="rId31" Type="http://schemas.openxmlformats.org/officeDocument/2006/relationships/tags" Target="../tags/tag141.xml"/><Relationship Id="rId30" Type="http://schemas.openxmlformats.org/officeDocument/2006/relationships/tags" Target="../tags/tag140.xml"/><Relationship Id="rId3" Type="http://schemas.openxmlformats.org/officeDocument/2006/relationships/tags" Target="../tags/tag114.xml"/><Relationship Id="rId29" Type="http://schemas.openxmlformats.org/officeDocument/2006/relationships/tags" Target="../tags/tag139.xml"/><Relationship Id="rId28" Type="http://schemas.openxmlformats.org/officeDocument/2006/relationships/tags" Target="../tags/tag138.xml"/><Relationship Id="rId27" Type="http://schemas.openxmlformats.org/officeDocument/2006/relationships/tags" Target="../tags/tag137.xml"/><Relationship Id="rId26" Type="http://schemas.openxmlformats.org/officeDocument/2006/relationships/tags" Target="../tags/tag136.xml"/><Relationship Id="rId25" Type="http://schemas.openxmlformats.org/officeDocument/2006/relationships/tags" Target="../tags/tag135.xml"/><Relationship Id="rId24" Type="http://schemas.openxmlformats.org/officeDocument/2006/relationships/tags" Target="../tags/tag13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tags" Target="../tags/tag113.xml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image" Target="../media/image1.png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5200" y="473286"/>
            <a:ext cx="12960000" cy="950400"/>
          </a:xfrm>
        </p:spPr>
        <p:txBody>
          <a:bodyPr lIns="0" tIns="0" rIns="0" bIns="0"/>
          <a:lstStyle>
            <a:lvl1pPr algn="ctr" fontAlgn="base">
              <a:defRPr sz="384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734400" y="7577280"/>
            <a:ext cx="3240000" cy="38016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939200" y="7577280"/>
            <a:ext cx="4752000" cy="38016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0653120" y="7577280"/>
            <a:ext cx="3240000" cy="38016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>
            <p:custDataLst>
              <p:tags r:id="rId2"/>
            </p:custDataLst>
          </p:nvPr>
        </p:nvSpPr>
        <p:spPr>
          <a:xfrm>
            <a:off x="0" y="412"/>
            <a:ext cx="14630399" cy="82296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等腰三角形 4"/>
          <p:cNvSpPr/>
          <p:nvPr userDrawn="1">
            <p:custDataLst>
              <p:tags r:id="rId3"/>
            </p:custDataLst>
          </p:nvPr>
        </p:nvSpPr>
        <p:spPr>
          <a:xfrm rot="17999979">
            <a:off x="8757062" y="2400283"/>
            <a:ext cx="1115528" cy="128791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任意多边形: 形状 74"/>
          <p:cNvSpPr/>
          <p:nvPr userDrawn="1">
            <p:custDataLst>
              <p:tags r:id="rId4"/>
            </p:custDataLst>
          </p:nvPr>
        </p:nvSpPr>
        <p:spPr>
          <a:xfrm>
            <a:off x="6282992" y="0"/>
            <a:ext cx="8404358" cy="8229600"/>
          </a:xfrm>
          <a:custGeom>
            <a:avLst/>
            <a:gdLst>
              <a:gd name="connsiteX0" fmla="*/ 2754236 w 6928594"/>
              <a:gd name="connsiteY0" fmla="*/ 0 h 6858000"/>
              <a:gd name="connsiteX1" fmla="*/ 6928594 w 6928594"/>
              <a:gd name="connsiteY1" fmla="*/ 0 h 6858000"/>
              <a:gd name="connsiteX2" fmla="*/ 6928594 w 6928594"/>
              <a:gd name="connsiteY2" fmla="*/ 2630365 h 6858000"/>
              <a:gd name="connsiteX3" fmla="*/ 1780640 w 6928594"/>
              <a:gd name="connsiteY3" fmla="*/ 6858000 h 6858000"/>
              <a:gd name="connsiteX4" fmla="*/ 917918 w 6928594"/>
              <a:gd name="connsiteY4" fmla="*/ 6858000 h 6858000"/>
              <a:gd name="connsiteX5" fmla="*/ 0 w 6928594"/>
              <a:gd name="connsiteY5" fmla="*/ 1741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28594" h="6858000">
                <a:moveTo>
                  <a:pt x="2754236" y="0"/>
                </a:moveTo>
                <a:lnTo>
                  <a:pt x="6928594" y="0"/>
                </a:lnTo>
                <a:lnTo>
                  <a:pt x="6928594" y="2630365"/>
                </a:lnTo>
                <a:lnTo>
                  <a:pt x="1780640" y="6858000"/>
                </a:lnTo>
                <a:lnTo>
                  <a:pt x="917918" y="6858000"/>
                </a:lnTo>
                <a:lnTo>
                  <a:pt x="0" y="1741463"/>
                </a:lnTo>
                <a:close/>
              </a:path>
            </a:pathLst>
          </a:custGeom>
          <a:gradFill>
            <a:gsLst>
              <a:gs pos="36000">
                <a:schemeClr val="accent3">
                  <a:lumMod val="75000"/>
                  <a:alpha val="16000"/>
                </a:schemeClr>
              </a:gs>
              <a:gs pos="90000">
                <a:schemeClr val="bg2"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80</a:t>
            </a:r>
            <a:endParaRPr lang="en-US" sz="216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任意多边形: 形状 39"/>
          <p:cNvSpPr/>
          <p:nvPr userDrawn="1">
            <p:custDataLst>
              <p:tags r:id="rId5"/>
            </p:custDataLst>
          </p:nvPr>
        </p:nvSpPr>
        <p:spPr>
          <a:xfrm>
            <a:off x="4471432" y="2780910"/>
            <a:ext cx="2930185" cy="5416723"/>
          </a:xfrm>
          <a:custGeom>
            <a:avLst/>
            <a:gdLst>
              <a:gd name="connsiteX0" fmla="*/ 1781781 w 1781780"/>
              <a:gd name="connsiteY0" fmla="*/ 0 h 3293788"/>
              <a:gd name="connsiteX1" fmla="*/ 1781781 w 1781780"/>
              <a:gd name="connsiteY1" fmla="*/ 3293789 h 3293788"/>
              <a:gd name="connsiteX2" fmla="*/ 0 w 1781780"/>
              <a:gd name="connsiteY2" fmla="*/ 3293789 h 3293788"/>
              <a:gd name="connsiteX3" fmla="*/ 0 w 1781780"/>
              <a:gd name="connsiteY3" fmla="*/ 1051993 h 32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780" h="3293788">
                <a:moveTo>
                  <a:pt x="1781781" y="0"/>
                </a:moveTo>
                <a:lnTo>
                  <a:pt x="1781781" y="3293789"/>
                </a:lnTo>
                <a:lnTo>
                  <a:pt x="0" y="3293789"/>
                </a:lnTo>
                <a:lnTo>
                  <a:pt x="0" y="1051993"/>
                </a:lnTo>
                <a:close/>
              </a:path>
            </a:pathLst>
          </a:custGeom>
          <a:solidFill>
            <a:srgbClr val="262626"/>
          </a:soli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 userDrawn="1">
            <p:custDataLst>
              <p:tags r:id="rId6"/>
            </p:custDataLst>
          </p:nvPr>
        </p:nvSpPr>
        <p:spPr>
          <a:xfrm>
            <a:off x="4471433" y="2792556"/>
            <a:ext cx="2930185" cy="5416723"/>
          </a:xfrm>
          <a:custGeom>
            <a:avLst/>
            <a:gdLst>
              <a:gd name="connsiteX0" fmla="*/ 1781781 w 1781780"/>
              <a:gd name="connsiteY0" fmla="*/ 0 h 3293788"/>
              <a:gd name="connsiteX1" fmla="*/ 1781781 w 1781780"/>
              <a:gd name="connsiteY1" fmla="*/ 3293789 h 3293788"/>
              <a:gd name="connsiteX2" fmla="*/ 0 w 1781780"/>
              <a:gd name="connsiteY2" fmla="*/ 3293789 h 3293788"/>
              <a:gd name="connsiteX3" fmla="*/ 0 w 1781780"/>
              <a:gd name="connsiteY3" fmla="*/ 1051993 h 32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780" h="3293788">
                <a:moveTo>
                  <a:pt x="1781781" y="0"/>
                </a:moveTo>
                <a:lnTo>
                  <a:pt x="1781781" y="3293789"/>
                </a:lnTo>
                <a:lnTo>
                  <a:pt x="0" y="3293789"/>
                </a:lnTo>
                <a:lnTo>
                  <a:pt x="0" y="1051993"/>
                </a:lnTo>
                <a:close/>
              </a:path>
            </a:pathLst>
          </a:custGeom>
          <a:gradFill>
            <a:gsLst>
              <a:gs pos="100000">
                <a:schemeClr val="accent3">
                  <a:lumMod val="75000"/>
                  <a:alpha val="24000"/>
                </a:schemeClr>
              </a:gs>
              <a:gs pos="0">
                <a:srgbClr val="2D2926">
                  <a:alpha val="0"/>
                </a:srgbClr>
              </a:gs>
            </a:gsLst>
            <a:lin ang="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任意多边形: 形状 45"/>
          <p:cNvSpPr/>
          <p:nvPr userDrawn="1">
            <p:custDataLst>
              <p:tags r:id="rId7"/>
            </p:custDataLst>
          </p:nvPr>
        </p:nvSpPr>
        <p:spPr>
          <a:xfrm>
            <a:off x="0" y="412"/>
            <a:ext cx="7401622" cy="4524158"/>
          </a:xfrm>
          <a:custGeom>
            <a:avLst/>
            <a:gdLst>
              <a:gd name="connsiteX0" fmla="*/ 0 w 6168018"/>
              <a:gd name="connsiteY0" fmla="*/ 0 h 3770132"/>
              <a:gd name="connsiteX1" fmla="*/ 2194037 w 6168018"/>
              <a:gd name="connsiteY1" fmla="*/ 0 h 3770132"/>
              <a:gd name="connsiteX2" fmla="*/ 6168018 w 6168018"/>
              <a:gd name="connsiteY2" fmla="*/ 2326787 h 3770132"/>
              <a:gd name="connsiteX3" fmla="*/ 3719837 w 6168018"/>
              <a:gd name="connsiteY3" fmla="*/ 3770132 h 3770132"/>
              <a:gd name="connsiteX4" fmla="*/ 0 w 6168018"/>
              <a:gd name="connsiteY4" fmla="*/ 1562572 h 377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018" h="3770132">
                <a:moveTo>
                  <a:pt x="0" y="0"/>
                </a:moveTo>
                <a:lnTo>
                  <a:pt x="2194037" y="0"/>
                </a:lnTo>
                <a:lnTo>
                  <a:pt x="6168018" y="2326787"/>
                </a:lnTo>
                <a:lnTo>
                  <a:pt x="3719837" y="3770132"/>
                </a:lnTo>
                <a:lnTo>
                  <a:pt x="0" y="1562572"/>
                </a:lnTo>
                <a:close/>
              </a:path>
            </a:pathLst>
          </a:custGeom>
          <a:gradFill>
            <a:gsLst>
              <a:gs pos="69000">
                <a:srgbClr val="404040"/>
              </a:gs>
              <a:gs pos="11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任意多边形: 形状 48"/>
          <p:cNvSpPr/>
          <p:nvPr userDrawn="1">
            <p:custDataLst>
              <p:tags r:id="rId8"/>
            </p:custDataLst>
          </p:nvPr>
        </p:nvSpPr>
        <p:spPr>
          <a:xfrm>
            <a:off x="4168190" y="413"/>
            <a:ext cx="5923968" cy="2221674"/>
          </a:xfrm>
          <a:custGeom>
            <a:avLst/>
            <a:gdLst>
              <a:gd name="connsiteX0" fmla="*/ 1332490 w 4936640"/>
              <a:gd name="connsiteY0" fmla="*/ 0 h 1851395"/>
              <a:gd name="connsiteX1" fmla="*/ 4936640 w 4936640"/>
              <a:gd name="connsiteY1" fmla="*/ 0 h 1851395"/>
              <a:gd name="connsiteX2" fmla="*/ 1816995 w 4936640"/>
              <a:gd name="connsiteY2" fmla="*/ 1851395 h 1851395"/>
              <a:gd name="connsiteX3" fmla="*/ 0 w 4936640"/>
              <a:gd name="connsiteY3" fmla="*/ 780172 h 185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640" h="1851395">
                <a:moveTo>
                  <a:pt x="1332490" y="0"/>
                </a:moveTo>
                <a:lnTo>
                  <a:pt x="4936640" y="0"/>
                </a:lnTo>
                <a:lnTo>
                  <a:pt x="1816995" y="1851395"/>
                </a:lnTo>
                <a:lnTo>
                  <a:pt x="0" y="780172"/>
                </a:lnTo>
                <a:close/>
              </a:path>
            </a:pathLst>
          </a:custGeom>
          <a:gradFill>
            <a:gsLst>
              <a:gs pos="45000">
                <a:srgbClr val="404040"/>
              </a:gs>
              <a:gs pos="14000">
                <a:srgbClr val="262626"/>
              </a:gs>
            </a:gsLst>
            <a:lin ang="180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任意多边形: 形状 24"/>
          <p:cNvSpPr/>
          <p:nvPr userDrawn="1">
            <p:custDataLst>
              <p:tags r:id="rId9"/>
            </p:custDataLst>
          </p:nvPr>
        </p:nvSpPr>
        <p:spPr>
          <a:xfrm>
            <a:off x="0" y="4752424"/>
            <a:ext cx="4631066" cy="3456857"/>
          </a:xfrm>
          <a:custGeom>
            <a:avLst/>
            <a:gdLst>
              <a:gd name="connsiteX0" fmla="*/ 2816049 w 2816048"/>
              <a:gd name="connsiteY0" fmla="*/ 1648797 h 2102037"/>
              <a:gd name="connsiteX1" fmla="*/ 2047377 w 2816048"/>
              <a:gd name="connsiteY1" fmla="*/ 2102038 h 2102037"/>
              <a:gd name="connsiteX2" fmla="*/ 1171614 w 2816048"/>
              <a:gd name="connsiteY2" fmla="*/ 2102038 h 2102037"/>
              <a:gd name="connsiteX3" fmla="*/ 0 w 2816048"/>
              <a:gd name="connsiteY3" fmla="*/ 1406679 h 2102037"/>
              <a:gd name="connsiteX4" fmla="*/ 0 w 2816048"/>
              <a:gd name="connsiteY4" fmla="*/ 0 h 2102037"/>
              <a:gd name="connsiteX5" fmla="*/ 2402991 w 2816048"/>
              <a:gd name="connsiteY5" fmla="*/ 1406957 h 210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6048" h="2102037">
                <a:moveTo>
                  <a:pt x="2816049" y="1648797"/>
                </a:moveTo>
                <a:lnTo>
                  <a:pt x="2047377" y="2102038"/>
                </a:lnTo>
                <a:lnTo>
                  <a:pt x="1171614" y="2102038"/>
                </a:lnTo>
                <a:lnTo>
                  <a:pt x="0" y="1406679"/>
                </a:lnTo>
                <a:lnTo>
                  <a:pt x="0" y="0"/>
                </a:lnTo>
                <a:lnTo>
                  <a:pt x="2402991" y="1406957"/>
                </a:lnTo>
                <a:close/>
              </a:path>
            </a:pathLst>
          </a:custGeom>
          <a:gradFill>
            <a:gsLst>
              <a:gs pos="95000">
                <a:srgbClr val="404040">
                  <a:alpha val="40000"/>
                </a:srgbClr>
              </a:gs>
              <a:gs pos="30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任意多边形: 形状 35"/>
          <p:cNvSpPr/>
          <p:nvPr userDrawn="1">
            <p:custDataLst>
              <p:tags r:id="rId10"/>
            </p:custDataLst>
          </p:nvPr>
        </p:nvSpPr>
        <p:spPr>
          <a:xfrm>
            <a:off x="3125899" y="3302039"/>
            <a:ext cx="3412894" cy="1225780"/>
          </a:xfrm>
          <a:custGeom>
            <a:avLst/>
            <a:gdLst>
              <a:gd name="connsiteX0" fmla="*/ 4500760 w 4500759"/>
              <a:gd name="connsiteY0" fmla="*/ 1703364 h 2756563"/>
              <a:gd name="connsiteX1" fmla="*/ 2714339 w 4500759"/>
              <a:gd name="connsiteY1" fmla="*/ 2756563 h 2756563"/>
              <a:gd name="connsiteX2" fmla="*/ 0 w 4500759"/>
              <a:gd name="connsiteY2" fmla="*/ 1145722 h 2756563"/>
              <a:gd name="connsiteX3" fmla="*/ 0 w 4500759"/>
              <a:gd name="connsiteY3" fmla="*/ 0 h 2756563"/>
              <a:gd name="connsiteX4" fmla="*/ 1591539 w 4500759"/>
              <a:gd name="connsiteY4" fmla="*/ 0 h 2756563"/>
              <a:gd name="connsiteX0-1" fmla="*/ 1591539 w 4500760"/>
              <a:gd name="connsiteY0-2" fmla="*/ 0 h 2756563"/>
              <a:gd name="connsiteX1-3" fmla="*/ 4500760 w 4500760"/>
              <a:gd name="connsiteY1-4" fmla="*/ 1703364 h 2756563"/>
              <a:gd name="connsiteX2-5" fmla="*/ 2714339 w 4500760"/>
              <a:gd name="connsiteY2-6" fmla="*/ 2756563 h 2756563"/>
              <a:gd name="connsiteX3-7" fmla="*/ 0 w 4500760"/>
              <a:gd name="connsiteY3-8" fmla="*/ 1145722 h 2756563"/>
              <a:gd name="connsiteX4-9" fmla="*/ 0 w 4500760"/>
              <a:gd name="connsiteY4-10" fmla="*/ 0 h 2756563"/>
              <a:gd name="connsiteX5" fmla="*/ 1658262 w 4500760"/>
              <a:gd name="connsiteY5" fmla="*/ 66723 h 2756563"/>
              <a:gd name="connsiteX0-11" fmla="*/ 1591539 w 4500760"/>
              <a:gd name="connsiteY0-12" fmla="*/ 567147 h 3323710"/>
              <a:gd name="connsiteX1-13" fmla="*/ 4500760 w 4500760"/>
              <a:gd name="connsiteY1-14" fmla="*/ 2270511 h 3323710"/>
              <a:gd name="connsiteX2-15" fmla="*/ 2714339 w 4500760"/>
              <a:gd name="connsiteY2-16" fmla="*/ 3323710 h 3323710"/>
              <a:gd name="connsiteX3-17" fmla="*/ 0 w 4500760"/>
              <a:gd name="connsiteY3-18" fmla="*/ 1712869 h 3323710"/>
              <a:gd name="connsiteX4-19" fmla="*/ 0 w 4500760"/>
              <a:gd name="connsiteY4-20" fmla="*/ 567147 h 3323710"/>
              <a:gd name="connsiteX5-21" fmla="*/ 323799 w 4500760"/>
              <a:gd name="connsiteY5-22" fmla="*/ 0 h 3323710"/>
              <a:gd name="connsiteX0-23" fmla="*/ 1591539 w 4500760"/>
              <a:gd name="connsiteY0-24" fmla="*/ 0 h 2756563"/>
              <a:gd name="connsiteX1-25" fmla="*/ 4500760 w 4500760"/>
              <a:gd name="connsiteY1-26" fmla="*/ 1703364 h 2756563"/>
              <a:gd name="connsiteX2-27" fmla="*/ 2714339 w 4500760"/>
              <a:gd name="connsiteY2-28" fmla="*/ 2756563 h 2756563"/>
              <a:gd name="connsiteX3-29" fmla="*/ 0 w 4500760"/>
              <a:gd name="connsiteY3-30" fmla="*/ 1145722 h 2756563"/>
              <a:gd name="connsiteX4-31" fmla="*/ 0 w 4500760"/>
              <a:gd name="connsiteY4-32" fmla="*/ 0 h 2756563"/>
              <a:gd name="connsiteX0-33" fmla="*/ 1591539 w 4500760"/>
              <a:gd name="connsiteY0-34" fmla="*/ 0 h 2756563"/>
              <a:gd name="connsiteX1-35" fmla="*/ 4500760 w 4500760"/>
              <a:gd name="connsiteY1-36" fmla="*/ 1703364 h 2756563"/>
              <a:gd name="connsiteX2-37" fmla="*/ 2714339 w 4500760"/>
              <a:gd name="connsiteY2-38" fmla="*/ 2756563 h 2756563"/>
              <a:gd name="connsiteX3-39" fmla="*/ 0 w 4500760"/>
              <a:gd name="connsiteY3-40" fmla="*/ 1145722 h 2756563"/>
              <a:gd name="connsiteX0-41" fmla="*/ 4500760 w 4500760"/>
              <a:gd name="connsiteY0-42" fmla="*/ 557642 h 1610841"/>
              <a:gd name="connsiteX1-43" fmla="*/ 2714339 w 4500760"/>
              <a:gd name="connsiteY1-44" fmla="*/ 1610841 h 1610841"/>
              <a:gd name="connsiteX2-45" fmla="*/ 0 w 4500760"/>
              <a:gd name="connsiteY2-46" fmla="*/ 0 h 1610841"/>
              <a:gd name="connsiteX0-47" fmla="*/ 3953630 w 3953630"/>
              <a:gd name="connsiteY0-48" fmla="*/ 884586 h 1610841"/>
              <a:gd name="connsiteX1-49" fmla="*/ 2714339 w 3953630"/>
              <a:gd name="connsiteY1-50" fmla="*/ 1610841 h 1610841"/>
              <a:gd name="connsiteX2-51" fmla="*/ 0 w 3953630"/>
              <a:gd name="connsiteY2-52" fmla="*/ 0 h 1610841"/>
              <a:gd name="connsiteX0-53" fmla="*/ 2063141 w 2063141"/>
              <a:gd name="connsiteY0-54" fmla="*/ 0 h 726255"/>
              <a:gd name="connsiteX1-55" fmla="*/ 823850 w 2063141"/>
              <a:gd name="connsiteY1-56" fmla="*/ 726255 h 726255"/>
              <a:gd name="connsiteX2-57" fmla="*/ 0 w 2063141"/>
              <a:gd name="connsiteY2-58" fmla="*/ 269168 h 726255"/>
              <a:gd name="connsiteX0-59" fmla="*/ 2063141 w 2063141"/>
              <a:gd name="connsiteY0-60" fmla="*/ 0 h 748844"/>
              <a:gd name="connsiteX1-61" fmla="*/ 820374 w 2063141"/>
              <a:gd name="connsiteY1-62" fmla="*/ 748844 h 748844"/>
              <a:gd name="connsiteX2-63" fmla="*/ 0 w 2063141"/>
              <a:gd name="connsiteY2-64" fmla="*/ 269168 h 748844"/>
              <a:gd name="connsiteX0-65" fmla="*/ 2075304 w 2075304"/>
              <a:gd name="connsiteY0-66" fmla="*/ 0 h 745369"/>
              <a:gd name="connsiteX1-67" fmla="*/ 820374 w 2075304"/>
              <a:gd name="connsiteY1-68" fmla="*/ 745369 h 745369"/>
              <a:gd name="connsiteX2-69" fmla="*/ 0 w 2075304"/>
              <a:gd name="connsiteY2-70" fmla="*/ 265693 h 7453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75304" h="745369">
                <a:moveTo>
                  <a:pt x="2075304" y="0"/>
                </a:moveTo>
                <a:lnTo>
                  <a:pt x="820374" y="745369"/>
                </a:lnTo>
                <a:lnTo>
                  <a:pt x="0" y="265693"/>
                </a:lnTo>
              </a:path>
            </a:pathLst>
          </a:custGeom>
          <a:noFill/>
          <a:ln w="9278" cap="flat">
            <a:gradFill>
              <a:gsLst>
                <a:gs pos="94000">
                  <a:schemeClr val="bg1">
                    <a:alpha val="0"/>
                  </a:schemeClr>
                </a:gs>
                <a:gs pos="17000">
                  <a:schemeClr val="bg2">
                    <a:alpha val="0"/>
                  </a:schemeClr>
                </a:gs>
                <a:gs pos="51000">
                  <a:schemeClr val="tx2">
                    <a:alpha val="55000"/>
                  </a:schemeClr>
                </a:gs>
              </a:gsLst>
              <a:lin ang="12000000" scaled="0"/>
            </a:gradFill>
            <a:prstDash val="solid"/>
            <a:miter/>
          </a:ln>
        </p:spPr>
        <p:txBody>
          <a:bodyPr rtlCol="0" anchor="ctr"/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任意多边形: 形状 36"/>
          <p:cNvSpPr/>
          <p:nvPr userDrawn="1">
            <p:custDataLst>
              <p:tags r:id="rId11"/>
            </p:custDataLst>
          </p:nvPr>
        </p:nvSpPr>
        <p:spPr>
          <a:xfrm>
            <a:off x="6402368" y="-29406"/>
            <a:ext cx="3758880" cy="2230758"/>
          </a:xfrm>
          <a:custGeom>
            <a:avLst/>
            <a:gdLst>
              <a:gd name="connsiteX0" fmla="*/ 3611540 w 3611539"/>
              <a:gd name="connsiteY0" fmla="*/ 0 h 1356473"/>
              <a:gd name="connsiteX1" fmla="*/ 1325849 w 3611539"/>
              <a:gd name="connsiteY1" fmla="*/ 1356474 h 1356473"/>
              <a:gd name="connsiteX2" fmla="*/ 0 w 3611539"/>
              <a:gd name="connsiteY2" fmla="*/ 574810 h 1356473"/>
              <a:gd name="connsiteX3" fmla="*/ 981743 w 3611539"/>
              <a:gd name="connsiteY3" fmla="*/ 0 h 1356473"/>
              <a:gd name="connsiteX0-1" fmla="*/ 0 w 3611540"/>
              <a:gd name="connsiteY0-2" fmla="*/ 574810 h 1356474"/>
              <a:gd name="connsiteX1-3" fmla="*/ 981743 w 3611540"/>
              <a:gd name="connsiteY1-4" fmla="*/ 0 h 1356474"/>
              <a:gd name="connsiteX2-5" fmla="*/ 3611540 w 3611540"/>
              <a:gd name="connsiteY2-6" fmla="*/ 0 h 1356474"/>
              <a:gd name="connsiteX3-7" fmla="*/ 1325849 w 3611540"/>
              <a:gd name="connsiteY3-8" fmla="*/ 1356474 h 1356474"/>
              <a:gd name="connsiteX4" fmla="*/ 66723 w 3611540"/>
              <a:gd name="connsiteY4" fmla="*/ 641533 h 1356474"/>
              <a:gd name="connsiteX0-9" fmla="*/ 1100932 w 3544817"/>
              <a:gd name="connsiteY0-10" fmla="*/ 0 h 1490597"/>
              <a:gd name="connsiteX1-11" fmla="*/ 915020 w 3544817"/>
              <a:gd name="connsiteY1-12" fmla="*/ 134123 h 1490597"/>
              <a:gd name="connsiteX2-13" fmla="*/ 3544817 w 3544817"/>
              <a:gd name="connsiteY2-14" fmla="*/ 134123 h 1490597"/>
              <a:gd name="connsiteX3-15" fmla="*/ 1259126 w 3544817"/>
              <a:gd name="connsiteY3-16" fmla="*/ 1490597 h 1490597"/>
              <a:gd name="connsiteX4-17" fmla="*/ 0 w 3544817"/>
              <a:gd name="connsiteY4-18" fmla="*/ 775656 h 1490597"/>
              <a:gd name="connsiteX0-19" fmla="*/ 915020 w 3544817"/>
              <a:gd name="connsiteY0-20" fmla="*/ 0 h 1356474"/>
              <a:gd name="connsiteX1-21" fmla="*/ 3544817 w 3544817"/>
              <a:gd name="connsiteY1-22" fmla="*/ 0 h 1356474"/>
              <a:gd name="connsiteX2-23" fmla="*/ 1259126 w 3544817"/>
              <a:gd name="connsiteY2-24" fmla="*/ 1356474 h 1356474"/>
              <a:gd name="connsiteX3-25" fmla="*/ 0 w 3544817"/>
              <a:gd name="connsiteY3-26" fmla="*/ 641533 h 1356474"/>
              <a:gd name="connsiteX0-27" fmla="*/ 3544817 w 3544817"/>
              <a:gd name="connsiteY0-28" fmla="*/ 0 h 1356474"/>
              <a:gd name="connsiteX1-29" fmla="*/ 1259126 w 3544817"/>
              <a:gd name="connsiteY1-30" fmla="*/ 1356474 h 1356474"/>
              <a:gd name="connsiteX2-31" fmla="*/ 0 w 3544817"/>
              <a:gd name="connsiteY2-32" fmla="*/ 641533 h 1356474"/>
              <a:gd name="connsiteX0-33" fmla="*/ 2285691 w 2285691"/>
              <a:gd name="connsiteY0-34" fmla="*/ 0 h 1356474"/>
              <a:gd name="connsiteX1-35" fmla="*/ 0 w 2285691"/>
              <a:gd name="connsiteY1-36" fmla="*/ 1356474 h 1356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85691" h="1356474">
                <a:moveTo>
                  <a:pt x="2285691" y="0"/>
                </a:moveTo>
                <a:lnTo>
                  <a:pt x="0" y="1356474"/>
                </a:lnTo>
              </a:path>
            </a:pathLst>
          </a:custGeom>
          <a:noFill/>
          <a:ln w="19050" cap="flat">
            <a:gradFill>
              <a:gsLst>
                <a:gs pos="0">
                  <a:schemeClr val="bg2">
                    <a:alpha val="0"/>
                  </a:schemeClr>
                </a:gs>
                <a:gs pos="57000">
                  <a:srgbClr val="FFFFFF">
                    <a:alpha val="28000"/>
                  </a:srgbClr>
                </a:gs>
              </a:gsLst>
              <a:lin ang="9600000" scaled="0"/>
            </a:gradFill>
            <a:prstDash val="solid"/>
            <a:miter/>
          </a:ln>
        </p:spPr>
        <p:txBody>
          <a:bodyPr rtlCol="0" anchor="ctr"/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5701" y="1886376"/>
            <a:ext cx="1842986" cy="1812360"/>
          </a:xfrm>
          <a:prstGeom prst="rect">
            <a:avLst/>
          </a:prstGeom>
        </p:spPr>
      </p:pic>
      <p:sp>
        <p:nvSpPr>
          <p:cNvPr id="41" name="任意多边形: 形状 40"/>
          <p:cNvSpPr/>
          <p:nvPr userDrawn="1">
            <p:custDataLst>
              <p:tags r:id="rId14"/>
            </p:custDataLst>
          </p:nvPr>
        </p:nvSpPr>
        <p:spPr>
          <a:xfrm>
            <a:off x="8727115" y="2709017"/>
            <a:ext cx="1519729" cy="5514090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113" h="3352995">
                <a:moveTo>
                  <a:pt x="924113" y="543722"/>
                </a:moveTo>
                <a:lnTo>
                  <a:pt x="923557" y="3352996"/>
                </a:lnTo>
                <a:lnTo>
                  <a:pt x="0" y="33529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200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  <a:gs pos="79000">
                <a:schemeClr val="accent3"/>
              </a:gs>
              <a:gs pos="37000">
                <a:schemeClr val="accent3">
                  <a:lumMod val="50000"/>
                </a:schemeClr>
              </a:gs>
            </a:gsLst>
            <a:lin ang="18000000" scaled="0"/>
            <a:tileRect/>
          </a:gra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任意多边形: 形状 41"/>
          <p:cNvSpPr/>
          <p:nvPr userDrawn="1">
            <p:custDataLst>
              <p:tags r:id="rId15"/>
            </p:custDataLst>
          </p:nvPr>
        </p:nvSpPr>
        <p:spPr>
          <a:xfrm>
            <a:off x="10246843" y="2709934"/>
            <a:ext cx="1517897" cy="5513176"/>
          </a:xfrm>
          <a:custGeom>
            <a:avLst/>
            <a:gdLst>
              <a:gd name="connsiteX0" fmla="*/ 923000 w 922999"/>
              <a:gd name="connsiteY0" fmla="*/ 3352439 h 3352439"/>
              <a:gd name="connsiteX1" fmla="*/ 650 w 922999"/>
              <a:gd name="connsiteY1" fmla="*/ 3352439 h 3352439"/>
              <a:gd name="connsiteX2" fmla="*/ 0 w 922999"/>
              <a:gd name="connsiteY2" fmla="*/ 543165 h 3352439"/>
              <a:gd name="connsiteX3" fmla="*/ 916875 w 922999"/>
              <a:gd name="connsiteY3" fmla="*/ 0 h 335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999" h="3352439">
                <a:moveTo>
                  <a:pt x="923000" y="3352439"/>
                </a:moveTo>
                <a:lnTo>
                  <a:pt x="650" y="3352439"/>
                </a:lnTo>
                <a:lnTo>
                  <a:pt x="0" y="543165"/>
                </a:lnTo>
                <a:lnTo>
                  <a:pt x="91687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66000">
                <a:schemeClr val="accent3">
                  <a:lumMod val="50000"/>
                </a:schemeClr>
              </a:gs>
            </a:gsLst>
            <a:lin ang="144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任意多边形: 形状 42"/>
          <p:cNvSpPr/>
          <p:nvPr userDrawn="1">
            <p:custDataLst>
              <p:tags r:id="rId16"/>
            </p:custDataLst>
          </p:nvPr>
        </p:nvSpPr>
        <p:spPr>
          <a:xfrm>
            <a:off x="8727115" y="1814700"/>
            <a:ext cx="3027553" cy="1790466"/>
          </a:xfrm>
          <a:custGeom>
            <a:avLst/>
            <a:gdLst>
              <a:gd name="connsiteX0" fmla="*/ 1840988 w 1840987"/>
              <a:gd name="connsiteY0" fmla="*/ 544371 h 1088742"/>
              <a:gd name="connsiteX1" fmla="*/ 915576 w 1840987"/>
              <a:gd name="connsiteY1" fmla="*/ 0 h 1088742"/>
              <a:gd name="connsiteX2" fmla="*/ 0 w 1840987"/>
              <a:gd name="connsiteY2" fmla="*/ 543814 h 1088742"/>
              <a:gd name="connsiteX3" fmla="*/ 928753 w 1840987"/>
              <a:gd name="connsiteY3" fmla="*/ 1088742 h 108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87" h="1088742">
                <a:moveTo>
                  <a:pt x="1840988" y="544371"/>
                </a:moveTo>
                <a:lnTo>
                  <a:pt x="915576" y="0"/>
                </a:lnTo>
                <a:lnTo>
                  <a:pt x="0" y="543814"/>
                </a:lnTo>
                <a:lnTo>
                  <a:pt x="928753" y="1088742"/>
                </a:ln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60000"/>
                  <a:lumOff val="40000"/>
                </a:schemeClr>
              </a:gs>
              <a:gs pos="80000">
                <a:schemeClr val="accent3"/>
              </a:gs>
            </a:gsLst>
            <a:lin ang="210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任意多边形: 形状 64"/>
          <p:cNvSpPr/>
          <p:nvPr userDrawn="1">
            <p:custDataLst>
              <p:tags r:id="rId17"/>
            </p:custDataLst>
          </p:nvPr>
        </p:nvSpPr>
        <p:spPr>
          <a:xfrm>
            <a:off x="9034679" y="2897753"/>
            <a:ext cx="1204501" cy="3352460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  <a:gd name="connsiteX0-1" fmla="*/ 0 w 924113"/>
              <a:gd name="connsiteY0-2" fmla="*/ 3352996 h 3419719"/>
              <a:gd name="connsiteX1-3" fmla="*/ 0 w 924113"/>
              <a:gd name="connsiteY1-4" fmla="*/ 0 h 3419719"/>
              <a:gd name="connsiteX2-5" fmla="*/ 924113 w 924113"/>
              <a:gd name="connsiteY2-6" fmla="*/ 543722 h 3419719"/>
              <a:gd name="connsiteX3-7" fmla="*/ 923557 w 924113"/>
              <a:gd name="connsiteY3-8" fmla="*/ 3352996 h 3419719"/>
              <a:gd name="connsiteX4" fmla="*/ 66723 w 924113"/>
              <a:gd name="connsiteY4" fmla="*/ 3419719 h 3419719"/>
              <a:gd name="connsiteX0-9" fmla="*/ 0 w 924113"/>
              <a:gd name="connsiteY0-10" fmla="*/ 0 h 3419719"/>
              <a:gd name="connsiteX1-11" fmla="*/ 924113 w 924113"/>
              <a:gd name="connsiteY1-12" fmla="*/ 543722 h 3419719"/>
              <a:gd name="connsiteX2-13" fmla="*/ 923557 w 924113"/>
              <a:gd name="connsiteY2-14" fmla="*/ 3352996 h 3419719"/>
              <a:gd name="connsiteX3-15" fmla="*/ 66723 w 924113"/>
              <a:gd name="connsiteY3-16" fmla="*/ 3419719 h 3419719"/>
              <a:gd name="connsiteX0-17" fmla="*/ 0 w 924113"/>
              <a:gd name="connsiteY0-18" fmla="*/ 0 h 3352996"/>
              <a:gd name="connsiteX1-19" fmla="*/ 924113 w 924113"/>
              <a:gd name="connsiteY1-20" fmla="*/ 543722 h 3352996"/>
              <a:gd name="connsiteX2-21" fmla="*/ 923557 w 924113"/>
              <a:gd name="connsiteY2-22" fmla="*/ 3352996 h 3352996"/>
              <a:gd name="connsiteX0-23" fmla="*/ 0 w 924113"/>
              <a:gd name="connsiteY0-24" fmla="*/ 0 h 2410399"/>
              <a:gd name="connsiteX1-25" fmla="*/ 924113 w 924113"/>
              <a:gd name="connsiteY1-26" fmla="*/ 543722 h 2410399"/>
              <a:gd name="connsiteX2-27" fmla="*/ 923557 w 924113"/>
              <a:gd name="connsiteY2-28" fmla="*/ 2410399 h 2410399"/>
              <a:gd name="connsiteX0-29" fmla="*/ 0 w 830283"/>
              <a:gd name="connsiteY0-30" fmla="*/ 0 h 2344371"/>
              <a:gd name="connsiteX1-31" fmla="*/ 830283 w 830283"/>
              <a:gd name="connsiteY1-32" fmla="*/ 477694 h 2344371"/>
              <a:gd name="connsiteX2-33" fmla="*/ 829727 w 830283"/>
              <a:gd name="connsiteY2-34" fmla="*/ 2344371 h 2344371"/>
              <a:gd name="connsiteX0-35" fmla="*/ 0 w 802482"/>
              <a:gd name="connsiteY0-36" fmla="*/ 0 h 2333945"/>
              <a:gd name="connsiteX1-37" fmla="*/ 802482 w 802482"/>
              <a:gd name="connsiteY1-38" fmla="*/ 467268 h 2333945"/>
              <a:gd name="connsiteX2-39" fmla="*/ 801926 w 802482"/>
              <a:gd name="connsiteY2-40" fmla="*/ 2333945 h 2333945"/>
              <a:gd name="connsiteX0-41" fmla="*/ 0 w 729503"/>
              <a:gd name="connsiteY0-42" fmla="*/ 0 h 2288768"/>
              <a:gd name="connsiteX1-43" fmla="*/ 729503 w 729503"/>
              <a:gd name="connsiteY1-44" fmla="*/ 422091 h 2288768"/>
              <a:gd name="connsiteX2-45" fmla="*/ 728947 w 729503"/>
              <a:gd name="connsiteY2-46" fmla="*/ 2288768 h 2288768"/>
              <a:gd name="connsiteX0-47" fmla="*/ 0 w 732430"/>
              <a:gd name="connsiteY0-48" fmla="*/ 0 h 2038556"/>
              <a:gd name="connsiteX1-49" fmla="*/ 729503 w 732430"/>
              <a:gd name="connsiteY1-50" fmla="*/ 422091 h 2038556"/>
              <a:gd name="connsiteX2-51" fmla="*/ 732423 w 732430"/>
              <a:gd name="connsiteY2-52" fmla="*/ 2038556 h 20385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2430" h="2038556">
                <a:moveTo>
                  <a:pt x="0" y="0"/>
                </a:moveTo>
                <a:lnTo>
                  <a:pt x="729503" y="422091"/>
                </a:lnTo>
                <a:cubicBezTo>
                  <a:pt x="729318" y="1358516"/>
                  <a:pt x="732608" y="1102131"/>
                  <a:pt x="732423" y="2038556"/>
                </a:cubicBezTo>
              </a:path>
            </a:pathLst>
          </a:custGeom>
          <a:noFill/>
          <a:ln w="19050" cap="flat">
            <a:gradFill>
              <a:gsLst>
                <a:gs pos="0">
                  <a:schemeClr val="accent3">
                    <a:alpha val="0"/>
                  </a:schemeClr>
                </a:gs>
                <a:gs pos="100000">
                  <a:schemeClr val="accent3">
                    <a:alpha val="0"/>
                  </a:schemeClr>
                </a:gs>
                <a:gs pos="51000">
                  <a:srgbClr val="FFFFFF"/>
                </a:gs>
              </a:gsLst>
              <a:lin ang="18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8"/>
            </p:custDataLst>
          </p:nvPr>
        </p:nvSpPr>
        <p:spPr>
          <a:xfrm flipH="1">
            <a:off x="10237267" y="2910264"/>
            <a:ext cx="1199688" cy="694140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  <a:gd name="connsiteX0-1" fmla="*/ 0 w 924113"/>
              <a:gd name="connsiteY0-2" fmla="*/ 3352996 h 3419719"/>
              <a:gd name="connsiteX1-3" fmla="*/ 0 w 924113"/>
              <a:gd name="connsiteY1-4" fmla="*/ 0 h 3419719"/>
              <a:gd name="connsiteX2-5" fmla="*/ 924113 w 924113"/>
              <a:gd name="connsiteY2-6" fmla="*/ 543722 h 3419719"/>
              <a:gd name="connsiteX3-7" fmla="*/ 923557 w 924113"/>
              <a:gd name="connsiteY3-8" fmla="*/ 3352996 h 3419719"/>
              <a:gd name="connsiteX4" fmla="*/ 66723 w 924113"/>
              <a:gd name="connsiteY4" fmla="*/ 3419719 h 3419719"/>
              <a:gd name="connsiteX0-9" fmla="*/ 0 w 924113"/>
              <a:gd name="connsiteY0-10" fmla="*/ 0 h 3419719"/>
              <a:gd name="connsiteX1-11" fmla="*/ 924113 w 924113"/>
              <a:gd name="connsiteY1-12" fmla="*/ 543722 h 3419719"/>
              <a:gd name="connsiteX2-13" fmla="*/ 923557 w 924113"/>
              <a:gd name="connsiteY2-14" fmla="*/ 3352996 h 3419719"/>
              <a:gd name="connsiteX3-15" fmla="*/ 66723 w 924113"/>
              <a:gd name="connsiteY3-16" fmla="*/ 3419719 h 3419719"/>
              <a:gd name="connsiteX0-17" fmla="*/ 0 w 924113"/>
              <a:gd name="connsiteY0-18" fmla="*/ 0 h 3352996"/>
              <a:gd name="connsiteX1-19" fmla="*/ 924113 w 924113"/>
              <a:gd name="connsiteY1-20" fmla="*/ 543722 h 3352996"/>
              <a:gd name="connsiteX2-21" fmla="*/ 923557 w 924113"/>
              <a:gd name="connsiteY2-22" fmla="*/ 3352996 h 3352996"/>
              <a:gd name="connsiteX0-23" fmla="*/ 0 w 924113"/>
              <a:gd name="connsiteY0-24" fmla="*/ 0 h 2410399"/>
              <a:gd name="connsiteX1-25" fmla="*/ 924113 w 924113"/>
              <a:gd name="connsiteY1-26" fmla="*/ 543722 h 2410399"/>
              <a:gd name="connsiteX2-27" fmla="*/ 923557 w 924113"/>
              <a:gd name="connsiteY2-28" fmla="*/ 2410399 h 2410399"/>
              <a:gd name="connsiteX0-29" fmla="*/ 0 w 830283"/>
              <a:gd name="connsiteY0-30" fmla="*/ 0 h 2344371"/>
              <a:gd name="connsiteX1-31" fmla="*/ 830283 w 830283"/>
              <a:gd name="connsiteY1-32" fmla="*/ 477694 h 2344371"/>
              <a:gd name="connsiteX2-33" fmla="*/ 829727 w 830283"/>
              <a:gd name="connsiteY2-34" fmla="*/ 2344371 h 2344371"/>
              <a:gd name="connsiteX0-35" fmla="*/ 0 w 802482"/>
              <a:gd name="connsiteY0-36" fmla="*/ 0 h 2333945"/>
              <a:gd name="connsiteX1-37" fmla="*/ 802482 w 802482"/>
              <a:gd name="connsiteY1-38" fmla="*/ 467268 h 2333945"/>
              <a:gd name="connsiteX2-39" fmla="*/ 801926 w 802482"/>
              <a:gd name="connsiteY2-40" fmla="*/ 2333945 h 2333945"/>
              <a:gd name="connsiteX0-41" fmla="*/ 0 w 729503"/>
              <a:gd name="connsiteY0-42" fmla="*/ 0 h 2288768"/>
              <a:gd name="connsiteX1-43" fmla="*/ 729503 w 729503"/>
              <a:gd name="connsiteY1-44" fmla="*/ 422091 h 2288768"/>
              <a:gd name="connsiteX2-45" fmla="*/ 728947 w 729503"/>
              <a:gd name="connsiteY2-46" fmla="*/ 2288768 h 2288768"/>
              <a:gd name="connsiteX0-47" fmla="*/ 0 w 732430"/>
              <a:gd name="connsiteY0-48" fmla="*/ 0 h 2038556"/>
              <a:gd name="connsiteX1-49" fmla="*/ 729503 w 732430"/>
              <a:gd name="connsiteY1-50" fmla="*/ 422091 h 2038556"/>
              <a:gd name="connsiteX2-51" fmla="*/ 732423 w 732430"/>
              <a:gd name="connsiteY2-52" fmla="*/ 2038556 h 2038556"/>
              <a:gd name="connsiteX0-53" fmla="*/ 0 w 729503"/>
              <a:gd name="connsiteY0-54" fmla="*/ 0 h 1152390"/>
              <a:gd name="connsiteX1-55" fmla="*/ 729503 w 729503"/>
              <a:gd name="connsiteY1-56" fmla="*/ 422091 h 1152390"/>
              <a:gd name="connsiteX2-57" fmla="*/ 51291 w 729503"/>
              <a:gd name="connsiteY2-58" fmla="*/ 1152390 h 1152390"/>
              <a:gd name="connsiteX0-59" fmla="*/ 0 w 729503"/>
              <a:gd name="connsiteY0-60" fmla="*/ 0 h 422091"/>
              <a:gd name="connsiteX1-61" fmla="*/ 729503 w 729503"/>
              <a:gd name="connsiteY1-62" fmla="*/ 422091 h 422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29503" h="422091">
                <a:moveTo>
                  <a:pt x="0" y="0"/>
                </a:moveTo>
                <a:lnTo>
                  <a:pt x="729503" y="422091"/>
                </a:lnTo>
              </a:path>
            </a:pathLst>
          </a:custGeom>
          <a:noFill/>
          <a:ln w="19050" cap="flat">
            <a:gradFill>
              <a:gsLst>
                <a:gs pos="67000">
                  <a:schemeClr val="accent3">
                    <a:alpha val="0"/>
                  </a:schemeClr>
                </a:gs>
                <a:gs pos="29000">
                  <a:srgbClr val="FFFFFF"/>
                </a:gs>
              </a:gsLst>
              <a:lin ang="84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9"/>
            </p:custDataLst>
          </p:nvPr>
        </p:nvSpPr>
        <p:spPr>
          <a:xfrm>
            <a:off x="8723099" y="2695190"/>
            <a:ext cx="1523743" cy="5527916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113" h="3352995">
                <a:moveTo>
                  <a:pt x="924113" y="543722"/>
                </a:moveTo>
                <a:lnTo>
                  <a:pt x="923557" y="3352996"/>
                </a:lnTo>
                <a:lnTo>
                  <a:pt x="0" y="33529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6000">
                <a:schemeClr val="accent3">
                  <a:lumMod val="25000"/>
                  <a:alpha val="97000"/>
                </a:schemeClr>
              </a:gs>
              <a:gs pos="83000">
                <a:schemeClr val="accent3">
                  <a:alpha val="0"/>
                </a:schemeClr>
              </a:gs>
            </a:gsLst>
            <a:lin ang="18000000" scaled="0"/>
            <a:tileRect/>
          </a:gra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任意多边形: 形状 71"/>
          <p:cNvSpPr/>
          <p:nvPr userDrawn="1">
            <p:custDataLst>
              <p:tags r:id="rId20"/>
            </p:custDataLst>
          </p:nvPr>
        </p:nvSpPr>
        <p:spPr>
          <a:xfrm>
            <a:off x="10246843" y="2716424"/>
            <a:ext cx="1517897" cy="5513176"/>
          </a:xfrm>
          <a:custGeom>
            <a:avLst/>
            <a:gdLst>
              <a:gd name="connsiteX0" fmla="*/ 923000 w 922999"/>
              <a:gd name="connsiteY0" fmla="*/ 3352439 h 3352439"/>
              <a:gd name="connsiteX1" fmla="*/ 650 w 922999"/>
              <a:gd name="connsiteY1" fmla="*/ 3352439 h 3352439"/>
              <a:gd name="connsiteX2" fmla="*/ 0 w 922999"/>
              <a:gd name="connsiteY2" fmla="*/ 543165 h 3352439"/>
              <a:gd name="connsiteX3" fmla="*/ 916875 w 922999"/>
              <a:gd name="connsiteY3" fmla="*/ 0 h 335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999" h="3352439">
                <a:moveTo>
                  <a:pt x="923000" y="3352439"/>
                </a:moveTo>
                <a:lnTo>
                  <a:pt x="650" y="3352439"/>
                </a:lnTo>
                <a:lnTo>
                  <a:pt x="0" y="543165"/>
                </a:lnTo>
                <a:lnTo>
                  <a:pt x="916875" y="0"/>
                </a:lnTo>
                <a:close/>
              </a:path>
            </a:pathLst>
          </a:custGeom>
          <a:gradFill flip="none" rotWithShape="1">
            <a:gsLst>
              <a:gs pos="68000">
                <a:schemeClr val="accent3">
                  <a:lumMod val="25000"/>
                  <a:alpha val="97000"/>
                </a:schemeClr>
              </a:gs>
              <a:gs pos="99000">
                <a:schemeClr val="accent3">
                  <a:alpha val="0"/>
                </a:schemeClr>
              </a:gs>
            </a:gsLst>
            <a:lin ang="14400000" scaled="0"/>
            <a:tileRect/>
          </a:gra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21"/>
            </p:custDataLst>
          </p:nvPr>
        </p:nvSpPr>
        <p:spPr>
          <a:xfrm>
            <a:off x="8727115" y="1825066"/>
            <a:ext cx="3027553" cy="1790466"/>
          </a:xfrm>
          <a:custGeom>
            <a:avLst/>
            <a:gdLst>
              <a:gd name="connsiteX0" fmla="*/ 1840988 w 1840987"/>
              <a:gd name="connsiteY0" fmla="*/ 544371 h 1088742"/>
              <a:gd name="connsiteX1" fmla="*/ 915576 w 1840987"/>
              <a:gd name="connsiteY1" fmla="*/ 0 h 1088742"/>
              <a:gd name="connsiteX2" fmla="*/ 0 w 1840987"/>
              <a:gd name="connsiteY2" fmla="*/ 543814 h 1088742"/>
              <a:gd name="connsiteX3" fmla="*/ 928753 w 1840987"/>
              <a:gd name="connsiteY3" fmla="*/ 1088742 h 108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87" h="1088742">
                <a:moveTo>
                  <a:pt x="1840988" y="544371"/>
                </a:moveTo>
                <a:lnTo>
                  <a:pt x="915576" y="0"/>
                </a:lnTo>
                <a:lnTo>
                  <a:pt x="0" y="543814"/>
                </a:lnTo>
                <a:lnTo>
                  <a:pt x="928753" y="1088742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75000"/>
                  <a:alpha val="0"/>
                </a:schemeClr>
              </a:gs>
              <a:gs pos="93000">
                <a:schemeClr val="accent3">
                  <a:lumMod val="75000"/>
                  <a:alpha val="35000"/>
                </a:schemeClr>
              </a:gs>
            </a:gsLst>
            <a:lin ang="210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任意多边形: 形状 25"/>
          <p:cNvSpPr/>
          <p:nvPr userDrawn="1">
            <p:custDataLst>
              <p:tags r:id="rId22"/>
            </p:custDataLst>
          </p:nvPr>
        </p:nvSpPr>
        <p:spPr>
          <a:xfrm>
            <a:off x="10659162" y="5050021"/>
            <a:ext cx="2930185" cy="3159259"/>
          </a:xfrm>
          <a:custGeom>
            <a:avLst/>
            <a:gdLst>
              <a:gd name="connsiteX0" fmla="*/ 1781781 w 1781780"/>
              <a:gd name="connsiteY0" fmla="*/ 1051993 h 1921075"/>
              <a:gd name="connsiteX1" fmla="*/ 1781781 w 1781780"/>
              <a:gd name="connsiteY1" fmla="*/ 1921075 h 1921075"/>
              <a:gd name="connsiteX2" fmla="*/ 0 w 1781780"/>
              <a:gd name="connsiteY2" fmla="*/ 1921075 h 1921075"/>
              <a:gd name="connsiteX3" fmla="*/ 0 w 1781780"/>
              <a:gd name="connsiteY3" fmla="*/ 0 h 192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780" h="1921075">
                <a:moveTo>
                  <a:pt x="1781781" y="1051993"/>
                </a:moveTo>
                <a:lnTo>
                  <a:pt x="1781781" y="1921075"/>
                </a:lnTo>
                <a:lnTo>
                  <a:pt x="0" y="19210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4000">
                <a:srgbClr val="262626"/>
              </a:gs>
              <a:gs pos="30000">
                <a:srgbClr val="0D0D0D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任意多边形: 形状 38"/>
          <p:cNvSpPr/>
          <p:nvPr userDrawn="1">
            <p:custDataLst>
              <p:tags r:id="rId23"/>
            </p:custDataLst>
          </p:nvPr>
        </p:nvSpPr>
        <p:spPr>
          <a:xfrm>
            <a:off x="10646593" y="2717394"/>
            <a:ext cx="3983808" cy="4064642"/>
          </a:xfrm>
          <a:custGeom>
            <a:avLst/>
            <a:gdLst>
              <a:gd name="connsiteX0" fmla="*/ 3319840 w 3319840"/>
              <a:gd name="connsiteY0" fmla="*/ 0 h 3387202"/>
              <a:gd name="connsiteX1" fmla="*/ 3319840 w 3319840"/>
              <a:gd name="connsiteY1" fmla="*/ 2869896 h 3387202"/>
              <a:gd name="connsiteX2" fmla="*/ 2448054 w 3319840"/>
              <a:gd name="connsiteY2" fmla="*/ 3387202 h 3387202"/>
              <a:gd name="connsiteX3" fmla="*/ 0 w 3319840"/>
              <a:gd name="connsiteY3" fmla="*/ 1943856 h 338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840" h="3387202">
                <a:moveTo>
                  <a:pt x="3319840" y="0"/>
                </a:moveTo>
                <a:lnTo>
                  <a:pt x="3319840" y="2869896"/>
                </a:lnTo>
                <a:lnTo>
                  <a:pt x="2448054" y="3387202"/>
                </a:lnTo>
                <a:lnTo>
                  <a:pt x="0" y="1943856"/>
                </a:lnTo>
                <a:close/>
              </a:path>
            </a:pathLst>
          </a:custGeom>
          <a:gradFill>
            <a:gsLst>
              <a:gs pos="100000">
                <a:srgbClr val="404040"/>
              </a:gs>
              <a:gs pos="36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任意多边形: 形状 34"/>
          <p:cNvSpPr/>
          <p:nvPr userDrawn="1">
            <p:custDataLst>
              <p:tags r:id="rId24"/>
            </p:custDataLst>
          </p:nvPr>
        </p:nvSpPr>
        <p:spPr>
          <a:xfrm>
            <a:off x="11814546" y="5726039"/>
            <a:ext cx="2885374" cy="1050025"/>
          </a:xfrm>
          <a:custGeom>
            <a:avLst/>
            <a:gdLst>
              <a:gd name="connsiteX0" fmla="*/ 2457094 w 2457094"/>
              <a:gd name="connsiteY0" fmla="*/ 0 h 2491894"/>
              <a:gd name="connsiteX1" fmla="*/ 2457094 w 2457094"/>
              <a:gd name="connsiteY1" fmla="*/ 2093871 h 2491894"/>
              <a:gd name="connsiteX2" fmla="*/ 1786328 w 2457094"/>
              <a:gd name="connsiteY2" fmla="*/ 2491895 h 2491894"/>
              <a:gd name="connsiteX3" fmla="*/ 0 w 2457094"/>
              <a:gd name="connsiteY3" fmla="*/ 1438695 h 2491894"/>
              <a:gd name="connsiteX0-1" fmla="*/ 2457094 w 2523817"/>
              <a:gd name="connsiteY0-2" fmla="*/ 0 h 2491895"/>
              <a:gd name="connsiteX1-3" fmla="*/ 2457094 w 2523817"/>
              <a:gd name="connsiteY1-4" fmla="*/ 2093871 h 2491895"/>
              <a:gd name="connsiteX2-5" fmla="*/ 1786328 w 2523817"/>
              <a:gd name="connsiteY2-6" fmla="*/ 2491895 h 2491895"/>
              <a:gd name="connsiteX3-7" fmla="*/ 0 w 2523817"/>
              <a:gd name="connsiteY3-8" fmla="*/ 1438695 h 2491895"/>
              <a:gd name="connsiteX4" fmla="*/ 2523817 w 2523817"/>
              <a:gd name="connsiteY4" fmla="*/ 66723 h 2491895"/>
              <a:gd name="connsiteX0-9" fmla="*/ 2457094 w 2457094"/>
              <a:gd name="connsiteY0-10" fmla="*/ 0 h 2491895"/>
              <a:gd name="connsiteX1-11" fmla="*/ 2457094 w 2457094"/>
              <a:gd name="connsiteY1-12" fmla="*/ 2093871 h 2491895"/>
              <a:gd name="connsiteX2-13" fmla="*/ 1786328 w 2457094"/>
              <a:gd name="connsiteY2-14" fmla="*/ 2491895 h 2491895"/>
              <a:gd name="connsiteX3-15" fmla="*/ 0 w 2457094"/>
              <a:gd name="connsiteY3-16" fmla="*/ 1438695 h 2491895"/>
              <a:gd name="connsiteX0-17" fmla="*/ 2457094 w 2457094"/>
              <a:gd name="connsiteY0-18" fmla="*/ 655176 h 1053200"/>
              <a:gd name="connsiteX1-19" fmla="*/ 1786328 w 2457094"/>
              <a:gd name="connsiteY1-20" fmla="*/ 1053200 h 1053200"/>
              <a:gd name="connsiteX2-21" fmla="*/ 0 w 2457094"/>
              <a:gd name="connsiteY2-22" fmla="*/ 0 h 1053200"/>
              <a:gd name="connsiteX0-23" fmla="*/ 2114211 w 2114211"/>
              <a:gd name="connsiteY0-24" fmla="*/ 469834 h 867858"/>
              <a:gd name="connsiteX1-25" fmla="*/ 1443445 w 2114211"/>
              <a:gd name="connsiteY1-26" fmla="*/ 867858 h 867858"/>
              <a:gd name="connsiteX2-27" fmla="*/ 0 w 2114211"/>
              <a:gd name="connsiteY2-28" fmla="*/ 0 h 867858"/>
              <a:gd name="connsiteX0-29" fmla="*/ 1476518 w 1476518"/>
              <a:gd name="connsiteY0-30" fmla="*/ 82353 h 480377"/>
              <a:gd name="connsiteX1-31" fmla="*/ 805752 w 1476518"/>
              <a:gd name="connsiteY1-32" fmla="*/ 480377 h 480377"/>
              <a:gd name="connsiteX2-33" fmla="*/ 0 w 1476518"/>
              <a:gd name="connsiteY2-34" fmla="*/ 0 h 480377"/>
              <a:gd name="connsiteX0-35" fmla="*/ 1476518 w 1476518"/>
              <a:gd name="connsiteY0-36" fmla="*/ 73665 h 471689"/>
              <a:gd name="connsiteX1-37" fmla="*/ 805752 w 1476518"/>
              <a:gd name="connsiteY1-38" fmla="*/ 471689 h 471689"/>
              <a:gd name="connsiteX2-39" fmla="*/ 0 w 1476518"/>
              <a:gd name="connsiteY2-40" fmla="*/ 0 h 471689"/>
              <a:gd name="connsiteX0-41" fmla="*/ 1754531 w 1754531"/>
              <a:gd name="connsiteY0-42" fmla="*/ 240473 h 638497"/>
              <a:gd name="connsiteX1-43" fmla="*/ 1083765 w 1754531"/>
              <a:gd name="connsiteY1-44" fmla="*/ 638497 h 638497"/>
              <a:gd name="connsiteX2-45" fmla="*/ 0 w 1754531"/>
              <a:gd name="connsiteY2-46" fmla="*/ 0 h 6384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54531" h="638497">
                <a:moveTo>
                  <a:pt x="1754531" y="240473"/>
                </a:moveTo>
                <a:lnTo>
                  <a:pt x="1083765" y="638497"/>
                </a:lnTo>
                <a:lnTo>
                  <a:pt x="0" y="0"/>
                </a:lnTo>
              </a:path>
            </a:pathLst>
          </a:custGeom>
          <a:noFill/>
          <a:ln w="9278" cap="flat">
            <a:gradFill>
              <a:gsLst>
                <a:gs pos="76000">
                  <a:schemeClr val="bg1">
                    <a:alpha val="0"/>
                  </a:schemeClr>
                </a:gs>
                <a:gs pos="19000">
                  <a:schemeClr val="bg2">
                    <a:alpha val="0"/>
                  </a:schemeClr>
                </a:gs>
                <a:gs pos="48000">
                  <a:schemeClr val="tx2">
                    <a:alpha val="55000"/>
                  </a:schemeClr>
                </a:gs>
              </a:gsLst>
              <a:lin ang="96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25"/>
            </p:custDataLst>
          </p:nvPr>
        </p:nvSpPr>
        <p:spPr>
          <a:xfrm>
            <a:off x="4475447" y="2812878"/>
            <a:ext cx="2930185" cy="5416723"/>
          </a:xfrm>
          <a:custGeom>
            <a:avLst/>
            <a:gdLst>
              <a:gd name="connsiteX0" fmla="*/ 1781781 w 1781780"/>
              <a:gd name="connsiteY0" fmla="*/ 0 h 3293788"/>
              <a:gd name="connsiteX1" fmla="*/ 1781781 w 1781780"/>
              <a:gd name="connsiteY1" fmla="*/ 3293789 h 3293788"/>
              <a:gd name="connsiteX2" fmla="*/ 0 w 1781780"/>
              <a:gd name="connsiteY2" fmla="*/ 3293789 h 3293788"/>
              <a:gd name="connsiteX3" fmla="*/ 0 w 1781780"/>
              <a:gd name="connsiteY3" fmla="*/ 1051993 h 32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780" h="3293788">
                <a:moveTo>
                  <a:pt x="1781781" y="0"/>
                </a:moveTo>
                <a:lnTo>
                  <a:pt x="1781781" y="3293789"/>
                </a:lnTo>
                <a:lnTo>
                  <a:pt x="0" y="3293789"/>
                </a:lnTo>
                <a:lnTo>
                  <a:pt x="0" y="1051993"/>
                </a:lnTo>
                <a:close/>
              </a:path>
            </a:pathLst>
          </a:custGeom>
          <a:gradFill>
            <a:gsLst>
              <a:gs pos="90000">
                <a:srgbClr val="363636"/>
              </a:gs>
              <a:gs pos="0">
                <a:srgbClr val="363636">
                  <a:alpha val="0"/>
                </a:srgbClr>
              </a:gs>
            </a:gsLst>
            <a:lin ang="126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任意多边形: 形状 27"/>
          <p:cNvSpPr/>
          <p:nvPr userDrawn="1">
            <p:custDataLst>
              <p:tags r:id="rId26"/>
            </p:custDataLst>
          </p:nvPr>
        </p:nvSpPr>
        <p:spPr>
          <a:xfrm>
            <a:off x="2012824" y="5530601"/>
            <a:ext cx="7465718" cy="2678677"/>
          </a:xfrm>
          <a:custGeom>
            <a:avLst/>
            <a:gdLst>
              <a:gd name="connsiteX0" fmla="*/ 4539736 w 4539736"/>
              <a:gd name="connsiteY0" fmla="*/ 1040393 h 1628844"/>
              <a:gd name="connsiteX1" fmla="*/ 3541568 w 4539736"/>
              <a:gd name="connsiteY1" fmla="*/ 1628845 h 1628844"/>
              <a:gd name="connsiteX2" fmla="*/ 0 w 4539736"/>
              <a:gd name="connsiteY2" fmla="*/ 1628845 h 1628844"/>
              <a:gd name="connsiteX3" fmla="*/ 1179038 w 4539736"/>
              <a:gd name="connsiteY3" fmla="*/ 933764 h 1628844"/>
              <a:gd name="connsiteX4" fmla="*/ 2762781 w 4539736"/>
              <a:gd name="connsiteY4" fmla="*/ 0 h 16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9736" h="1628844">
                <a:moveTo>
                  <a:pt x="4539736" y="1040393"/>
                </a:moveTo>
                <a:lnTo>
                  <a:pt x="3541568" y="1628845"/>
                </a:lnTo>
                <a:lnTo>
                  <a:pt x="0" y="1628845"/>
                </a:lnTo>
                <a:lnTo>
                  <a:pt x="1179038" y="933764"/>
                </a:lnTo>
                <a:lnTo>
                  <a:pt x="2762781" y="0"/>
                </a:lnTo>
                <a:close/>
              </a:path>
            </a:pathLst>
          </a:custGeom>
          <a:gradFill>
            <a:gsLst>
              <a:gs pos="95000">
                <a:srgbClr val="404040"/>
              </a:gs>
              <a:gs pos="16000">
                <a:srgbClr val="262626"/>
              </a:gs>
            </a:gsLst>
            <a:lin ang="126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 userDrawn="1">
            <p:custDataLst>
              <p:tags r:id="rId27"/>
            </p:custDataLst>
          </p:nvPr>
        </p:nvSpPr>
        <p:spPr>
          <a:xfrm>
            <a:off x="7803970" y="7240907"/>
            <a:ext cx="1674571" cy="988694"/>
          </a:xfrm>
          <a:custGeom>
            <a:avLst/>
            <a:gdLst>
              <a:gd name="connsiteX0" fmla="*/ 985826 w 985826"/>
              <a:gd name="connsiteY0" fmla="*/ 0 h 582048"/>
              <a:gd name="connsiteX1" fmla="*/ 985826 w 985826"/>
              <a:gd name="connsiteY1" fmla="*/ 582048 h 582048"/>
              <a:gd name="connsiteX2" fmla="*/ 0 w 985826"/>
              <a:gd name="connsiteY2" fmla="*/ 582048 h 58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826" h="582048">
                <a:moveTo>
                  <a:pt x="985826" y="0"/>
                </a:moveTo>
                <a:lnTo>
                  <a:pt x="985826" y="582048"/>
                </a:lnTo>
                <a:lnTo>
                  <a:pt x="0" y="582048"/>
                </a:lnTo>
                <a:close/>
              </a:path>
            </a:pathLst>
          </a:custGeom>
          <a:gradFill>
            <a:gsLst>
              <a:gs pos="95000">
                <a:srgbClr val="404040"/>
              </a:gs>
              <a:gs pos="30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28"/>
            </p:custDataLst>
          </p:nvPr>
        </p:nvSpPr>
        <p:spPr>
          <a:xfrm>
            <a:off x="1005840" y="2113788"/>
            <a:ext cx="8378952" cy="29504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6480">
                <a:gradFill>
                  <a:gsLst>
                    <a:gs pos="0">
                      <a:srgbClr val="FFFFFF"/>
                    </a:gs>
                    <a:gs pos="100000">
                      <a:schemeClr val="accent3"/>
                    </a:gs>
                  </a:gsLst>
                  <a:lin ang="2700000" scaled="0"/>
                </a:gradFill>
                <a:latin typeface="+mj-lt"/>
              </a:defRPr>
            </a:lvl1pPr>
          </a:lstStyle>
          <a:p>
            <a:r>
              <a:rPr lang="en-US" dirty="0">
                <a:sym typeface="+mn-ea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9" name="日期占位符 8"/>
          <p:cNvSpPr>
            <a:spLocks noGrp="1"/>
          </p:cNvSpPr>
          <p:nvPr userDrawn="1">
            <p:ph type="dt" sz="half" idx="18"/>
            <p:custDataLst>
              <p:tags r:id="rId2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 userDrawn="1">
            <p:ph type="ftr" sz="quarter" idx="19"/>
            <p:custDataLst>
              <p:tags r:id="rId3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 userDrawn="1">
            <p:ph type="sldNum" sz="quarter" idx="20"/>
            <p:custDataLst>
              <p:tags r:id="rId3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 dirty="0"/>
          </a:p>
        </p:txBody>
      </p:sp>
      <p:sp>
        <p:nvSpPr>
          <p:cNvPr id="33" name="署名占位符 10"/>
          <p:cNvSpPr>
            <a:spLocks noGrp="1"/>
          </p:cNvSpPr>
          <p:nvPr>
            <p:ph type="body" sz="quarter" idx="21" hasCustomPrompt="1"/>
            <p:custDataLst>
              <p:tags r:id="rId32"/>
            </p:custDataLst>
          </p:nvPr>
        </p:nvSpPr>
        <p:spPr>
          <a:xfrm>
            <a:off x="906398" y="5541264"/>
            <a:ext cx="2705482" cy="60935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160">
                <a:solidFill>
                  <a:srgbClr val="262626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14630400" cy="8229600"/>
          </a:xfrm>
          <a:prstGeom prst="rect">
            <a:avLst/>
          </a:prstGeom>
          <a:gradFill>
            <a:gsLst>
              <a:gs pos="39000">
                <a:srgbClr val="0D0D0D"/>
              </a:gs>
              <a:gs pos="10000">
                <a:srgbClr val="40404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3"/>
            </p:custDataLst>
          </p:nvPr>
        </p:nvSpPr>
        <p:spPr>
          <a:xfrm rot="3600021" flipH="1">
            <a:off x="4827270" y="2399538"/>
            <a:ext cx="1115568" cy="12877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任意多边形: 形状 36"/>
          <p:cNvSpPr/>
          <p:nvPr userDrawn="1">
            <p:custDataLst>
              <p:tags r:id="rId4"/>
            </p:custDataLst>
          </p:nvPr>
        </p:nvSpPr>
        <p:spPr>
          <a:xfrm flipH="1">
            <a:off x="4453128" y="2708910"/>
            <a:ext cx="1519428" cy="5513832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113" h="3352995">
                <a:moveTo>
                  <a:pt x="924113" y="543722"/>
                </a:moveTo>
                <a:lnTo>
                  <a:pt x="923557" y="3352996"/>
                </a:lnTo>
                <a:lnTo>
                  <a:pt x="0" y="33529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200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  <a:gs pos="79000">
                <a:schemeClr val="accent3"/>
              </a:gs>
              <a:gs pos="37000">
                <a:schemeClr val="accent3">
                  <a:lumMod val="50000"/>
                </a:schemeClr>
              </a:gs>
            </a:gsLst>
            <a:lin ang="18000000" scaled="0"/>
            <a:tileRect/>
          </a:gra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任意多边形: 形状 37"/>
          <p:cNvSpPr/>
          <p:nvPr userDrawn="1">
            <p:custDataLst>
              <p:tags r:id="rId5"/>
            </p:custDataLst>
          </p:nvPr>
        </p:nvSpPr>
        <p:spPr>
          <a:xfrm flipH="1">
            <a:off x="2935224" y="2709672"/>
            <a:ext cx="1517904" cy="5513070"/>
          </a:xfrm>
          <a:custGeom>
            <a:avLst/>
            <a:gdLst>
              <a:gd name="connsiteX0" fmla="*/ 923000 w 922999"/>
              <a:gd name="connsiteY0" fmla="*/ 3352439 h 3352439"/>
              <a:gd name="connsiteX1" fmla="*/ 650 w 922999"/>
              <a:gd name="connsiteY1" fmla="*/ 3352439 h 3352439"/>
              <a:gd name="connsiteX2" fmla="*/ 0 w 922999"/>
              <a:gd name="connsiteY2" fmla="*/ 543165 h 3352439"/>
              <a:gd name="connsiteX3" fmla="*/ 916875 w 922999"/>
              <a:gd name="connsiteY3" fmla="*/ 0 h 335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999" h="3352439">
                <a:moveTo>
                  <a:pt x="923000" y="3352439"/>
                </a:moveTo>
                <a:lnTo>
                  <a:pt x="650" y="3352439"/>
                </a:lnTo>
                <a:lnTo>
                  <a:pt x="0" y="543165"/>
                </a:lnTo>
                <a:lnTo>
                  <a:pt x="91687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66000">
                <a:schemeClr val="accent3">
                  <a:lumMod val="50000"/>
                </a:schemeClr>
              </a:gs>
            </a:gsLst>
            <a:lin ang="144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任意多边形: 形状 38"/>
          <p:cNvSpPr/>
          <p:nvPr userDrawn="1">
            <p:custDataLst>
              <p:tags r:id="rId6"/>
            </p:custDataLst>
          </p:nvPr>
        </p:nvSpPr>
        <p:spPr>
          <a:xfrm flipH="1">
            <a:off x="2945130" y="1814322"/>
            <a:ext cx="3027426" cy="1790700"/>
          </a:xfrm>
          <a:custGeom>
            <a:avLst/>
            <a:gdLst>
              <a:gd name="connsiteX0" fmla="*/ 1840988 w 1840987"/>
              <a:gd name="connsiteY0" fmla="*/ 544371 h 1088742"/>
              <a:gd name="connsiteX1" fmla="*/ 915576 w 1840987"/>
              <a:gd name="connsiteY1" fmla="*/ 0 h 1088742"/>
              <a:gd name="connsiteX2" fmla="*/ 0 w 1840987"/>
              <a:gd name="connsiteY2" fmla="*/ 543814 h 1088742"/>
              <a:gd name="connsiteX3" fmla="*/ 928753 w 1840987"/>
              <a:gd name="connsiteY3" fmla="*/ 1088742 h 108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87" h="1088742">
                <a:moveTo>
                  <a:pt x="1840988" y="544371"/>
                </a:moveTo>
                <a:lnTo>
                  <a:pt x="915576" y="0"/>
                </a:lnTo>
                <a:lnTo>
                  <a:pt x="0" y="543814"/>
                </a:lnTo>
                <a:lnTo>
                  <a:pt x="928753" y="1088742"/>
                </a:ln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60000"/>
                  <a:lumOff val="40000"/>
                </a:schemeClr>
              </a:gs>
              <a:gs pos="80000">
                <a:schemeClr val="accent3"/>
              </a:gs>
            </a:gsLst>
            <a:lin ang="210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任意多边形: 形状 39"/>
          <p:cNvSpPr/>
          <p:nvPr userDrawn="1">
            <p:custDataLst>
              <p:tags r:id="rId7"/>
            </p:custDataLst>
          </p:nvPr>
        </p:nvSpPr>
        <p:spPr>
          <a:xfrm flipH="1">
            <a:off x="4460748" y="2897124"/>
            <a:ext cx="1204722" cy="3352800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  <a:gd name="connsiteX0-1" fmla="*/ 0 w 924113"/>
              <a:gd name="connsiteY0-2" fmla="*/ 3352996 h 3419719"/>
              <a:gd name="connsiteX1-3" fmla="*/ 0 w 924113"/>
              <a:gd name="connsiteY1-4" fmla="*/ 0 h 3419719"/>
              <a:gd name="connsiteX2-5" fmla="*/ 924113 w 924113"/>
              <a:gd name="connsiteY2-6" fmla="*/ 543722 h 3419719"/>
              <a:gd name="connsiteX3-7" fmla="*/ 923557 w 924113"/>
              <a:gd name="connsiteY3-8" fmla="*/ 3352996 h 3419719"/>
              <a:gd name="connsiteX4" fmla="*/ 66723 w 924113"/>
              <a:gd name="connsiteY4" fmla="*/ 3419719 h 3419719"/>
              <a:gd name="connsiteX0-9" fmla="*/ 0 w 924113"/>
              <a:gd name="connsiteY0-10" fmla="*/ 0 h 3419719"/>
              <a:gd name="connsiteX1-11" fmla="*/ 924113 w 924113"/>
              <a:gd name="connsiteY1-12" fmla="*/ 543722 h 3419719"/>
              <a:gd name="connsiteX2-13" fmla="*/ 923557 w 924113"/>
              <a:gd name="connsiteY2-14" fmla="*/ 3352996 h 3419719"/>
              <a:gd name="connsiteX3-15" fmla="*/ 66723 w 924113"/>
              <a:gd name="connsiteY3-16" fmla="*/ 3419719 h 3419719"/>
              <a:gd name="connsiteX0-17" fmla="*/ 0 w 924113"/>
              <a:gd name="connsiteY0-18" fmla="*/ 0 h 3352996"/>
              <a:gd name="connsiteX1-19" fmla="*/ 924113 w 924113"/>
              <a:gd name="connsiteY1-20" fmla="*/ 543722 h 3352996"/>
              <a:gd name="connsiteX2-21" fmla="*/ 923557 w 924113"/>
              <a:gd name="connsiteY2-22" fmla="*/ 3352996 h 3352996"/>
              <a:gd name="connsiteX0-23" fmla="*/ 0 w 924113"/>
              <a:gd name="connsiteY0-24" fmla="*/ 0 h 2410399"/>
              <a:gd name="connsiteX1-25" fmla="*/ 924113 w 924113"/>
              <a:gd name="connsiteY1-26" fmla="*/ 543722 h 2410399"/>
              <a:gd name="connsiteX2-27" fmla="*/ 923557 w 924113"/>
              <a:gd name="connsiteY2-28" fmla="*/ 2410399 h 2410399"/>
              <a:gd name="connsiteX0-29" fmla="*/ 0 w 830283"/>
              <a:gd name="connsiteY0-30" fmla="*/ 0 h 2344371"/>
              <a:gd name="connsiteX1-31" fmla="*/ 830283 w 830283"/>
              <a:gd name="connsiteY1-32" fmla="*/ 477694 h 2344371"/>
              <a:gd name="connsiteX2-33" fmla="*/ 829727 w 830283"/>
              <a:gd name="connsiteY2-34" fmla="*/ 2344371 h 2344371"/>
              <a:gd name="connsiteX0-35" fmla="*/ 0 w 802482"/>
              <a:gd name="connsiteY0-36" fmla="*/ 0 h 2333945"/>
              <a:gd name="connsiteX1-37" fmla="*/ 802482 w 802482"/>
              <a:gd name="connsiteY1-38" fmla="*/ 467268 h 2333945"/>
              <a:gd name="connsiteX2-39" fmla="*/ 801926 w 802482"/>
              <a:gd name="connsiteY2-40" fmla="*/ 2333945 h 2333945"/>
              <a:gd name="connsiteX0-41" fmla="*/ 0 w 729503"/>
              <a:gd name="connsiteY0-42" fmla="*/ 0 h 2288768"/>
              <a:gd name="connsiteX1-43" fmla="*/ 729503 w 729503"/>
              <a:gd name="connsiteY1-44" fmla="*/ 422091 h 2288768"/>
              <a:gd name="connsiteX2-45" fmla="*/ 728947 w 729503"/>
              <a:gd name="connsiteY2-46" fmla="*/ 2288768 h 2288768"/>
              <a:gd name="connsiteX0-47" fmla="*/ 0 w 732430"/>
              <a:gd name="connsiteY0-48" fmla="*/ 0 h 2038556"/>
              <a:gd name="connsiteX1-49" fmla="*/ 729503 w 732430"/>
              <a:gd name="connsiteY1-50" fmla="*/ 422091 h 2038556"/>
              <a:gd name="connsiteX2-51" fmla="*/ 732423 w 732430"/>
              <a:gd name="connsiteY2-52" fmla="*/ 2038556 h 20385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2430" h="2038556">
                <a:moveTo>
                  <a:pt x="0" y="0"/>
                </a:moveTo>
                <a:lnTo>
                  <a:pt x="729503" y="422091"/>
                </a:lnTo>
                <a:cubicBezTo>
                  <a:pt x="729318" y="1358516"/>
                  <a:pt x="732608" y="1102131"/>
                  <a:pt x="732423" y="2038556"/>
                </a:cubicBezTo>
              </a:path>
            </a:pathLst>
          </a:custGeom>
          <a:noFill/>
          <a:ln w="19050" cap="flat">
            <a:gradFill>
              <a:gsLst>
                <a:gs pos="0">
                  <a:schemeClr val="accent3">
                    <a:alpha val="0"/>
                  </a:schemeClr>
                </a:gs>
                <a:gs pos="100000">
                  <a:schemeClr val="accent3">
                    <a:alpha val="0"/>
                  </a:schemeClr>
                </a:gs>
                <a:gs pos="51000">
                  <a:srgbClr val="FFFFFF"/>
                </a:gs>
              </a:gsLst>
              <a:lin ang="18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任意多边形: 形状 40"/>
          <p:cNvSpPr/>
          <p:nvPr userDrawn="1">
            <p:custDataLst>
              <p:tags r:id="rId8"/>
            </p:custDataLst>
          </p:nvPr>
        </p:nvSpPr>
        <p:spPr>
          <a:xfrm>
            <a:off x="3262884" y="2910078"/>
            <a:ext cx="1199388" cy="694182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  <a:gd name="connsiteX0-1" fmla="*/ 0 w 924113"/>
              <a:gd name="connsiteY0-2" fmla="*/ 3352996 h 3419719"/>
              <a:gd name="connsiteX1-3" fmla="*/ 0 w 924113"/>
              <a:gd name="connsiteY1-4" fmla="*/ 0 h 3419719"/>
              <a:gd name="connsiteX2-5" fmla="*/ 924113 w 924113"/>
              <a:gd name="connsiteY2-6" fmla="*/ 543722 h 3419719"/>
              <a:gd name="connsiteX3-7" fmla="*/ 923557 w 924113"/>
              <a:gd name="connsiteY3-8" fmla="*/ 3352996 h 3419719"/>
              <a:gd name="connsiteX4" fmla="*/ 66723 w 924113"/>
              <a:gd name="connsiteY4" fmla="*/ 3419719 h 3419719"/>
              <a:gd name="connsiteX0-9" fmla="*/ 0 w 924113"/>
              <a:gd name="connsiteY0-10" fmla="*/ 0 h 3419719"/>
              <a:gd name="connsiteX1-11" fmla="*/ 924113 w 924113"/>
              <a:gd name="connsiteY1-12" fmla="*/ 543722 h 3419719"/>
              <a:gd name="connsiteX2-13" fmla="*/ 923557 w 924113"/>
              <a:gd name="connsiteY2-14" fmla="*/ 3352996 h 3419719"/>
              <a:gd name="connsiteX3-15" fmla="*/ 66723 w 924113"/>
              <a:gd name="connsiteY3-16" fmla="*/ 3419719 h 3419719"/>
              <a:gd name="connsiteX0-17" fmla="*/ 0 w 924113"/>
              <a:gd name="connsiteY0-18" fmla="*/ 0 h 3352996"/>
              <a:gd name="connsiteX1-19" fmla="*/ 924113 w 924113"/>
              <a:gd name="connsiteY1-20" fmla="*/ 543722 h 3352996"/>
              <a:gd name="connsiteX2-21" fmla="*/ 923557 w 924113"/>
              <a:gd name="connsiteY2-22" fmla="*/ 3352996 h 3352996"/>
              <a:gd name="connsiteX0-23" fmla="*/ 0 w 924113"/>
              <a:gd name="connsiteY0-24" fmla="*/ 0 h 2410399"/>
              <a:gd name="connsiteX1-25" fmla="*/ 924113 w 924113"/>
              <a:gd name="connsiteY1-26" fmla="*/ 543722 h 2410399"/>
              <a:gd name="connsiteX2-27" fmla="*/ 923557 w 924113"/>
              <a:gd name="connsiteY2-28" fmla="*/ 2410399 h 2410399"/>
              <a:gd name="connsiteX0-29" fmla="*/ 0 w 830283"/>
              <a:gd name="connsiteY0-30" fmla="*/ 0 h 2344371"/>
              <a:gd name="connsiteX1-31" fmla="*/ 830283 w 830283"/>
              <a:gd name="connsiteY1-32" fmla="*/ 477694 h 2344371"/>
              <a:gd name="connsiteX2-33" fmla="*/ 829727 w 830283"/>
              <a:gd name="connsiteY2-34" fmla="*/ 2344371 h 2344371"/>
              <a:gd name="connsiteX0-35" fmla="*/ 0 w 802482"/>
              <a:gd name="connsiteY0-36" fmla="*/ 0 h 2333945"/>
              <a:gd name="connsiteX1-37" fmla="*/ 802482 w 802482"/>
              <a:gd name="connsiteY1-38" fmla="*/ 467268 h 2333945"/>
              <a:gd name="connsiteX2-39" fmla="*/ 801926 w 802482"/>
              <a:gd name="connsiteY2-40" fmla="*/ 2333945 h 2333945"/>
              <a:gd name="connsiteX0-41" fmla="*/ 0 w 729503"/>
              <a:gd name="connsiteY0-42" fmla="*/ 0 h 2288768"/>
              <a:gd name="connsiteX1-43" fmla="*/ 729503 w 729503"/>
              <a:gd name="connsiteY1-44" fmla="*/ 422091 h 2288768"/>
              <a:gd name="connsiteX2-45" fmla="*/ 728947 w 729503"/>
              <a:gd name="connsiteY2-46" fmla="*/ 2288768 h 2288768"/>
              <a:gd name="connsiteX0-47" fmla="*/ 0 w 732430"/>
              <a:gd name="connsiteY0-48" fmla="*/ 0 h 2038556"/>
              <a:gd name="connsiteX1-49" fmla="*/ 729503 w 732430"/>
              <a:gd name="connsiteY1-50" fmla="*/ 422091 h 2038556"/>
              <a:gd name="connsiteX2-51" fmla="*/ 732423 w 732430"/>
              <a:gd name="connsiteY2-52" fmla="*/ 2038556 h 2038556"/>
              <a:gd name="connsiteX0-53" fmla="*/ 0 w 729503"/>
              <a:gd name="connsiteY0-54" fmla="*/ 0 h 1152390"/>
              <a:gd name="connsiteX1-55" fmla="*/ 729503 w 729503"/>
              <a:gd name="connsiteY1-56" fmla="*/ 422091 h 1152390"/>
              <a:gd name="connsiteX2-57" fmla="*/ 51291 w 729503"/>
              <a:gd name="connsiteY2-58" fmla="*/ 1152390 h 1152390"/>
              <a:gd name="connsiteX0-59" fmla="*/ 0 w 729503"/>
              <a:gd name="connsiteY0-60" fmla="*/ 0 h 422091"/>
              <a:gd name="connsiteX1-61" fmla="*/ 729503 w 729503"/>
              <a:gd name="connsiteY1-62" fmla="*/ 422091 h 422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29503" h="422091">
                <a:moveTo>
                  <a:pt x="0" y="0"/>
                </a:moveTo>
                <a:lnTo>
                  <a:pt x="729503" y="422091"/>
                </a:lnTo>
              </a:path>
            </a:pathLst>
          </a:custGeom>
          <a:noFill/>
          <a:ln w="19050" cap="flat">
            <a:gradFill>
              <a:gsLst>
                <a:gs pos="67000">
                  <a:schemeClr val="accent3">
                    <a:alpha val="0"/>
                  </a:schemeClr>
                </a:gs>
                <a:gs pos="29000">
                  <a:srgbClr val="FFFFFF"/>
                </a:gs>
              </a:gsLst>
              <a:lin ang="84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任意多边形: 形状 41"/>
          <p:cNvSpPr/>
          <p:nvPr userDrawn="1">
            <p:custDataLst>
              <p:tags r:id="rId9"/>
            </p:custDataLst>
          </p:nvPr>
        </p:nvSpPr>
        <p:spPr>
          <a:xfrm flipH="1">
            <a:off x="4453128" y="2694432"/>
            <a:ext cx="1524000" cy="5527548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113" h="3352995">
                <a:moveTo>
                  <a:pt x="924113" y="543722"/>
                </a:moveTo>
                <a:lnTo>
                  <a:pt x="923557" y="3352996"/>
                </a:lnTo>
                <a:lnTo>
                  <a:pt x="0" y="33529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6000">
                <a:schemeClr val="accent3">
                  <a:lumMod val="25000"/>
                  <a:alpha val="97000"/>
                </a:schemeClr>
              </a:gs>
              <a:gs pos="83000">
                <a:schemeClr val="accent3">
                  <a:alpha val="0"/>
                </a:schemeClr>
              </a:gs>
            </a:gsLst>
            <a:lin ang="18000000" scaled="0"/>
            <a:tileRect/>
          </a:gra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任意多边形: 形状 42"/>
          <p:cNvSpPr/>
          <p:nvPr userDrawn="1">
            <p:custDataLst>
              <p:tags r:id="rId10"/>
            </p:custDataLst>
          </p:nvPr>
        </p:nvSpPr>
        <p:spPr>
          <a:xfrm flipH="1">
            <a:off x="2935224" y="2715768"/>
            <a:ext cx="1517904" cy="5513070"/>
          </a:xfrm>
          <a:custGeom>
            <a:avLst/>
            <a:gdLst>
              <a:gd name="connsiteX0" fmla="*/ 923000 w 922999"/>
              <a:gd name="connsiteY0" fmla="*/ 3352439 h 3352439"/>
              <a:gd name="connsiteX1" fmla="*/ 650 w 922999"/>
              <a:gd name="connsiteY1" fmla="*/ 3352439 h 3352439"/>
              <a:gd name="connsiteX2" fmla="*/ 0 w 922999"/>
              <a:gd name="connsiteY2" fmla="*/ 543165 h 3352439"/>
              <a:gd name="connsiteX3" fmla="*/ 916875 w 922999"/>
              <a:gd name="connsiteY3" fmla="*/ 0 h 335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999" h="3352439">
                <a:moveTo>
                  <a:pt x="923000" y="3352439"/>
                </a:moveTo>
                <a:lnTo>
                  <a:pt x="650" y="3352439"/>
                </a:lnTo>
                <a:lnTo>
                  <a:pt x="0" y="543165"/>
                </a:lnTo>
                <a:lnTo>
                  <a:pt x="916875" y="0"/>
                </a:lnTo>
                <a:close/>
              </a:path>
            </a:pathLst>
          </a:custGeom>
          <a:gradFill flip="none" rotWithShape="1">
            <a:gsLst>
              <a:gs pos="68000">
                <a:schemeClr val="accent3">
                  <a:lumMod val="25000"/>
                  <a:alpha val="97000"/>
                </a:schemeClr>
              </a:gs>
              <a:gs pos="99000">
                <a:schemeClr val="accent3">
                  <a:alpha val="0"/>
                </a:schemeClr>
              </a:gs>
            </a:gsLst>
            <a:lin ang="14400000" scaled="0"/>
            <a:tileRect/>
          </a:gra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任意多边形: 形状 43"/>
          <p:cNvSpPr/>
          <p:nvPr userDrawn="1">
            <p:custDataLst>
              <p:tags r:id="rId11"/>
            </p:custDataLst>
          </p:nvPr>
        </p:nvSpPr>
        <p:spPr>
          <a:xfrm flipH="1">
            <a:off x="2945130" y="1824990"/>
            <a:ext cx="3027426" cy="1790700"/>
          </a:xfrm>
          <a:custGeom>
            <a:avLst/>
            <a:gdLst>
              <a:gd name="connsiteX0" fmla="*/ 1840988 w 1840987"/>
              <a:gd name="connsiteY0" fmla="*/ 544371 h 1088742"/>
              <a:gd name="connsiteX1" fmla="*/ 915576 w 1840987"/>
              <a:gd name="connsiteY1" fmla="*/ 0 h 1088742"/>
              <a:gd name="connsiteX2" fmla="*/ 0 w 1840987"/>
              <a:gd name="connsiteY2" fmla="*/ 543814 h 1088742"/>
              <a:gd name="connsiteX3" fmla="*/ 928753 w 1840987"/>
              <a:gd name="connsiteY3" fmla="*/ 1088742 h 108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87" h="1088742">
                <a:moveTo>
                  <a:pt x="1840988" y="544371"/>
                </a:moveTo>
                <a:lnTo>
                  <a:pt x="915576" y="0"/>
                </a:lnTo>
                <a:lnTo>
                  <a:pt x="0" y="543814"/>
                </a:lnTo>
                <a:lnTo>
                  <a:pt x="928753" y="1088742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75000"/>
                  <a:alpha val="0"/>
                </a:schemeClr>
              </a:gs>
              <a:gs pos="93000">
                <a:schemeClr val="accent3">
                  <a:lumMod val="75000"/>
                  <a:alpha val="35000"/>
                </a:schemeClr>
              </a:gs>
            </a:gsLst>
            <a:lin ang="210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任意多边形: 形状 44"/>
          <p:cNvSpPr/>
          <p:nvPr userDrawn="1">
            <p:custDataLst>
              <p:tags r:id="rId12"/>
            </p:custDataLst>
          </p:nvPr>
        </p:nvSpPr>
        <p:spPr>
          <a:xfrm flipH="1">
            <a:off x="1110996" y="5049774"/>
            <a:ext cx="2929890" cy="3159252"/>
          </a:xfrm>
          <a:custGeom>
            <a:avLst/>
            <a:gdLst>
              <a:gd name="connsiteX0" fmla="*/ 1781781 w 1781780"/>
              <a:gd name="connsiteY0" fmla="*/ 1051993 h 1921075"/>
              <a:gd name="connsiteX1" fmla="*/ 1781781 w 1781780"/>
              <a:gd name="connsiteY1" fmla="*/ 1921075 h 1921075"/>
              <a:gd name="connsiteX2" fmla="*/ 0 w 1781780"/>
              <a:gd name="connsiteY2" fmla="*/ 1921075 h 1921075"/>
              <a:gd name="connsiteX3" fmla="*/ 0 w 1781780"/>
              <a:gd name="connsiteY3" fmla="*/ 0 h 192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780" h="1921075">
                <a:moveTo>
                  <a:pt x="1781781" y="1051993"/>
                </a:moveTo>
                <a:lnTo>
                  <a:pt x="1781781" y="1921075"/>
                </a:lnTo>
                <a:lnTo>
                  <a:pt x="0" y="19210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4000">
                <a:srgbClr val="262626"/>
              </a:gs>
              <a:gs pos="30000">
                <a:srgbClr val="0D0D0D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任意多边形: 形状 45"/>
          <p:cNvSpPr/>
          <p:nvPr userDrawn="1">
            <p:custDataLst>
              <p:tags r:id="rId13"/>
            </p:custDataLst>
          </p:nvPr>
        </p:nvSpPr>
        <p:spPr>
          <a:xfrm flipH="1">
            <a:off x="12192" y="2683764"/>
            <a:ext cx="4040886" cy="4098036"/>
          </a:xfrm>
          <a:custGeom>
            <a:avLst/>
            <a:gdLst>
              <a:gd name="connsiteX0" fmla="*/ 2457094 w 2457094"/>
              <a:gd name="connsiteY0" fmla="*/ 0 h 2491894"/>
              <a:gd name="connsiteX1" fmla="*/ 2457094 w 2457094"/>
              <a:gd name="connsiteY1" fmla="*/ 2093871 h 2491894"/>
              <a:gd name="connsiteX2" fmla="*/ 1786328 w 2457094"/>
              <a:gd name="connsiteY2" fmla="*/ 2491895 h 2491894"/>
              <a:gd name="connsiteX3" fmla="*/ 0 w 2457094"/>
              <a:gd name="connsiteY3" fmla="*/ 1438695 h 249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7094" h="2491894">
                <a:moveTo>
                  <a:pt x="2457094" y="0"/>
                </a:moveTo>
                <a:lnTo>
                  <a:pt x="2457094" y="2093871"/>
                </a:lnTo>
                <a:lnTo>
                  <a:pt x="1786328" y="2491895"/>
                </a:lnTo>
                <a:lnTo>
                  <a:pt x="0" y="1438695"/>
                </a:lnTo>
                <a:close/>
              </a:path>
            </a:pathLst>
          </a:custGeom>
          <a:gradFill>
            <a:gsLst>
              <a:gs pos="100000">
                <a:srgbClr val="404040"/>
              </a:gs>
              <a:gs pos="36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任意多边形: 形状 46"/>
          <p:cNvSpPr/>
          <p:nvPr userDrawn="1">
            <p:custDataLst>
              <p:tags r:id="rId14"/>
            </p:custDataLst>
          </p:nvPr>
        </p:nvSpPr>
        <p:spPr>
          <a:xfrm flipH="1">
            <a:off x="0" y="5725668"/>
            <a:ext cx="2885694" cy="1050036"/>
          </a:xfrm>
          <a:custGeom>
            <a:avLst/>
            <a:gdLst>
              <a:gd name="connsiteX0" fmla="*/ 2457094 w 2457094"/>
              <a:gd name="connsiteY0" fmla="*/ 0 h 2491894"/>
              <a:gd name="connsiteX1" fmla="*/ 2457094 w 2457094"/>
              <a:gd name="connsiteY1" fmla="*/ 2093871 h 2491894"/>
              <a:gd name="connsiteX2" fmla="*/ 1786328 w 2457094"/>
              <a:gd name="connsiteY2" fmla="*/ 2491895 h 2491894"/>
              <a:gd name="connsiteX3" fmla="*/ 0 w 2457094"/>
              <a:gd name="connsiteY3" fmla="*/ 1438695 h 2491894"/>
              <a:gd name="connsiteX0-1" fmla="*/ 2457094 w 2523817"/>
              <a:gd name="connsiteY0-2" fmla="*/ 0 h 2491895"/>
              <a:gd name="connsiteX1-3" fmla="*/ 2457094 w 2523817"/>
              <a:gd name="connsiteY1-4" fmla="*/ 2093871 h 2491895"/>
              <a:gd name="connsiteX2-5" fmla="*/ 1786328 w 2523817"/>
              <a:gd name="connsiteY2-6" fmla="*/ 2491895 h 2491895"/>
              <a:gd name="connsiteX3-7" fmla="*/ 0 w 2523817"/>
              <a:gd name="connsiteY3-8" fmla="*/ 1438695 h 2491895"/>
              <a:gd name="connsiteX4" fmla="*/ 2523817 w 2523817"/>
              <a:gd name="connsiteY4" fmla="*/ 66723 h 2491895"/>
              <a:gd name="connsiteX0-9" fmla="*/ 2457094 w 2457094"/>
              <a:gd name="connsiteY0-10" fmla="*/ 0 h 2491895"/>
              <a:gd name="connsiteX1-11" fmla="*/ 2457094 w 2457094"/>
              <a:gd name="connsiteY1-12" fmla="*/ 2093871 h 2491895"/>
              <a:gd name="connsiteX2-13" fmla="*/ 1786328 w 2457094"/>
              <a:gd name="connsiteY2-14" fmla="*/ 2491895 h 2491895"/>
              <a:gd name="connsiteX3-15" fmla="*/ 0 w 2457094"/>
              <a:gd name="connsiteY3-16" fmla="*/ 1438695 h 2491895"/>
              <a:gd name="connsiteX0-17" fmla="*/ 2457094 w 2457094"/>
              <a:gd name="connsiteY0-18" fmla="*/ 655176 h 1053200"/>
              <a:gd name="connsiteX1-19" fmla="*/ 1786328 w 2457094"/>
              <a:gd name="connsiteY1-20" fmla="*/ 1053200 h 1053200"/>
              <a:gd name="connsiteX2-21" fmla="*/ 0 w 2457094"/>
              <a:gd name="connsiteY2-22" fmla="*/ 0 h 1053200"/>
              <a:gd name="connsiteX0-23" fmla="*/ 2114211 w 2114211"/>
              <a:gd name="connsiteY0-24" fmla="*/ 469834 h 867858"/>
              <a:gd name="connsiteX1-25" fmla="*/ 1443445 w 2114211"/>
              <a:gd name="connsiteY1-26" fmla="*/ 867858 h 867858"/>
              <a:gd name="connsiteX2-27" fmla="*/ 0 w 2114211"/>
              <a:gd name="connsiteY2-28" fmla="*/ 0 h 867858"/>
              <a:gd name="connsiteX0-29" fmla="*/ 1476518 w 1476518"/>
              <a:gd name="connsiteY0-30" fmla="*/ 82353 h 480377"/>
              <a:gd name="connsiteX1-31" fmla="*/ 805752 w 1476518"/>
              <a:gd name="connsiteY1-32" fmla="*/ 480377 h 480377"/>
              <a:gd name="connsiteX2-33" fmla="*/ 0 w 1476518"/>
              <a:gd name="connsiteY2-34" fmla="*/ 0 h 480377"/>
              <a:gd name="connsiteX0-35" fmla="*/ 1476518 w 1476518"/>
              <a:gd name="connsiteY0-36" fmla="*/ 73665 h 471689"/>
              <a:gd name="connsiteX1-37" fmla="*/ 805752 w 1476518"/>
              <a:gd name="connsiteY1-38" fmla="*/ 471689 h 471689"/>
              <a:gd name="connsiteX2-39" fmla="*/ 0 w 1476518"/>
              <a:gd name="connsiteY2-40" fmla="*/ 0 h 471689"/>
              <a:gd name="connsiteX0-41" fmla="*/ 1754531 w 1754531"/>
              <a:gd name="connsiteY0-42" fmla="*/ 240473 h 638497"/>
              <a:gd name="connsiteX1-43" fmla="*/ 1083765 w 1754531"/>
              <a:gd name="connsiteY1-44" fmla="*/ 638497 h 638497"/>
              <a:gd name="connsiteX2-45" fmla="*/ 0 w 1754531"/>
              <a:gd name="connsiteY2-46" fmla="*/ 0 h 6384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54531" h="638497">
                <a:moveTo>
                  <a:pt x="1754531" y="240473"/>
                </a:moveTo>
                <a:lnTo>
                  <a:pt x="1083765" y="638497"/>
                </a:lnTo>
                <a:lnTo>
                  <a:pt x="0" y="0"/>
                </a:lnTo>
              </a:path>
            </a:pathLst>
          </a:custGeom>
          <a:noFill/>
          <a:ln w="9278" cap="flat">
            <a:gradFill>
              <a:gsLst>
                <a:gs pos="76000">
                  <a:schemeClr val="bg1">
                    <a:alpha val="0"/>
                  </a:schemeClr>
                </a:gs>
                <a:gs pos="19000">
                  <a:schemeClr val="bg2">
                    <a:alpha val="0"/>
                  </a:schemeClr>
                </a:gs>
                <a:gs pos="48000">
                  <a:schemeClr val="tx2">
                    <a:alpha val="55000"/>
                  </a:schemeClr>
                </a:gs>
              </a:gsLst>
              <a:lin ang="96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任意多边形: 形状 48"/>
          <p:cNvSpPr/>
          <p:nvPr userDrawn="1">
            <p:custDataLst>
              <p:tags r:id="rId15"/>
            </p:custDataLst>
          </p:nvPr>
        </p:nvSpPr>
        <p:spPr>
          <a:xfrm flipH="1">
            <a:off x="5221224" y="5529834"/>
            <a:ext cx="7466076" cy="2678430"/>
          </a:xfrm>
          <a:custGeom>
            <a:avLst/>
            <a:gdLst>
              <a:gd name="connsiteX0" fmla="*/ 4539736 w 4539736"/>
              <a:gd name="connsiteY0" fmla="*/ 1040393 h 1628844"/>
              <a:gd name="connsiteX1" fmla="*/ 3541568 w 4539736"/>
              <a:gd name="connsiteY1" fmla="*/ 1628845 h 1628844"/>
              <a:gd name="connsiteX2" fmla="*/ 0 w 4539736"/>
              <a:gd name="connsiteY2" fmla="*/ 1628845 h 1628844"/>
              <a:gd name="connsiteX3" fmla="*/ 1179038 w 4539736"/>
              <a:gd name="connsiteY3" fmla="*/ 933764 h 1628844"/>
              <a:gd name="connsiteX4" fmla="*/ 2762781 w 4539736"/>
              <a:gd name="connsiteY4" fmla="*/ 0 h 16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9736" h="1628844">
                <a:moveTo>
                  <a:pt x="4539736" y="1040393"/>
                </a:moveTo>
                <a:lnTo>
                  <a:pt x="3541568" y="1628845"/>
                </a:lnTo>
                <a:lnTo>
                  <a:pt x="0" y="1628845"/>
                </a:lnTo>
                <a:lnTo>
                  <a:pt x="1179038" y="933764"/>
                </a:lnTo>
                <a:lnTo>
                  <a:pt x="2762781" y="0"/>
                </a:lnTo>
                <a:close/>
              </a:path>
            </a:pathLst>
          </a:custGeom>
          <a:gradFill>
            <a:gsLst>
              <a:gs pos="100000">
                <a:srgbClr val="404040"/>
              </a:gs>
              <a:gs pos="36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任意多边形: 形状 49"/>
          <p:cNvSpPr/>
          <p:nvPr userDrawn="1">
            <p:custDataLst>
              <p:tags r:id="rId16"/>
            </p:custDataLst>
          </p:nvPr>
        </p:nvSpPr>
        <p:spPr>
          <a:xfrm flipH="1">
            <a:off x="5221224" y="7240524"/>
            <a:ext cx="1674876" cy="988314"/>
          </a:xfrm>
          <a:custGeom>
            <a:avLst/>
            <a:gdLst>
              <a:gd name="connsiteX0" fmla="*/ 985826 w 985826"/>
              <a:gd name="connsiteY0" fmla="*/ 0 h 582048"/>
              <a:gd name="connsiteX1" fmla="*/ 985826 w 985826"/>
              <a:gd name="connsiteY1" fmla="*/ 582048 h 582048"/>
              <a:gd name="connsiteX2" fmla="*/ 0 w 985826"/>
              <a:gd name="connsiteY2" fmla="*/ 582048 h 58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826" h="582048">
                <a:moveTo>
                  <a:pt x="985826" y="0"/>
                </a:moveTo>
                <a:lnTo>
                  <a:pt x="985826" y="582048"/>
                </a:lnTo>
                <a:lnTo>
                  <a:pt x="0" y="582048"/>
                </a:lnTo>
                <a:close/>
              </a:path>
            </a:pathLst>
          </a:custGeom>
          <a:gradFill>
            <a:gsLst>
              <a:gs pos="95000">
                <a:srgbClr val="404040"/>
              </a:gs>
              <a:gs pos="30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7"/>
            </p:custDataLst>
          </p:nvPr>
        </p:nvSpPr>
        <p:spPr>
          <a:xfrm>
            <a:off x="7315200" y="2182723"/>
            <a:ext cx="6615485" cy="1297306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defRPr sz="8640"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4622780" cy="8229600"/>
          </a:xfrm>
          <a:prstGeom prst="rect">
            <a:avLst/>
          </a:prstGeom>
          <a:gradFill>
            <a:gsLst>
              <a:gs pos="39000">
                <a:srgbClr val="0D0D0D"/>
              </a:gs>
              <a:gs pos="10000">
                <a:srgbClr val="40404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216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等腰三角形 26"/>
          <p:cNvSpPr/>
          <p:nvPr userDrawn="1">
            <p:custDataLst>
              <p:tags r:id="rId3"/>
            </p:custDataLst>
          </p:nvPr>
        </p:nvSpPr>
        <p:spPr>
          <a:xfrm rot="17999979">
            <a:off x="8679923" y="2399872"/>
            <a:ext cx="1115528" cy="128791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任意多边形: 形状 36"/>
          <p:cNvSpPr/>
          <p:nvPr userDrawn="1">
            <p:custDataLst>
              <p:tags r:id="rId4"/>
            </p:custDataLst>
          </p:nvPr>
        </p:nvSpPr>
        <p:spPr>
          <a:xfrm>
            <a:off x="8649976" y="2708605"/>
            <a:ext cx="1519729" cy="5514090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113" h="3352995">
                <a:moveTo>
                  <a:pt x="924113" y="543722"/>
                </a:moveTo>
                <a:lnTo>
                  <a:pt x="923557" y="3352996"/>
                </a:lnTo>
                <a:lnTo>
                  <a:pt x="0" y="33529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200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  <a:gs pos="79000">
                <a:schemeClr val="accent3"/>
              </a:gs>
              <a:gs pos="37000">
                <a:schemeClr val="accent3">
                  <a:lumMod val="50000"/>
                </a:schemeClr>
              </a:gs>
            </a:gsLst>
            <a:lin ang="18000000" scaled="0"/>
            <a:tileRect/>
          </a:gra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 userDrawn="1">
            <p:custDataLst>
              <p:tags r:id="rId5"/>
            </p:custDataLst>
          </p:nvPr>
        </p:nvSpPr>
        <p:spPr>
          <a:xfrm>
            <a:off x="10169704" y="2709522"/>
            <a:ext cx="1517897" cy="5513176"/>
          </a:xfrm>
          <a:custGeom>
            <a:avLst/>
            <a:gdLst>
              <a:gd name="connsiteX0" fmla="*/ 923000 w 922999"/>
              <a:gd name="connsiteY0" fmla="*/ 3352439 h 3352439"/>
              <a:gd name="connsiteX1" fmla="*/ 650 w 922999"/>
              <a:gd name="connsiteY1" fmla="*/ 3352439 h 3352439"/>
              <a:gd name="connsiteX2" fmla="*/ 0 w 922999"/>
              <a:gd name="connsiteY2" fmla="*/ 543165 h 3352439"/>
              <a:gd name="connsiteX3" fmla="*/ 916875 w 922999"/>
              <a:gd name="connsiteY3" fmla="*/ 0 h 335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999" h="3352439">
                <a:moveTo>
                  <a:pt x="923000" y="3352439"/>
                </a:moveTo>
                <a:lnTo>
                  <a:pt x="650" y="3352439"/>
                </a:lnTo>
                <a:lnTo>
                  <a:pt x="0" y="543165"/>
                </a:lnTo>
                <a:lnTo>
                  <a:pt x="91687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66000">
                <a:schemeClr val="accent3">
                  <a:lumMod val="50000"/>
                </a:schemeClr>
              </a:gs>
            </a:gsLst>
            <a:lin ang="144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任意多边形: 形状 38"/>
          <p:cNvSpPr/>
          <p:nvPr userDrawn="1">
            <p:custDataLst>
              <p:tags r:id="rId6"/>
            </p:custDataLst>
          </p:nvPr>
        </p:nvSpPr>
        <p:spPr>
          <a:xfrm>
            <a:off x="8649976" y="1814288"/>
            <a:ext cx="3027553" cy="1790466"/>
          </a:xfrm>
          <a:custGeom>
            <a:avLst/>
            <a:gdLst>
              <a:gd name="connsiteX0" fmla="*/ 1840988 w 1840987"/>
              <a:gd name="connsiteY0" fmla="*/ 544371 h 1088742"/>
              <a:gd name="connsiteX1" fmla="*/ 915576 w 1840987"/>
              <a:gd name="connsiteY1" fmla="*/ 0 h 1088742"/>
              <a:gd name="connsiteX2" fmla="*/ 0 w 1840987"/>
              <a:gd name="connsiteY2" fmla="*/ 543814 h 1088742"/>
              <a:gd name="connsiteX3" fmla="*/ 928753 w 1840987"/>
              <a:gd name="connsiteY3" fmla="*/ 1088742 h 108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87" h="1088742">
                <a:moveTo>
                  <a:pt x="1840988" y="544371"/>
                </a:moveTo>
                <a:lnTo>
                  <a:pt x="915576" y="0"/>
                </a:lnTo>
                <a:lnTo>
                  <a:pt x="0" y="543814"/>
                </a:lnTo>
                <a:lnTo>
                  <a:pt x="928753" y="1088742"/>
                </a:ln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60000"/>
                  <a:lumOff val="40000"/>
                </a:schemeClr>
              </a:gs>
              <a:gs pos="80000">
                <a:schemeClr val="accent3"/>
              </a:gs>
            </a:gsLst>
            <a:lin ang="210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任意多边形: 形状 39"/>
          <p:cNvSpPr/>
          <p:nvPr userDrawn="1">
            <p:custDataLst>
              <p:tags r:id="rId7"/>
            </p:custDataLst>
          </p:nvPr>
        </p:nvSpPr>
        <p:spPr>
          <a:xfrm>
            <a:off x="8957539" y="2897341"/>
            <a:ext cx="1204501" cy="3352460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  <a:gd name="connsiteX0-1" fmla="*/ 0 w 924113"/>
              <a:gd name="connsiteY0-2" fmla="*/ 3352996 h 3419719"/>
              <a:gd name="connsiteX1-3" fmla="*/ 0 w 924113"/>
              <a:gd name="connsiteY1-4" fmla="*/ 0 h 3419719"/>
              <a:gd name="connsiteX2-5" fmla="*/ 924113 w 924113"/>
              <a:gd name="connsiteY2-6" fmla="*/ 543722 h 3419719"/>
              <a:gd name="connsiteX3-7" fmla="*/ 923557 w 924113"/>
              <a:gd name="connsiteY3-8" fmla="*/ 3352996 h 3419719"/>
              <a:gd name="connsiteX4" fmla="*/ 66723 w 924113"/>
              <a:gd name="connsiteY4" fmla="*/ 3419719 h 3419719"/>
              <a:gd name="connsiteX0-9" fmla="*/ 0 w 924113"/>
              <a:gd name="connsiteY0-10" fmla="*/ 0 h 3419719"/>
              <a:gd name="connsiteX1-11" fmla="*/ 924113 w 924113"/>
              <a:gd name="connsiteY1-12" fmla="*/ 543722 h 3419719"/>
              <a:gd name="connsiteX2-13" fmla="*/ 923557 w 924113"/>
              <a:gd name="connsiteY2-14" fmla="*/ 3352996 h 3419719"/>
              <a:gd name="connsiteX3-15" fmla="*/ 66723 w 924113"/>
              <a:gd name="connsiteY3-16" fmla="*/ 3419719 h 3419719"/>
              <a:gd name="connsiteX0-17" fmla="*/ 0 w 924113"/>
              <a:gd name="connsiteY0-18" fmla="*/ 0 h 3352996"/>
              <a:gd name="connsiteX1-19" fmla="*/ 924113 w 924113"/>
              <a:gd name="connsiteY1-20" fmla="*/ 543722 h 3352996"/>
              <a:gd name="connsiteX2-21" fmla="*/ 923557 w 924113"/>
              <a:gd name="connsiteY2-22" fmla="*/ 3352996 h 3352996"/>
              <a:gd name="connsiteX0-23" fmla="*/ 0 w 924113"/>
              <a:gd name="connsiteY0-24" fmla="*/ 0 h 2410399"/>
              <a:gd name="connsiteX1-25" fmla="*/ 924113 w 924113"/>
              <a:gd name="connsiteY1-26" fmla="*/ 543722 h 2410399"/>
              <a:gd name="connsiteX2-27" fmla="*/ 923557 w 924113"/>
              <a:gd name="connsiteY2-28" fmla="*/ 2410399 h 2410399"/>
              <a:gd name="connsiteX0-29" fmla="*/ 0 w 830283"/>
              <a:gd name="connsiteY0-30" fmla="*/ 0 h 2344371"/>
              <a:gd name="connsiteX1-31" fmla="*/ 830283 w 830283"/>
              <a:gd name="connsiteY1-32" fmla="*/ 477694 h 2344371"/>
              <a:gd name="connsiteX2-33" fmla="*/ 829727 w 830283"/>
              <a:gd name="connsiteY2-34" fmla="*/ 2344371 h 2344371"/>
              <a:gd name="connsiteX0-35" fmla="*/ 0 w 802482"/>
              <a:gd name="connsiteY0-36" fmla="*/ 0 h 2333945"/>
              <a:gd name="connsiteX1-37" fmla="*/ 802482 w 802482"/>
              <a:gd name="connsiteY1-38" fmla="*/ 467268 h 2333945"/>
              <a:gd name="connsiteX2-39" fmla="*/ 801926 w 802482"/>
              <a:gd name="connsiteY2-40" fmla="*/ 2333945 h 2333945"/>
              <a:gd name="connsiteX0-41" fmla="*/ 0 w 729503"/>
              <a:gd name="connsiteY0-42" fmla="*/ 0 h 2288768"/>
              <a:gd name="connsiteX1-43" fmla="*/ 729503 w 729503"/>
              <a:gd name="connsiteY1-44" fmla="*/ 422091 h 2288768"/>
              <a:gd name="connsiteX2-45" fmla="*/ 728947 w 729503"/>
              <a:gd name="connsiteY2-46" fmla="*/ 2288768 h 2288768"/>
              <a:gd name="connsiteX0-47" fmla="*/ 0 w 732430"/>
              <a:gd name="connsiteY0-48" fmla="*/ 0 h 2038556"/>
              <a:gd name="connsiteX1-49" fmla="*/ 729503 w 732430"/>
              <a:gd name="connsiteY1-50" fmla="*/ 422091 h 2038556"/>
              <a:gd name="connsiteX2-51" fmla="*/ 732423 w 732430"/>
              <a:gd name="connsiteY2-52" fmla="*/ 2038556 h 20385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2430" h="2038556">
                <a:moveTo>
                  <a:pt x="0" y="0"/>
                </a:moveTo>
                <a:lnTo>
                  <a:pt x="729503" y="422091"/>
                </a:lnTo>
                <a:cubicBezTo>
                  <a:pt x="729318" y="1358516"/>
                  <a:pt x="732608" y="1102131"/>
                  <a:pt x="732423" y="2038556"/>
                </a:cubicBezTo>
              </a:path>
            </a:pathLst>
          </a:custGeom>
          <a:noFill/>
          <a:ln w="19050" cap="flat">
            <a:gradFill>
              <a:gsLst>
                <a:gs pos="0">
                  <a:schemeClr val="accent3">
                    <a:alpha val="0"/>
                  </a:schemeClr>
                </a:gs>
                <a:gs pos="100000">
                  <a:schemeClr val="accent3">
                    <a:alpha val="0"/>
                  </a:schemeClr>
                </a:gs>
                <a:gs pos="51000">
                  <a:srgbClr val="FFFFFF"/>
                </a:gs>
              </a:gsLst>
              <a:lin ang="18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任意多边形: 形状 40"/>
          <p:cNvSpPr/>
          <p:nvPr userDrawn="1">
            <p:custDataLst>
              <p:tags r:id="rId8"/>
            </p:custDataLst>
          </p:nvPr>
        </p:nvSpPr>
        <p:spPr>
          <a:xfrm flipH="1">
            <a:off x="10160128" y="2909852"/>
            <a:ext cx="1199688" cy="694140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  <a:gd name="connsiteX0-1" fmla="*/ 0 w 924113"/>
              <a:gd name="connsiteY0-2" fmla="*/ 3352996 h 3419719"/>
              <a:gd name="connsiteX1-3" fmla="*/ 0 w 924113"/>
              <a:gd name="connsiteY1-4" fmla="*/ 0 h 3419719"/>
              <a:gd name="connsiteX2-5" fmla="*/ 924113 w 924113"/>
              <a:gd name="connsiteY2-6" fmla="*/ 543722 h 3419719"/>
              <a:gd name="connsiteX3-7" fmla="*/ 923557 w 924113"/>
              <a:gd name="connsiteY3-8" fmla="*/ 3352996 h 3419719"/>
              <a:gd name="connsiteX4" fmla="*/ 66723 w 924113"/>
              <a:gd name="connsiteY4" fmla="*/ 3419719 h 3419719"/>
              <a:gd name="connsiteX0-9" fmla="*/ 0 w 924113"/>
              <a:gd name="connsiteY0-10" fmla="*/ 0 h 3419719"/>
              <a:gd name="connsiteX1-11" fmla="*/ 924113 w 924113"/>
              <a:gd name="connsiteY1-12" fmla="*/ 543722 h 3419719"/>
              <a:gd name="connsiteX2-13" fmla="*/ 923557 w 924113"/>
              <a:gd name="connsiteY2-14" fmla="*/ 3352996 h 3419719"/>
              <a:gd name="connsiteX3-15" fmla="*/ 66723 w 924113"/>
              <a:gd name="connsiteY3-16" fmla="*/ 3419719 h 3419719"/>
              <a:gd name="connsiteX0-17" fmla="*/ 0 w 924113"/>
              <a:gd name="connsiteY0-18" fmla="*/ 0 h 3352996"/>
              <a:gd name="connsiteX1-19" fmla="*/ 924113 w 924113"/>
              <a:gd name="connsiteY1-20" fmla="*/ 543722 h 3352996"/>
              <a:gd name="connsiteX2-21" fmla="*/ 923557 w 924113"/>
              <a:gd name="connsiteY2-22" fmla="*/ 3352996 h 3352996"/>
              <a:gd name="connsiteX0-23" fmla="*/ 0 w 924113"/>
              <a:gd name="connsiteY0-24" fmla="*/ 0 h 2410399"/>
              <a:gd name="connsiteX1-25" fmla="*/ 924113 w 924113"/>
              <a:gd name="connsiteY1-26" fmla="*/ 543722 h 2410399"/>
              <a:gd name="connsiteX2-27" fmla="*/ 923557 w 924113"/>
              <a:gd name="connsiteY2-28" fmla="*/ 2410399 h 2410399"/>
              <a:gd name="connsiteX0-29" fmla="*/ 0 w 830283"/>
              <a:gd name="connsiteY0-30" fmla="*/ 0 h 2344371"/>
              <a:gd name="connsiteX1-31" fmla="*/ 830283 w 830283"/>
              <a:gd name="connsiteY1-32" fmla="*/ 477694 h 2344371"/>
              <a:gd name="connsiteX2-33" fmla="*/ 829727 w 830283"/>
              <a:gd name="connsiteY2-34" fmla="*/ 2344371 h 2344371"/>
              <a:gd name="connsiteX0-35" fmla="*/ 0 w 802482"/>
              <a:gd name="connsiteY0-36" fmla="*/ 0 h 2333945"/>
              <a:gd name="connsiteX1-37" fmla="*/ 802482 w 802482"/>
              <a:gd name="connsiteY1-38" fmla="*/ 467268 h 2333945"/>
              <a:gd name="connsiteX2-39" fmla="*/ 801926 w 802482"/>
              <a:gd name="connsiteY2-40" fmla="*/ 2333945 h 2333945"/>
              <a:gd name="connsiteX0-41" fmla="*/ 0 w 729503"/>
              <a:gd name="connsiteY0-42" fmla="*/ 0 h 2288768"/>
              <a:gd name="connsiteX1-43" fmla="*/ 729503 w 729503"/>
              <a:gd name="connsiteY1-44" fmla="*/ 422091 h 2288768"/>
              <a:gd name="connsiteX2-45" fmla="*/ 728947 w 729503"/>
              <a:gd name="connsiteY2-46" fmla="*/ 2288768 h 2288768"/>
              <a:gd name="connsiteX0-47" fmla="*/ 0 w 732430"/>
              <a:gd name="connsiteY0-48" fmla="*/ 0 h 2038556"/>
              <a:gd name="connsiteX1-49" fmla="*/ 729503 w 732430"/>
              <a:gd name="connsiteY1-50" fmla="*/ 422091 h 2038556"/>
              <a:gd name="connsiteX2-51" fmla="*/ 732423 w 732430"/>
              <a:gd name="connsiteY2-52" fmla="*/ 2038556 h 2038556"/>
              <a:gd name="connsiteX0-53" fmla="*/ 0 w 729503"/>
              <a:gd name="connsiteY0-54" fmla="*/ 0 h 1152390"/>
              <a:gd name="connsiteX1-55" fmla="*/ 729503 w 729503"/>
              <a:gd name="connsiteY1-56" fmla="*/ 422091 h 1152390"/>
              <a:gd name="connsiteX2-57" fmla="*/ 51291 w 729503"/>
              <a:gd name="connsiteY2-58" fmla="*/ 1152390 h 1152390"/>
              <a:gd name="connsiteX0-59" fmla="*/ 0 w 729503"/>
              <a:gd name="connsiteY0-60" fmla="*/ 0 h 422091"/>
              <a:gd name="connsiteX1-61" fmla="*/ 729503 w 729503"/>
              <a:gd name="connsiteY1-62" fmla="*/ 422091 h 422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29503" h="422091">
                <a:moveTo>
                  <a:pt x="0" y="0"/>
                </a:moveTo>
                <a:lnTo>
                  <a:pt x="729503" y="422091"/>
                </a:lnTo>
              </a:path>
            </a:pathLst>
          </a:custGeom>
          <a:noFill/>
          <a:ln w="19050" cap="flat">
            <a:gradFill>
              <a:gsLst>
                <a:gs pos="67000">
                  <a:schemeClr val="accent3">
                    <a:alpha val="0"/>
                  </a:schemeClr>
                </a:gs>
                <a:gs pos="29000">
                  <a:srgbClr val="FFFFFF"/>
                </a:gs>
              </a:gsLst>
              <a:lin ang="84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任意多边形: 形状 41"/>
          <p:cNvSpPr/>
          <p:nvPr userDrawn="1">
            <p:custDataLst>
              <p:tags r:id="rId9"/>
            </p:custDataLst>
          </p:nvPr>
        </p:nvSpPr>
        <p:spPr>
          <a:xfrm>
            <a:off x="8645959" y="2694779"/>
            <a:ext cx="1523743" cy="5527916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113" h="3352995">
                <a:moveTo>
                  <a:pt x="924113" y="543722"/>
                </a:moveTo>
                <a:lnTo>
                  <a:pt x="923557" y="3352996"/>
                </a:lnTo>
                <a:lnTo>
                  <a:pt x="0" y="33529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6000">
                <a:schemeClr val="accent3">
                  <a:lumMod val="25000"/>
                  <a:alpha val="97000"/>
                </a:schemeClr>
              </a:gs>
              <a:gs pos="83000">
                <a:schemeClr val="accent3">
                  <a:alpha val="0"/>
                </a:schemeClr>
              </a:gs>
            </a:gsLst>
            <a:lin ang="18000000" scaled="0"/>
            <a:tileRect/>
          </a:gra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任意多边形: 形状 42"/>
          <p:cNvSpPr/>
          <p:nvPr userDrawn="1">
            <p:custDataLst>
              <p:tags r:id="rId10"/>
            </p:custDataLst>
          </p:nvPr>
        </p:nvSpPr>
        <p:spPr>
          <a:xfrm>
            <a:off x="10169704" y="2716013"/>
            <a:ext cx="1517897" cy="5513176"/>
          </a:xfrm>
          <a:custGeom>
            <a:avLst/>
            <a:gdLst>
              <a:gd name="connsiteX0" fmla="*/ 923000 w 922999"/>
              <a:gd name="connsiteY0" fmla="*/ 3352439 h 3352439"/>
              <a:gd name="connsiteX1" fmla="*/ 650 w 922999"/>
              <a:gd name="connsiteY1" fmla="*/ 3352439 h 3352439"/>
              <a:gd name="connsiteX2" fmla="*/ 0 w 922999"/>
              <a:gd name="connsiteY2" fmla="*/ 543165 h 3352439"/>
              <a:gd name="connsiteX3" fmla="*/ 916875 w 922999"/>
              <a:gd name="connsiteY3" fmla="*/ 0 h 335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999" h="3352439">
                <a:moveTo>
                  <a:pt x="923000" y="3352439"/>
                </a:moveTo>
                <a:lnTo>
                  <a:pt x="650" y="3352439"/>
                </a:lnTo>
                <a:lnTo>
                  <a:pt x="0" y="543165"/>
                </a:lnTo>
                <a:lnTo>
                  <a:pt x="916875" y="0"/>
                </a:lnTo>
                <a:close/>
              </a:path>
            </a:pathLst>
          </a:custGeom>
          <a:gradFill flip="none" rotWithShape="1">
            <a:gsLst>
              <a:gs pos="68000">
                <a:schemeClr val="accent3">
                  <a:lumMod val="25000"/>
                  <a:alpha val="97000"/>
                </a:schemeClr>
              </a:gs>
              <a:gs pos="99000">
                <a:schemeClr val="accent3">
                  <a:alpha val="0"/>
                </a:schemeClr>
              </a:gs>
            </a:gsLst>
            <a:lin ang="14400000" scaled="0"/>
            <a:tileRect/>
          </a:gra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任意多边形: 形状 43"/>
          <p:cNvSpPr/>
          <p:nvPr userDrawn="1">
            <p:custDataLst>
              <p:tags r:id="rId11"/>
            </p:custDataLst>
          </p:nvPr>
        </p:nvSpPr>
        <p:spPr>
          <a:xfrm>
            <a:off x="8649976" y="1824654"/>
            <a:ext cx="3027553" cy="1790466"/>
          </a:xfrm>
          <a:custGeom>
            <a:avLst/>
            <a:gdLst>
              <a:gd name="connsiteX0" fmla="*/ 1840988 w 1840987"/>
              <a:gd name="connsiteY0" fmla="*/ 544371 h 1088742"/>
              <a:gd name="connsiteX1" fmla="*/ 915576 w 1840987"/>
              <a:gd name="connsiteY1" fmla="*/ 0 h 1088742"/>
              <a:gd name="connsiteX2" fmla="*/ 0 w 1840987"/>
              <a:gd name="connsiteY2" fmla="*/ 543814 h 1088742"/>
              <a:gd name="connsiteX3" fmla="*/ 928753 w 1840987"/>
              <a:gd name="connsiteY3" fmla="*/ 1088742 h 108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87" h="1088742">
                <a:moveTo>
                  <a:pt x="1840988" y="544371"/>
                </a:moveTo>
                <a:lnTo>
                  <a:pt x="915576" y="0"/>
                </a:lnTo>
                <a:lnTo>
                  <a:pt x="0" y="543814"/>
                </a:lnTo>
                <a:lnTo>
                  <a:pt x="928753" y="1088742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75000"/>
                  <a:alpha val="0"/>
                </a:schemeClr>
              </a:gs>
              <a:gs pos="93000">
                <a:schemeClr val="accent3">
                  <a:lumMod val="75000"/>
                  <a:alpha val="35000"/>
                </a:schemeClr>
              </a:gs>
            </a:gsLst>
            <a:lin ang="210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任意多边形: 形状 44"/>
          <p:cNvSpPr/>
          <p:nvPr userDrawn="1">
            <p:custDataLst>
              <p:tags r:id="rId12"/>
            </p:custDataLst>
          </p:nvPr>
        </p:nvSpPr>
        <p:spPr>
          <a:xfrm>
            <a:off x="10582022" y="5049610"/>
            <a:ext cx="2930185" cy="3159259"/>
          </a:xfrm>
          <a:custGeom>
            <a:avLst/>
            <a:gdLst>
              <a:gd name="connsiteX0" fmla="*/ 1781781 w 1781780"/>
              <a:gd name="connsiteY0" fmla="*/ 1051993 h 1921075"/>
              <a:gd name="connsiteX1" fmla="*/ 1781781 w 1781780"/>
              <a:gd name="connsiteY1" fmla="*/ 1921075 h 1921075"/>
              <a:gd name="connsiteX2" fmla="*/ 0 w 1781780"/>
              <a:gd name="connsiteY2" fmla="*/ 1921075 h 1921075"/>
              <a:gd name="connsiteX3" fmla="*/ 0 w 1781780"/>
              <a:gd name="connsiteY3" fmla="*/ 0 h 192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780" h="1921075">
                <a:moveTo>
                  <a:pt x="1781781" y="1051993"/>
                </a:moveTo>
                <a:lnTo>
                  <a:pt x="1781781" y="1921075"/>
                </a:lnTo>
                <a:lnTo>
                  <a:pt x="0" y="19210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4000">
                <a:srgbClr val="262626"/>
              </a:gs>
              <a:gs pos="30000">
                <a:srgbClr val="0D0D0D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任意多边形: 形状 45"/>
          <p:cNvSpPr/>
          <p:nvPr userDrawn="1">
            <p:custDataLst>
              <p:tags r:id="rId13"/>
            </p:custDataLst>
          </p:nvPr>
        </p:nvSpPr>
        <p:spPr>
          <a:xfrm>
            <a:off x="10569454" y="2683637"/>
            <a:ext cx="4040758" cy="4097987"/>
          </a:xfrm>
          <a:custGeom>
            <a:avLst/>
            <a:gdLst>
              <a:gd name="connsiteX0" fmla="*/ 2457094 w 2457094"/>
              <a:gd name="connsiteY0" fmla="*/ 0 h 2491894"/>
              <a:gd name="connsiteX1" fmla="*/ 2457094 w 2457094"/>
              <a:gd name="connsiteY1" fmla="*/ 2093871 h 2491894"/>
              <a:gd name="connsiteX2" fmla="*/ 1786328 w 2457094"/>
              <a:gd name="connsiteY2" fmla="*/ 2491895 h 2491894"/>
              <a:gd name="connsiteX3" fmla="*/ 0 w 2457094"/>
              <a:gd name="connsiteY3" fmla="*/ 1438695 h 249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7094" h="2491894">
                <a:moveTo>
                  <a:pt x="2457094" y="0"/>
                </a:moveTo>
                <a:lnTo>
                  <a:pt x="2457094" y="2093871"/>
                </a:lnTo>
                <a:lnTo>
                  <a:pt x="1786328" y="2491895"/>
                </a:lnTo>
                <a:lnTo>
                  <a:pt x="0" y="1438695"/>
                </a:lnTo>
                <a:close/>
              </a:path>
            </a:pathLst>
          </a:custGeom>
          <a:gradFill>
            <a:gsLst>
              <a:gs pos="100000">
                <a:srgbClr val="404040"/>
              </a:gs>
              <a:gs pos="36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任意多边形: 形状 46"/>
          <p:cNvSpPr/>
          <p:nvPr userDrawn="1">
            <p:custDataLst>
              <p:tags r:id="rId14"/>
            </p:custDataLst>
          </p:nvPr>
        </p:nvSpPr>
        <p:spPr>
          <a:xfrm>
            <a:off x="11737406" y="5725627"/>
            <a:ext cx="2885374" cy="1050025"/>
          </a:xfrm>
          <a:custGeom>
            <a:avLst/>
            <a:gdLst>
              <a:gd name="connsiteX0" fmla="*/ 2457094 w 2457094"/>
              <a:gd name="connsiteY0" fmla="*/ 0 h 2491894"/>
              <a:gd name="connsiteX1" fmla="*/ 2457094 w 2457094"/>
              <a:gd name="connsiteY1" fmla="*/ 2093871 h 2491894"/>
              <a:gd name="connsiteX2" fmla="*/ 1786328 w 2457094"/>
              <a:gd name="connsiteY2" fmla="*/ 2491895 h 2491894"/>
              <a:gd name="connsiteX3" fmla="*/ 0 w 2457094"/>
              <a:gd name="connsiteY3" fmla="*/ 1438695 h 2491894"/>
              <a:gd name="connsiteX0-1" fmla="*/ 2457094 w 2523817"/>
              <a:gd name="connsiteY0-2" fmla="*/ 0 h 2491895"/>
              <a:gd name="connsiteX1-3" fmla="*/ 2457094 w 2523817"/>
              <a:gd name="connsiteY1-4" fmla="*/ 2093871 h 2491895"/>
              <a:gd name="connsiteX2-5" fmla="*/ 1786328 w 2523817"/>
              <a:gd name="connsiteY2-6" fmla="*/ 2491895 h 2491895"/>
              <a:gd name="connsiteX3-7" fmla="*/ 0 w 2523817"/>
              <a:gd name="connsiteY3-8" fmla="*/ 1438695 h 2491895"/>
              <a:gd name="connsiteX4" fmla="*/ 2523817 w 2523817"/>
              <a:gd name="connsiteY4" fmla="*/ 66723 h 2491895"/>
              <a:gd name="connsiteX0-9" fmla="*/ 2457094 w 2457094"/>
              <a:gd name="connsiteY0-10" fmla="*/ 0 h 2491895"/>
              <a:gd name="connsiteX1-11" fmla="*/ 2457094 w 2457094"/>
              <a:gd name="connsiteY1-12" fmla="*/ 2093871 h 2491895"/>
              <a:gd name="connsiteX2-13" fmla="*/ 1786328 w 2457094"/>
              <a:gd name="connsiteY2-14" fmla="*/ 2491895 h 2491895"/>
              <a:gd name="connsiteX3-15" fmla="*/ 0 w 2457094"/>
              <a:gd name="connsiteY3-16" fmla="*/ 1438695 h 2491895"/>
              <a:gd name="connsiteX0-17" fmla="*/ 2457094 w 2457094"/>
              <a:gd name="connsiteY0-18" fmla="*/ 655176 h 1053200"/>
              <a:gd name="connsiteX1-19" fmla="*/ 1786328 w 2457094"/>
              <a:gd name="connsiteY1-20" fmla="*/ 1053200 h 1053200"/>
              <a:gd name="connsiteX2-21" fmla="*/ 0 w 2457094"/>
              <a:gd name="connsiteY2-22" fmla="*/ 0 h 1053200"/>
              <a:gd name="connsiteX0-23" fmla="*/ 2114211 w 2114211"/>
              <a:gd name="connsiteY0-24" fmla="*/ 469834 h 867858"/>
              <a:gd name="connsiteX1-25" fmla="*/ 1443445 w 2114211"/>
              <a:gd name="connsiteY1-26" fmla="*/ 867858 h 867858"/>
              <a:gd name="connsiteX2-27" fmla="*/ 0 w 2114211"/>
              <a:gd name="connsiteY2-28" fmla="*/ 0 h 867858"/>
              <a:gd name="connsiteX0-29" fmla="*/ 1476518 w 1476518"/>
              <a:gd name="connsiteY0-30" fmla="*/ 82353 h 480377"/>
              <a:gd name="connsiteX1-31" fmla="*/ 805752 w 1476518"/>
              <a:gd name="connsiteY1-32" fmla="*/ 480377 h 480377"/>
              <a:gd name="connsiteX2-33" fmla="*/ 0 w 1476518"/>
              <a:gd name="connsiteY2-34" fmla="*/ 0 h 480377"/>
              <a:gd name="connsiteX0-35" fmla="*/ 1476518 w 1476518"/>
              <a:gd name="connsiteY0-36" fmla="*/ 73665 h 471689"/>
              <a:gd name="connsiteX1-37" fmla="*/ 805752 w 1476518"/>
              <a:gd name="connsiteY1-38" fmla="*/ 471689 h 471689"/>
              <a:gd name="connsiteX2-39" fmla="*/ 0 w 1476518"/>
              <a:gd name="connsiteY2-40" fmla="*/ 0 h 471689"/>
              <a:gd name="connsiteX0-41" fmla="*/ 1754531 w 1754531"/>
              <a:gd name="connsiteY0-42" fmla="*/ 240473 h 638497"/>
              <a:gd name="connsiteX1-43" fmla="*/ 1083765 w 1754531"/>
              <a:gd name="connsiteY1-44" fmla="*/ 638497 h 638497"/>
              <a:gd name="connsiteX2-45" fmla="*/ 0 w 1754531"/>
              <a:gd name="connsiteY2-46" fmla="*/ 0 h 6384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54531" h="638497">
                <a:moveTo>
                  <a:pt x="1754531" y="240473"/>
                </a:moveTo>
                <a:lnTo>
                  <a:pt x="1083765" y="638497"/>
                </a:lnTo>
                <a:lnTo>
                  <a:pt x="0" y="0"/>
                </a:lnTo>
              </a:path>
            </a:pathLst>
          </a:custGeom>
          <a:noFill/>
          <a:ln w="9278" cap="flat">
            <a:gradFill>
              <a:gsLst>
                <a:gs pos="76000">
                  <a:schemeClr val="bg1">
                    <a:alpha val="0"/>
                  </a:schemeClr>
                </a:gs>
                <a:gs pos="19000">
                  <a:schemeClr val="bg2">
                    <a:alpha val="0"/>
                  </a:schemeClr>
                </a:gs>
                <a:gs pos="48000">
                  <a:schemeClr val="tx2">
                    <a:alpha val="55000"/>
                  </a:schemeClr>
                </a:gs>
              </a:gsLst>
              <a:lin ang="96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任意多边形: 形状 48"/>
          <p:cNvSpPr/>
          <p:nvPr userDrawn="1">
            <p:custDataLst>
              <p:tags r:id="rId15"/>
            </p:custDataLst>
          </p:nvPr>
        </p:nvSpPr>
        <p:spPr>
          <a:xfrm>
            <a:off x="1935684" y="5530189"/>
            <a:ext cx="7465718" cy="2678677"/>
          </a:xfrm>
          <a:custGeom>
            <a:avLst/>
            <a:gdLst>
              <a:gd name="connsiteX0" fmla="*/ 4539736 w 4539736"/>
              <a:gd name="connsiteY0" fmla="*/ 1040393 h 1628844"/>
              <a:gd name="connsiteX1" fmla="*/ 3541568 w 4539736"/>
              <a:gd name="connsiteY1" fmla="*/ 1628845 h 1628844"/>
              <a:gd name="connsiteX2" fmla="*/ 0 w 4539736"/>
              <a:gd name="connsiteY2" fmla="*/ 1628845 h 1628844"/>
              <a:gd name="connsiteX3" fmla="*/ 1179038 w 4539736"/>
              <a:gd name="connsiteY3" fmla="*/ 933764 h 1628844"/>
              <a:gd name="connsiteX4" fmla="*/ 2762781 w 4539736"/>
              <a:gd name="connsiteY4" fmla="*/ 0 h 16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9736" h="1628844">
                <a:moveTo>
                  <a:pt x="4539736" y="1040393"/>
                </a:moveTo>
                <a:lnTo>
                  <a:pt x="3541568" y="1628845"/>
                </a:lnTo>
                <a:lnTo>
                  <a:pt x="0" y="1628845"/>
                </a:lnTo>
                <a:lnTo>
                  <a:pt x="1179038" y="933764"/>
                </a:lnTo>
                <a:lnTo>
                  <a:pt x="2762781" y="0"/>
                </a:lnTo>
                <a:close/>
              </a:path>
            </a:pathLst>
          </a:custGeom>
          <a:gradFill>
            <a:gsLst>
              <a:gs pos="100000">
                <a:srgbClr val="404040"/>
              </a:gs>
              <a:gs pos="36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任意多边形: 形状 49"/>
          <p:cNvSpPr/>
          <p:nvPr userDrawn="1">
            <p:custDataLst>
              <p:tags r:id="rId16"/>
            </p:custDataLst>
          </p:nvPr>
        </p:nvSpPr>
        <p:spPr>
          <a:xfrm>
            <a:off x="7726830" y="7240495"/>
            <a:ext cx="1674571" cy="988694"/>
          </a:xfrm>
          <a:custGeom>
            <a:avLst/>
            <a:gdLst>
              <a:gd name="connsiteX0" fmla="*/ 985826 w 985826"/>
              <a:gd name="connsiteY0" fmla="*/ 0 h 582048"/>
              <a:gd name="connsiteX1" fmla="*/ 985826 w 985826"/>
              <a:gd name="connsiteY1" fmla="*/ 582048 h 582048"/>
              <a:gd name="connsiteX2" fmla="*/ 0 w 985826"/>
              <a:gd name="connsiteY2" fmla="*/ 582048 h 58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826" h="582048">
                <a:moveTo>
                  <a:pt x="985826" y="0"/>
                </a:moveTo>
                <a:lnTo>
                  <a:pt x="985826" y="582048"/>
                </a:lnTo>
                <a:lnTo>
                  <a:pt x="0" y="582048"/>
                </a:lnTo>
                <a:close/>
              </a:path>
            </a:pathLst>
          </a:custGeom>
          <a:gradFill>
            <a:gsLst>
              <a:gs pos="95000">
                <a:srgbClr val="404040"/>
              </a:gs>
              <a:gs pos="30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1002960" y="3778243"/>
            <a:ext cx="7772400" cy="2011637"/>
          </a:xfrm>
          <a:prstGeom prst="rect">
            <a:avLst/>
          </a:prstGeom>
        </p:spPr>
        <p:txBody>
          <a:bodyPr anchor="t" anchorCtr="0"/>
          <a:lstStyle>
            <a:lvl1pPr algn="l">
              <a:defRPr sz="6480"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1"/>
            </p:custDataLst>
          </p:nvPr>
        </p:nvSpPr>
        <p:spPr>
          <a:xfrm>
            <a:off x="1002960" y="657128"/>
            <a:ext cx="7772400" cy="2693032"/>
          </a:xfrm>
          <a:prstGeom prst="rect">
            <a:avLst/>
          </a:prstGeom>
        </p:spPr>
        <p:txBody>
          <a:bodyPr wrap="none" anchor="b">
            <a:noAutofit/>
          </a:bodyPr>
          <a:lstStyle>
            <a:lvl1pPr marL="0" indent="0" algn="l">
              <a:buNone/>
              <a:defRPr sz="9600">
                <a:gradFill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text</a:t>
            </a:r>
            <a:endParaRPr lang="en-US" dirty="0"/>
          </a:p>
        </p:txBody>
      </p:sp>
      <p:sp>
        <p:nvSpPr>
          <p:cNvPr id="25" name="任意多边形: 形状 24"/>
          <p:cNvSpPr/>
          <p:nvPr userDrawn="1">
            <p:custDataLst>
              <p:tags r:id="rId22"/>
            </p:custDataLst>
          </p:nvPr>
        </p:nvSpPr>
        <p:spPr>
          <a:xfrm>
            <a:off x="12280009" y="7730200"/>
            <a:ext cx="848784" cy="499400"/>
          </a:xfrm>
          <a:custGeom>
            <a:avLst/>
            <a:gdLst>
              <a:gd name="connsiteX0" fmla="*/ 0 w 707320"/>
              <a:gd name="connsiteY0" fmla="*/ 0 h 416167"/>
              <a:gd name="connsiteX1" fmla="*/ 707320 w 707320"/>
              <a:gd name="connsiteY1" fmla="*/ 416167 h 416167"/>
              <a:gd name="connsiteX2" fmla="*/ 0 w 707320"/>
              <a:gd name="connsiteY2" fmla="*/ 416167 h 41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7320" h="416167">
                <a:moveTo>
                  <a:pt x="0" y="0"/>
                </a:moveTo>
                <a:lnTo>
                  <a:pt x="707320" y="416167"/>
                </a:lnTo>
                <a:lnTo>
                  <a:pt x="0" y="416167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40000"/>
                  <a:lumOff val="60000"/>
                </a:schemeClr>
              </a:gs>
              <a:gs pos="5000">
                <a:schemeClr val="accent3">
                  <a:lumMod val="75000"/>
                </a:schemeClr>
              </a:gs>
            </a:gsLst>
            <a:lin ang="18000000" scaled="0"/>
            <a:tileRect/>
          </a:gra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任意多边形: 形状 22"/>
          <p:cNvSpPr/>
          <p:nvPr userDrawn="1">
            <p:custDataLst>
              <p:tags r:id="rId23"/>
            </p:custDataLst>
          </p:nvPr>
        </p:nvSpPr>
        <p:spPr>
          <a:xfrm>
            <a:off x="14257219" y="8013038"/>
            <a:ext cx="365561" cy="216562"/>
          </a:xfrm>
          <a:custGeom>
            <a:avLst/>
            <a:gdLst>
              <a:gd name="connsiteX0" fmla="*/ 304634 w 304634"/>
              <a:gd name="connsiteY0" fmla="*/ 0 h 180468"/>
              <a:gd name="connsiteX1" fmla="*/ 304634 w 304634"/>
              <a:gd name="connsiteY1" fmla="*/ 180468 h 180468"/>
              <a:gd name="connsiteX2" fmla="*/ 0 w 304634"/>
              <a:gd name="connsiteY2" fmla="*/ 180468 h 1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634" h="180468">
                <a:moveTo>
                  <a:pt x="304634" y="0"/>
                </a:moveTo>
                <a:lnTo>
                  <a:pt x="304634" y="180468"/>
                </a:lnTo>
                <a:lnTo>
                  <a:pt x="0" y="180468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66000">
                <a:schemeClr val="accent3">
                  <a:lumMod val="50000"/>
                </a:schemeClr>
              </a:gs>
            </a:gsLst>
            <a:lin ang="144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24"/>
            </p:custDataLst>
          </p:nvPr>
        </p:nvSpPr>
        <p:spPr>
          <a:xfrm>
            <a:off x="12275074" y="6896100"/>
            <a:ext cx="2347706" cy="1333500"/>
          </a:xfrm>
          <a:custGeom>
            <a:avLst/>
            <a:gdLst>
              <a:gd name="connsiteX0" fmla="*/ 1170257 w 1956422"/>
              <a:gd name="connsiteY0" fmla="*/ 0 h 1111250"/>
              <a:gd name="connsiteX1" fmla="*/ 1956422 w 1956422"/>
              <a:gd name="connsiteY1" fmla="*/ 462460 h 1111250"/>
              <a:gd name="connsiteX2" fmla="*/ 1956422 w 1956422"/>
              <a:gd name="connsiteY2" fmla="*/ 932502 h 1111250"/>
              <a:gd name="connsiteX3" fmla="*/ 1656883 w 1956422"/>
              <a:gd name="connsiteY3" fmla="*/ 1111250 h 1111250"/>
              <a:gd name="connsiteX4" fmla="*/ 709297 w 1956422"/>
              <a:gd name="connsiteY4" fmla="*/ 1111250 h 1111250"/>
              <a:gd name="connsiteX5" fmla="*/ 0 w 1956422"/>
              <a:gd name="connsiteY5" fmla="*/ 695084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6422" h="1111250">
                <a:moveTo>
                  <a:pt x="1170257" y="0"/>
                </a:moveTo>
                <a:lnTo>
                  <a:pt x="1956422" y="462460"/>
                </a:lnTo>
                <a:lnTo>
                  <a:pt x="1956422" y="932502"/>
                </a:lnTo>
                <a:lnTo>
                  <a:pt x="1656883" y="1111250"/>
                </a:lnTo>
                <a:lnTo>
                  <a:pt x="709297" y="1111250"/>
                </a:lnTo>
                <a:lnTo>
                  <a:pt x="0" y="695084"/>
                </a:ln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60000"/>
                  <a:lumOff val="40000"/>
                </a:schemeClr>
              </a:gs>
              <a:gs pos="80000">
                <a:schemeClr val="accent3"/>
              </a:gs>
            </a:gsLst>
            <a:lin ang="210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 userDrawn="1">
            <p:custDataLst>
              <p:tags r:id="rId25"/>
            </p:custDataLst>
          </p:nvPr>
        </p:nvSpPr>
        <p:spPr>
          <a:xfrm>
            <a:off x="12275074" y="6905767"/>
            <a:ext cx="2355326" cy="1323833"/>
          </a:xfrm>
          <a:custGeom>
            <a:avLst/>
            <a:gdLst>
              <a:gd name="connsiteX0" fmla="*/ 1170257 w 1962772"/>
              <a:gd name="connsiteY0" fmla="*/ 0 h 1103194"/>
              <a:gd name="connsiteX1" fmla="*/ 1962772 w 1962772"/>
              <a:gd name="connsiteY1" fmla="*/ 466195 h 1103194"/>
              <a:gd name="connsiteX2" fmla="*/ 1962772 w 1962772"/>
              <a:gd name="connsiteY2" fmla="*/ 928713 h 1103194"/>
              <a:gd name="connsiteX3" fmla="*/ 1670383 w 1962772"/>
              <a:gd name="connsiteY3" fmla="*/ 1103194 h 1103194"/>
              <a:gd name="connsiteX4" fmla="*/ 695567 w 1962772"/>
              <a:gd name="connsiteY4" fmla="*/ 1103194 h 1103194"/>
              <a:gd name="connsiteX5" fmla="*/ 0 w 1962772"/>
              <a:gd name="connsiteY5" fmla="*/ 695084 h 110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2772" h="1103194">
                <a:moveTo>
                  <a:pt x="1170257" y="0"/>
                </a:moveTo>
                <a:lnTo>
                  <a:pt x="1962772" y="466195"/>
                </a:lnTo>
                <a:lnTo>
                  <a:pt x="1962772" y="928713"/>
                </a:lnTo>
                <a:lnTo>
                  <a:pt x="1670383" y="1103194"/>
                </a:lnTo>
                <a:lnTo>
                  <a:pt x="695567" y="1103194"/>
                </a:lnTo>
                <a:lnTo>
                  <a:pt x="0" y="69508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75000"/>
                  <a:alpha val="0"/>
                </a:schemeClr>
              </a:gs>
              <a:gs pos="93000">
                <a:schemeClr val="accent3">
                  <a:lumMod val="75000"/>
                  <a:alpha val="35000"/>
                </a:schemeClr>
              </a:gs>
            </a:gsLst>
            <a:lin ang="210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 hasCustomPrompt="1"/>
            <p:custDataLst>
              <p:tags r:id="rId6"/>
            </p:custDataLst>
          </p:nvPr>
        </p:nvSpPr>
        <p:spPr>
          <a:xfrm>
            <a:off x="835152" y="1562100"/>
            <a:ext cx="6388608" cy="585102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7406640" y="1562100"/>
            <a:ext cx="6388608" cy="585102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5152" y="432000"/>
            <a:ext cx="12960096" cy="10368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835152" y="1562100"/>
            <a:ext cx="6388608" cy="493564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80" b="1">
                <a:latin typeface="+mj-lt"/>
                <a:sym typeface="Arial" panose="020B0604020202020204" pitchFamily="34" charset="0"/>
              </a:defRPr>
            </a:lvl1pPr>
            <a:lvl2pPr marL="548640" indent="0">
              <a:buNone/>
              <a:defRPr sz="2400" b="1">
                <a:latin typeface="+mj-lt"/>
              </a:defRPr>
            </a:lvl2pPr>
            <a:lvl3pPr marL="1097280" indent="0">
              <a:buNone/>
              <a:defRPr sz="2160" b="1">
                <a:latin typeface="+mj-lt"/>
              </a:defRPr>
            </a:lvl3pPr>
            <a:lvl4pPr marL="1645920" indent="0">
              <a:buNone/>
              <a:defRPr sz="1920" b="1">
                <a:latin typeface="+mj-lt"/>
              </a:defRPr>
            </a:lvl4pPr>
            <a:lvl5pPr marL="2194560" indent="0">
              <a:buNone/>
              <a:defRPr sz="1920" b="1">
                <a:latin typeface="+mj-lt"/>
              </a:defRPr>
            </a:lvl5pPr>
            <a:lvl6pPr marL="2743200" indent="0">
              <a:buNone/>
              <a:defRPr sz="1920" b="1">
                <a:latin typeface="+mj-lt"/>
              </a:defRPr>
            </a:lvl6pPr>
            <a:lvl7pPr marL="3291840" indent="0">
              <a:buNone/>
              <a:defRPr sz="1920" b="1">
                <a:latin typeface="+mj-lt"/>
              </a:defRPr>
            </a:lvl7pPr>
            <a:lvl8pPr marL="3840480" indent="0">
              <a:buNone/>
              <a:defRPr sz="1920" b="1">
                <a:latin typeface="+mj-lt"/>
              </a:defRPr>
            </a:lvl8pPr>
            <a:lvl9pPr marL="4389120" indent="0">
              <a:buNone/>
              <a:defRPr sz="192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835152" y="2250119"/>
            <a:ext cx="6388608" cy="5160331"/>
          </a:xfrm>
        </p:spPr>
        <p:txBody>
          <a:bodyPr wrap="square">
            <a:normAutofit/>
          </a:bodyPr>
          <a:lstStyle>
            <a:lvl1pPr>
              <a:defRPr sz="264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7406640" y="1562100"/>
            <a:ext cx="6388608" cy="493564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80" b="1">
                <a:latin typeface="+mj-lt"/>
                <a:sym typeface="Arial" panose="020B0604020202020204" pitchFamily="34" charset="0"/>
              </a:defRPr>
            </a:lvl1pPr>
            <a:lvl2pPr marL="548640" indent="0">
              <a:buNone/>
              <a:defRPr sz="2400" b="1">
                <a:latin typeface="+mj-lt"/>
              </a:defRPr>
            </a:lvl2pPr>
            <a:lvl3pPr marL="1097280" indent="0">
              <a:buNone/>
              <a:defRPr sz="2160" b="1">
                <a:latin typeface="+mj-lt"/>
              </a:defRPr>
            </a:lvl3pPr>
            <a:lvl4pPr marL="1645920" indent="0">
              <a:buNone/>
              <a:defRPr sz="1920" b="1">
                <a:latin typeface="+mj-lt"/>
              </a:defRPr>
            </a:lvl4pPr>
            <a:lvl5pPr marL="2194560" indent="0">
              <a:buNone/>
              <a:defRPr sz="1920" b="1">
                <a:latin typeface="+mj-lt"/>
              </a:defRPr>
            </a:lvl5pPr>
            <a:lvl6pPr marL="2743200" indent="0">
              <a:buNone/>
              <a:defRPr sz="1920" b="1">
                <a:latin typeface="+mj-lt"/>
              </a:defRPr>
            </a:lvl6pPr>
            <a:lvl7pPr marL="3291840" indent="0">
              <a:buNone/>
              <a:defRPr sz="1920" b="1">
                <a:latin typeface="+mj-lt"/>
              </a:defRPr>
            </a:lvl7pPr>
            <a:lvl8pPr marL="3840480" indent="0">
              <a:buNone/>
              <a:defRPr sz="1920" b="1">
                <a:latin typeface="+mj-lt"/>
              </a:defRPr>
            </a:lvl8pPr>
            <a:lvl9pPr marL="4389120" indent="0">
              <a:buNone/>
              <a:defRPr sz="192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4" hasCustomPrompt="1"/>
            <p:custDataLst>
              <p:tags r:id="rId9"/>
            </p:custDataLst>
          </p:nvPr>
        </p:nvSpPr>
        <p:spPr>
          <a:xfrm>
            <a:off x="7406640" y="2250119"/>
            <a:ext cx="6388608" cy="5160331"/>
          </a:xfrm>
        </p:spPr>
        <p:txBody>
          <a:bodyPr wrap="square">
            <a:normAutofit/>
          </a:bodyPr>
          <a:lstStyle>
            <a:lvl1pPr>
              <a:defRPr sz="264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内容占位符 1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835152" y="432054"/>
            <a:ext cx="12962382" cy="6981444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5152" y="432000"/>
            <a:ext cx="12958906" cy="1036800"/>
          </a:xfrm>
        </p:spPr>
        <p:txBody>
          <a:bodyPr wrap="square">
            <a:normAutofit/>
          </a:bodyPr>
          <a:lstStyle>
            <a:lvl1pPr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835152" y="1562100"/>
            <a:ext cx="12958906" cy="486664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80" b="0">
                <a:latin typeface="+mj-lt"/>
                <a:sym typeface="Arial" panose="020B0604020202020204" pitchFamily="34" charset="0"/>
              </a:defRPr>
            </a:lvl1pPr>
            <a:lvl2pPr marL="548640" indent="0">
              <a:buNone/>
              <a:defRPr sz="2400" b="1">
                <a:latin typeface="+mj-lt"/>
              </a:defRPr>
            </a:lvl2pPr>
            <a:lvl3pPr marL="1097280" indent="0">
              <a:buNone/>
              <a:defRPr sz="2160" b="1">
                <a:latin typeface="+mj-lt"/>
              </a:defRPr>
            </a:lvl3pPr>
            <a:lvl4pPr marL="1645920" indent="0">
              <a:buNone/>
              <a:defRPr sz="1920" b="1">
                <a:latin typeface="+mj-lt"/>
              </a:defRPr>
            </a:lvl4pPr>
            <a:lvl5pPr marL="2194560" indent="0">
              <a:buNone/>
              <a:defRPr sz="1920" b="1">
                <a:latin typeface="+mj-lt"/>
              </a:defRPr>
            </a:lvl5pPr>
            <a:lvl6pPr marL="2743200" indent="0">
              <a:buNone/>
              <a:defRPr sz="1920" b="1">
                <a:latin typeface="+mj-lt"/>
              </a:defRPr>
            </a:lvl6pPr>
            <a:lvl7pPr marL="3291840" indent="0">
              <a:buNone/>
              <a:defRPr sz="1920" b="1">
                <a:latin typeface="+mj-lt"/>
              </a:defRPr>
            </a:lvl7pPr>
            <a:lvl8pPr marL="3840480" indent="0">
              <a:buNone/>
              <a:defRPr sz="1920" b="1">
                <a:latin typeface="+mj-lt"/>
              </a:defRPr>
            </a:lvl8pPr>
            <a:lvl9pPr marL="4389120" indent="0">
              <a:buNone/>
              <a:defRPr sz="192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>
            <p:custDataLst>
              <p:tags r:id="rId2"/>
            </p:custDataLst>
          </p:nvPr>
        </p:nvSpPr>
        <p:spPr>
          <a:xfrm>
            <a:off x="0" y="412"/>
            <a:ext cx="14630399" cy="82296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等腰三角形 33"/>
          <p:cNvSpPr/>
          <p:nvPr userDrawn="1">
            <p:custDataLst>
              <p:tags r:id="rId3"/>
            </p:custDataLst>
          </p:nvPr>
        </p:nvSpPr>
        <p:spPr>
          <a:xfrm rot="17999979">
            <a:off x="8757062" y="2400283"/>
            <a:ext cx="1115528" cy="128791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任意多边形: 形状 35"/>
          <p:cNvSpPr/>
          <p:nvPr userDrawn="1">
            <p:custDataLst>
              <p:tags r:id="rId4"/>
            </p:custDataLst>
          </p:nvPr>
        </p:nvSpPr>
        <p:spPr>
          <a:xfrm>
            <a:off x="6282992" y="0"/>
            <a:ext cx="8404358" cy="8229600"/>
          </a:xfrm>
          <a:custGeom>
            <a:avLst/>
            <a:gdLst>
              <a:gd name="connsiteX0" fmla="*/ 2754236 w 6928594"/>
              <a:gd name="connsiteY0" fmla="*/ 0 h 6858000"/>
              <a:gd name="connsiteX1" fmla="*/ 6928594 w 6928594"/>
              <a:gd name="connsiteY1" fmla="*/ 0 h 6858000"/>
              <a:gd name="connsiteX2" fmla="*/ 6928594 w 6928594"/>
              <a:gd name="connsiteY2" fmla="*/ 2630365 h 6858000"/>
              <a:gd name="connsiteX3" fmla="*/ 1780640 w 6928594"/>
              <a:gd name="connsiteY3" fmla="*/ 6858000 h 6858000"/>
              <a:gd name="connsiteX4" fmla="*/ 917918 w 6928594"/>
              <a:gd name="connsiteY4" fmla="*/ 6858000 h 6858000"/>
              <a:gd name="connsiteX5" fmla="*/ 0 w 6928594"/>
              <a:gd name="connsiteY5" fmla="*/ 17414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28594" h="6858000">
                <a:moveTo>
                  <a:pt x="2754236" y="0"/>
                </a:moveTo>
                <a:lnTo>
                  <a:pt x="6928594" y="0"/>
                </a:lnTo>
                <a:lnTo>
                  <a:pt x="6928594" y="2630365"/>
                </a:lnTo>
                <a:lnTo>
                  <a:pt x="1780640" y="6858000"/>
                </a:lnTo>
                <a:lnTo>
                  <a:pt x="917918" y="6858000"/>
                </a:lnTo>
                <a:lnTo>
                  <a:pt x="0" y="1741463"/>
                </a:lnTo>
                <a:close/>
              </a:path>
            </a:pathLst>
          </a:custGeom>
          <a:gradFill>
            <a:gsLst>
              <a:gs pos="36000">
                <a:schemeClr val="accent3">
                  <a:lumMod val="75000"/>
                  <a:alpha val="16000"/>
                </a:schemeClr>
              </a:gs>
              <a:gs pos="90000">
                <a:schemeClr val="bg2"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80</a:t>
            </a:r>
            <a:endParaRPr lang="en-US" sz="216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任意多边形: 形状 42"/>
          <p:cNvSpPr/>
          <p:nvPr userDrawn="1">
            <p:custDataLst>
              <p:tags r:id="rId5"/>
            </p:custDataLst>
          </p:nvPr>
        </p:nvSpPr>
        <p:spPr>
          <a:xfrm>
            <a:off x="4471432" y="2780910"/>
            <a:ext cx="2930185" cy="5416723"/>
          </a:xfrm>
          <a:custGeom>
            <a:avLst/>
            <a:gdLst>
              <a:gd name="connsiteX0" fmla="*/ 1781781 w 1781780"/>
              <a:gd name="connsiteY0" fmla="*/ 0 h 3293788"/>
              <a:gd name="connsiteX1" fmla="*/ 1781781 w 1781780"/>
              <a:gd name="connsiteY1" fmla="*/ 3293789 h 3293788"/>
              <a:gd name="connsiteX2" fmla="*/ 0 w 1781780"/>
              <a:gd name="connsiteY2" fmla="*/ 3293789 h 3293788"/>
              <a:gd name="connsiteX3" fmla="*/ 0 w 1781780"/>
              <a:gd name="connsiteY3" fmla="*/ 1051993 h 32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780" h="3293788">
                <a:moveTo>
                  <a:pt x="1781781" y="0"/>
                </a:moveTo>
                <a:lnTo>
                  <a:pt x="1781781" y="3293789"/>
                </a:lnTo>
                <a:lnTo>
                  <a:pt x="0" y="3293789"/>
                </a:lnTo>
                <a:lnTo>
                  <a:pt x="0" y="1051993"/>
                </a:lnTo>
                <a:close/>
              </a:path>
            </a:pathLst>
          </a:custGeom>
          <a:solidFill>
            <a:srgbClr val="262626"/>
          </a:soli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任意多边形: 形状 43"/>
          <p:cNvSpPr/>
          <p:nvPr userDrawn="1">
            <p:custDataLst>
              <p:tags r:id="rId6"/>
            </p:custDataLst>
          </p:nvPr>
        </p:nvSpPr>
        <p:spPr>
          <a:xfrm>
            <a:off x="4471433" y="2792556"/>
            <a:ext cx="2930185" cy="5416723"/>
          </a:xfrm>
          <a:custGeom>
            <a:avLst/>
            <a:gdLst>
              <a:gd name="connsiteX0" fmla="*/ 1781781 w 1781780"/>
              <a:gd name="connsiteY0" fmla="*/ 0 h 3293788"/>
              <a:gd name="connsiteX1" fmla="*/ 1781781 w 1781780"/>
              <a:gd name="connsiteY1" fmla="*/ 3293789 h 3293788"/>
              <a:gd name="connsiteX2" fmla="*/ 0 w 1781780"/>
              <a:gd name="connsiteY2" fmla="*/ 3293789 h 3293788"/>
              <a:gd name="connsiteX3" fmla="*/ 0 w 1781780"/>
              <a:gd name="connsiteY3" fmla="*/ 1051993 h 32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780" h="3293788">
                <a:moveTo>
                  <a:pt x="1781781" y="0"/>
                </a:moveTo>
                <a:lnTo>
                  <a:pt x="1781781" y="3293789"/>
                </a:lnTo>
                <a:lnTo>
                  <a:pt x="0" y="3293789"/>
                </a:lnTo>
                <a:lnTo>
                  <a:pt x="0" y="1051993"/>
                </a:lnTo>
                <a:close/>
              </a:path>
            </a:pathLst>
          </a:custGeom>
          <a:gradFill>
            <a:gsLst>
              <a:gs pos="100000">
                <a:schemeClr val="accent3">
                  <a:lumMod val="75000"/>
                  <a:alpha val="24000"/>
                </a:schemeClr>
              </a:gs>
              <a:gs pos="0">
                <a:srgbClr val="2D2926">
                  <a:alpha val="0"/>
                </a:srgbClr>
              </a:gs>
            </a:gsLst>
            <a:lin ang="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7"/>
            </p:custDataLst>
          </p:nvPr>
        </p:nvSpPr>
        <p:spPr>
          <a:xfrm>
            <a:off x="0" y="412"/>
            <a:ext cx="7401622" cy="4524158"/>
          </a:xfrm>
          <a:custGeom>
            <a:avLst/>
            <a:gdLst>
              <a:gd name="connsiteX0" fmla="*/ 0 w 6168018"/>
              <a:gd name="connsiteY0" fmla="*/ 0 h 3770132"/>
              <a:gd name="connsiteX1" fmla="*/ 2194037 w 6168018"/>
              <a:gd name="connsiteY1" fmla="*/ 0 h 3770132"/>
              <a:gd name="connsiteX2" fmla="*/ 6168018 w 6168018"/>
              <a:gd name="connsiteY2" fmla="*/ 2326787 h 3770132"/>
              <a:gd name="connsiteX3" fmla="*/ 3719837 w 6168018"/>
              <a:gd name="connsiteY3" fmla="*/ 3770132 h 3770132"/>
              <a:gd name="connsiteX4" fmla="*/ 0 w 6168018"/>
              <a:gd name="connsiteY4" fmla="*/ 1562572 h 377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018" h="3770132">
                <a:moveTo>
                  <a:pt x="0" y="0"/>
                </a:moveTo>
                <a:lnTo>
                  <a:pt x="2194037" y="0"/>
                </a:lnTo>
                <a:lnTo>
                  <a:pt x="6168018" y="2326787"/>
                </a:lnTo>
                <a:lnTo>
                  <a:pt x="3719837" y="3770132"/>
                </a:lnTo>
                <a:lnTo>
                  <a:pt x="0" y="1562572"/>
                </a:lnTo>
                <a:close/>
              </a:path>
            </a:pathLst>
          </a:custGeom>
          <a:gradFill>
            <a:gsLst>
              <a:gs pos="69000">
                <a:srgbClr val="404040"/>
              </a:gs>
              <a:gs pos="11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任意多边形: 形状 62"/>
          <p:cNvSpPr/>
          <p:nvPr userDrawn="1">
            <p:custDataLst>
              <p:tags r:id="rId8"/>
            </p:custDataLst>
          </p:nvPr>
        </p:nvSpPr>
        <p:spPr>
          <a:xfrm>
            <a:off x="4168190" y="413"/>
            <a:ext cx="5923968" cy="2221674"/>
          </a:xfrm>
          <a:custGeom>
            <a:avLst/>
            <a:gdLst>
              <a:gd name="connsiteX0" fmla="*/ 1332490 w 4936640"/>
              <a:gd name="connsiteY0" fmla="*/ 0 h 1851395"/>
              <a:gd name="connsiteX1" fmla="*/ 4936640 w 4936640"/>
              <a:gd name="connsiteY1" fmla="*/ 0 h 1851395"/>
              <a:gd name="connsiteX2" fmla="*/ 1816995 w 4936640"/>
              <a:gd name="connsiteY2" fmla="*/ 1851395 h 1851395"/>
              <a:gd name="connsiteX3" fmla="*/ 0 w 4936640"/>
              <a:gd name="connsiteY3" fmla="*/ 780172 h 185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640" h="1851395">
                <a:moveTo>
                  <a:pt x="1332490" y="0"/>
                </a:moveTo>
                <a:lnTo>
                  <a:pt x="4936640" y="0"/>
                </a:lnTo>
                <a:lnTo>
                  <a:pt x="1816995" y="1851395"/>
                </a:lnTo>
                <a:lnTo>
                  <a:pt x="0" y="780172"/>
                </a:lnTo>
                <a:close/>
              </a:path>
            </a:pathLst>
          </a:custGeom>
          <a:gradFill>
            <a:gsLst>
              <a:gs pos="45000">
                <a:srgbClr val="404040"/>
              </a:gs>
              <a:gs pos="14000">
                <a:srgbClr val="262626"/>
              </a:gs>
            </a:gsLst>
            <a:lin ang="180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9"/>
            </p:custDataLst>
          </p:nvPr>
        </p:nvSpPr>
        <p:spPr>
          <a:xfrm>
            <a:off x="0" y="4752424"/>
            <a:ext cx="4631066" cy="3456857"/>
          </a:xfrm>
          <a:custGeom>
            <a:avLst/>
            <a:gdLst>
              <a:gd name="connsiteX0" fmla="*/ 2816049 w 2816048"/>
              <a:gd name="connsiteY0" fmla="*/ 1648797 h 2102037"/>
              <a:gd name="connsiteX1" fmla="*/ 2047377 w 2816048"/>
              <a:gd name="connsiteY1" fmla="*/ 2102038 h 2102037"/>
              <a:gd name="connsiteX2" fmla="*/ 1171614 w 2816048"/>
              <a:gd name="connsiteY2" fmla="*/ 2102038 h 2102037"/>
              <a:gd name="connsiteX3" fmla="*/ 0 w 2816048"/>
              <a:gd name="connsiteY3" fmla="*/ 1406679 h 2102037"/>
              <a:gd name="connsiteX4" fmla="*/ 0 w 2816048"/>
              <a:gd name="connsiteY4" fmla="*/ 0 h 2102037"/>
              <a:gd name="connsiteX5" fmla="*/ 2402991 w 2816048"/>
              <a:gd name="connsiteY5" fmla="*/ 1406957 h 210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6048" h="2102037">
                <a:moveTo>
                  <a:pt x="2816049" y="1648797"/>
                </a:moveTo>
                <a:lnTo>
                  <a:pt x="2047377" y="2102038"/>
                </a:lnTo>
                <a:lnTo>
                  <a:pt x="1171614" y="2102038"/>
                </a:lnTo>
                <a:lnTo>
                  <a:pt x="0" y="1406679"/>
                </a:lnTo>
                <a:lnTo>
                  <a:pt x="0" y="0"/>
                </a:lnTo>
                <a:lnTo>
                  <a:pt x="2402991" y="1406957"/>
                </a:lnTo>
                <a:close/>
              </a:path>
            </a:pathLst>
          </a:custGeom>
          <a:gradFill>
            <a:gsLst>
              <a:gs pos="95000">
                <a:srgbClr val="404040">
                  <a:alpha val="40000"/>
                </a:srgbClr>
              </a:gs>
              <a:gs pos="30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任意多边形: 形状 64"/>
          <p:cNvSpPr/>
          <p:nvPr userDrawn="1">
            <p:custDataLst>
              <p:tags r:id="rId10"/>
            </p:custDataLst>
          </p:nvPr>
        </p:nvSpPr>
        <p:spPr>
          <a:xfrm>
            <a:off x="3125899" y="3302039"/>
            <a:ext cx="3412894" cy="1225780"/>
          </a:xfrm>
          <a:custGeom>
            <a:avLst/>
            <a:gdLst>
              <a:gd name="connsiteX0" fmla="*/ 4500760 w 4500759"/>
              <a:gd name="connsiteY0" fmla="*/ 1703364 h 2756563"/>
              <a:gd name="connsiteX1" fmla="*/ 2714339 w 4500759"/>
              <a:gd name="connsiteY1" fmla="*/ 2756563 h 2756563"/>
              <a:gd name="connsiteX2" fmla="*/ 0 w 4500759"/>
              <a:gd name="connsiteY2" fmla="*/ 1145722 h 2756563"/>
              <a:gd name="connsiteX3" fmla="*/ 0 w 4500759"/>
              <a:gd name="connsiteY3" fmla="*/ 0 h 2756563"/>
              <a:gd name="connsiteX4" fmla="*/ 1591539 w 4500759"/>
              <a:gd name="connsiteY4" fmla="*/ 0 h 2756563"/>
              <a:gd name="connsiteX0-1" fmla="*/ 1591539 w 4500760"/>
              <a:gd name="connsiteY0-2" fmla="*/ 0 h 2756563"/>
              <a:gd name="connsiteX1-3" fmla="*/ 4500760 w 4500760"/>
              <a:gd name="connsiteY1-4" fmla="*/ 1703364 h 2756563"/>
              <a:gd name="connsiteX2-5" fmla="*/ 2714339 w 4500760"/>
              <a:gd name="connsiteY2-6" fmla="*/ 2756563 h 2756563"/>
              <a:gd name="connsiteX3-7" fmla="*/ 0 w 4500760"/>
              <a:gd name="connsiteY3-8" fmla="*/ 1145722 h 2756563"/>
              <a:gd name="connsiteX4-9" fmla="*/ 0 w 4500760"/>
              <a:gd name="connsiteY4-10" fmla="*/ 0 h 2756563"/>
              <a:gd name="connsiteX5" fmla="*/ 1658262 w 4500760"/>
              <a:gd name="connsiteY5" fmla="*/ 66723 h 2756563"/>
              <a:gd name="connsiteX0-11" fmla="*/ 1591539 w 4500760"/>
              <a:gd name="connsiteY0-12" fmla="*/ 567147 h 3323710"/>
              <a:gd name="connsiteX1-13" fmla="*/ 4500760 w 4500760"/>
              <a:gd name="connsiteY1-14" fmla="*/ 2270511 h 3323710"/>
              <a:gd name="connsiteX2-15" fmla="*/ 2714339 w 4500760"/>
              <a:gd name="connsiteY2-16" fmla="*/ 3323710 h 3323710"/>
              <a:gd name="connsiteX3-17" fmla="*/ 0 w 4500760"/>
              <a:gd name="connsiteY3-18" fmla="*/ 1712869 h 3323710"/>
              <a:gd name="connsiteX4-19" fmla="*/ 0 w 4500760"/>
              <a:gd name="connsiteY4-20" fmla="*/ 567147 h 3323710"/>
              <a:gd name="connsiteX5-21" fmla="*/ 323799 w 4500760"/>
              <a:gd name="connsiteY5-22" fmla="*/ 0 h 3323710"/>
              <a:gd name="connsiteX0-23" fmla="*/ 1591539 w 4500760"/>
              <a:gd name="connsiteY0-24" fmla="*/ 0 h 2756563"/>
              <a:gd name="connsiteX1-25" fmla="*/ 4500760 w 4500760"/>
              <a:gd name="connsiteY1-26" fmla="*/ 1703364 h 2756563"/>
              <a:gd name="connsiteX2-27" fmla="*/ 2714339 w 4500760"/>
              <a:gd name="connsiteY2-28" fmla="*/ 2756563 h 2756563"/>
              <a:gd name="connsiteX3-29" fmla="*/ 0 w 4500760"/>
              <a:gd name="connsiteY3-30" fmla="*/ 1145722 h 2756563"/>
              <a:gd name="connsiteX4-31" fmla="*/ 0 w 4500760"/>
              <a:gd name="connsiteY4-32" fmla="*/ 0 h 2756563"/>
              <a:gd name="connsiteX0-33" fmla="*/ 1591539 w 4500760"/>
              <a:gd name="connsiteY0-34" fmla="*/ 0 h 2756563"/>
              <a:gd name="connsiteX1-35" fmla="*/ 4500760 w 4500760"/>
              <a:gd name="connsiteY1-36" fmla="*/ 1703364 h 2756563"/>
              <a:gd name="connsiteX2-37" fmla="*/ 2714339 w 4500760"/>
              <a:gd name="connsiteY2-38" fmla="*/ 2756563 h 2756563"/>
              <a:gd name="connsiteX3-39" fmla="*/ 0 w 4500760"/>
              <a:gd name="connsiteY3-40" fmla="*/ 1145722 h 2756563"/>
              <a:gd name="connsiteX0-41" fmla="*/ 4500760 w 4500760"/>
              <a:gd name="connsiteY0-42" fmla="*/ 557642 h 1610841"/>
              <a:gd name="connsiteX1-43" fmla="*/ 2714339 w 4500760"/>
              <a:gd name="connsiteY1-44" fmla="*/ 1610841 h 1610841"/>
              <a:gd name="connsiteX2-45" fmla="*/ 0 w 4500760"/>
              <a:gd name="connsiteY2-46" fmla="*/ 0 h 1610841"/>
              <a:gd name="connsiteX0-47" fmla="*/ 3953630 w 3953630"/>
              <a:gd name="connsiteY0-48" fmla="*/ 884586 h 1610841"/>
              <a:gd name="connsiteX1-49" fmla="*/ 2714339 w 3953630"/>
              <a:gd name="connsiteY1-50" fmla="*/ 1610841 h 1610841"/>
              <a:gd name="connsiteX2-51" fmla="*/ 0 w 3953630"/>
              <a:gd name="connsiteY2-52" fmla="*/ 0 h 1610841"/>
              <a:gd name="connsiteX0-53" fmla="*/ 2063141 w 2063141"/>
              <a:gd name="connsiteY0-54" fmla="*/ 0 h 726255"/>
              <a:gd name="connsiteX1-55" fmla="*/ 823850 w 2063141"/>
              <a:gd name="connsiteY1-56" fmla="*/ 726255 h 726255"/>
              <a:gd name="connsiteX2-57" fmla="*/ 0 w 2063141"/>
              <a:gd name="connsiteY2-58" fmla="*/ 269168 h 726255"/>
              <a:gd name="connsiteX0-59" fmla="*/ 2063141 w 2063141"/>
              <a:gd name="connsiteY0-60" fmla="*/ 0 h 748844"/>
              <a:gd name="connsiteX1-61" fmla="*/ 820374 w 2063141"/>
              <a:gd name="connsiteY1-62" fmla="*/ 748844 h 748844"/>
              <a:gd name="connsiteX2-63" fmla="*/ 0 w 2063141"/>
              <a:gd name="connsiteY2-64" fmla="*/ 269168 h 748844"/>
              <a:gd name="connsiteX0-65" fmla="*/ 2075304 w 2075304"/>
              <a:gd name="connsiteY0-66" fmla="*/ 0 h 745369"/>
              <a:gd name="connsiteX1-67" fmla="*/ 820374 w 2075304"/>
              <a:gd name="connsiteY1-68" fmla="*/ 745369 h 745369"/>
              <a:gd name="connsiteX2-69" fmla="*/ 0 w 2075304"/>
              <a:gd name="connsiteY2-70" fmla="*/ 265693 h 7453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75304" h="745369">
                <a:moveTo>
                  <a:pt x="2075304" y="0"/>
                </a:moveTo>
                <a:lnTo>
                  <a:pt x="820374" y="745369"/>
                </a:lnTo>
                <a:lnTo>
                  <a:pt x="0" y="265693"/>
                </a:lnTo>
              </a:path>
            </a:pathLst>
          </a:custGeom>
          <a:noFill/>
          <a:ln w="9278" cap="flat">
            <a:gradFill>
              <a:gsLst>
                <a:gs pos="94000">
                  <a:schemeClr val="bg1">
                    <a:alpha val="0"/>
                  </a:schemeClr>
                </a:gs>
                <a:gs pos="17000">
                  <a:schemeClr val="bg2">
                    <a:alpha val="0"/>
                  </a:schemeClr>
                </a:gs>
                <a:gs pos="51000">
                  <a:schemeClr val="tx2">
                    <a:alpha val="55000"/>
                  </a:schemeClr>
                </a:gs>
              </a:gsLst>
              <a:lin ang="12000000" scaled="0"/>
            </a:gradFill>
            <a:prstDash val="solid"/>
            <a:miter/>
          </a:ln>
        </p:spPr>
        <p:txBody>
          <a:bodyPr rtlCol="0" anchor="ctr"/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任意多边形: 形状 65"/>
          <p:cNvSpPr/>
          <p:nvPr userDrawn="1">
            <p:custDataLst>
              <p:tags r:id="rId11"/>
            </p:custDataLst>
          </p:nvPr>
        </p:nvSpPr>
        <p:spPr>
          <a:xfrm>
            <a:off x="6402368" y="-29406"/>
            <a:ext cx="3758880" cy="2230758"/>
          </a:xfrm>
          <a:custGeom>
            <a:avLst/>
            <a:gdLst>
              <a:gd name="connsiteX0" fmla="*/ 3611540 w 3611539"/>
              <a:gd name="connsiteY0" fmla="*/ 0 h 1356473"/>
              <a:gd name="connsiteX1" fmla="*/ 1325849 w 3611539"/>
              <a:gd name="connsiteY1" fmla="*/ 1356474 h 1356473"/>
              <a:gd name="connsiteX2" fmla="*/ 0 w 3611539"/>
              <a:gd name="connsiteY2" fmla="*/ 574810 h 1356473"/>
              <a:gd name="connsiteX3" fmla="*/ 981743 w 3611539"/>
              <a:gd name="connsiteY3" fmla="*/ 0 h 1356473"/>
              <a:gd name="connsiteX0-1" fmla="*/ 0 w 3611540"/>
              <a:gd name="connsiteY0-2" fmla="*/ 574810 h 1356474"/>
              <a:gd name="connsiteX1-3" fmla="*/ 981743 w 3611540"/>
              <a:gd name="connsiteY1-4" fmla="*/ 0 h 1356474"/>
              <a:gd name="connsiteX2-5" fmla="*/ 3611540 w 3611540"/>
              <a:gd name="connsiteY2-6" fmla="*/ 0 h 1356474"/>
              <a:gd name="connsiteX3-7" fmla="*/ 1325849 w 3611540"/>
              <a:gd name="connsiteY3-8" fmla="*/ 1356474 h 1356474"/>
              <a:gd name="connsiteX4" fmla="*/ 66723 w 3611540"/>
              <a:gd name="connsiteY4" fmla="*/ 641533 h 1356474"/>
              <a:gd name="connsiteX0-9" fmla="*/ 1100932 w 3544817"/>
              <a:gd name="connsiteY0-10" fmla="*/ 0 h 1490597"/>
              <a:gd name="connsiteX1-11" fmla="*/ 915020 w 3544817"/>
              <a:gd name="connsiteY1-12" fmla="*/ 134123 h 1490597"/>
              <a:gd name="connsiteX2-13" fmla="*/ 3544817 w 3544817"/>
              <a:gd name="connsiteY2-14" fmla="*/ 134123 h 1490597"/>
              <a:gd name="connsiteX3-15" fmla="*/ 1259126 w 3544817"/>
              <a:gd name="connsiteY3-16" fmla="*/ 1490597 h 1490597"/>
              <a:gd name="connsiteX4-17" fmla="*/ 0 w 3544817"/>
              <a:gd name="connsiteY4-18" fmla="*/ 775656 h 1490597"/>
              <a:gd name="connsiteX0-19" fmla="*/ 915020 w 3544817"/>
              <a:gd name="connsiteY0-20" fmla="*/ 0 h 1356474"/>
              <a:gd name="connsiteX1-21" fmla="*/ 3544817 w 3544817"/>
              <a:gd name="connsiteY1-22" fmla="*/ 0 h 1356474"/>
              <a:gd name="connsiteX2-23" fmla="*/ 1259126 w 3544817"/>
              <a:gd name="connsiteY2-24" fmla="*/ 1356474 h 1356474"/>
              <a:gd name="connsiteX3-25" fmla="*/ 0 w 3544817"/>
              <a:gd name="connsiteY3-26" fmla="*/ 641533 h 1356474"/>
              <a:gd name="connsiteX0-27" fmla="*/ 3544817 w 3544817"/>
              <a:gd name="connsiteY0-28" fmla="*/ 0 h 1356474"/>
              <a:gd name="connsiteX1-29" fmla="*/ 1259126 w 3544817"/>
              <a:gd name="connsiteY1-30" fmla="*/ 1356474 h 1356474"/>
              <a:gd name="connsiteX2-31" fmla="*/ 0 w 3544817"/>
              <a:gd name="connsiteY2-32" fmla="*/ 641533 h 1356474"/>
              <a:gd name="connsiteX0-33" fmla="*/ 2285691 w 2285691"/>
              <a:gd name="connsiteY0-34" fmla="*/ 0 h 1356474"/>
              <a:gd name="connsiteX1-35" fmla="*/ 0 w 2285691"/>
              <a:gd name="connsiteY1-36" fmla="*/ 1356474 h 1356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85691" h="1356474">
                <a:moveTo>
                  <a:pt x="2285691" y="0"/>
                </a:moveTo>
                <a:lnTo>
                  <a:pt x="0" y="1356474"/>
                </a:lnTo>
              </a:path>
            </a:pathLst>
          </a:custGeom>
          <a:noFill/>
          <a:ln w="19050" cap="flat">
            <a:gradFill>
              <a:gsLst>
                <a:gs pos="0">
                  <a:schemeClr val="bg2">
                    <a:alpha val="0"/>
                  </a:schemeClr>
                </a:gs>
                <a:gs pos="57000">
                  <a:srgbClr val="FFFFFF">
                    <a:alpha val="28000"/>
                  </a:srgbClr>
                </a:gs>
              </a:gsLst>
              <a:lin ang="9600000" scaled="0"/>
            </a:gradFill>
            <a:prstDash val="solid"/>
            <a:miter/>
          </a:ln>
        </p:spPr>
        <p:txBody>
          <a:bodyPr rtlCol="0" anchor="ctr"/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5701" y="1886376"/>
            <a:ext cx="1842986" cy="1812360"/>
          </a:xfrm>
          <a:prstGeom prst="rect">
            <a:avLst/>
          </a:prstGeom>
        </p:spPr>
      </p:pic>
      <p:sp>
        <p:nvSpPr>
          <p:cNvPr id="68" name="任意多边形: 形状 67"/>
          <p:cNvSpPr/>
          <p:nvPr userDrawn="1">
            <p:custDataLst>
              <p:tags r:id="rId14"/>
            </p:custDataLst>
          </p:nvPr>
        </p:nvSpPr>
        <p:spPr>
          <a:xfrm>
            <a:off x="8727115" y="2709017"/>
            <a:ext cx="1519729" cy="5514090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113" h="3352995">
                <a:moveTo>
                  <a:pt x="924113" y="543722"/>
                </a:moveTo>
                <a:lnTo>
                  <a:pt x="923557" y="3352996"/>
                </a:lnTo>
                <a:lnTo>
                  <a:pt x="0" y="33529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200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  <a:gs pos="79000">
                <a:schemeClr val="accent3"/>
              </a:gs>
              <a:gs pos="37000">
                <a:schemeClr val="accent3">
                  <a:lumMod val="50000"/>
                </a:schemeClr>
              </a:gs>
            </a:gsLst>
            <a:lin ang="18000000" scaled="0"/>
            <a:tileRect/>
          </a:gra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任意多边形: 形状 68"/>
          <p:cNvSpPr/>
          <p:nvPr userDrawn="1">
            <p:custDataLst>
              <p:tags r:id="rId15"/>
            </p:custDataLst>
          </p:nvPr>
        </p:nvSpPr>
        <p:spPr>
          <a:xfrm>
            <a:off x="10246843" y="2709934"/>
            <a:ext cx="1517897" cy="5513176"/>
          </a:xfrm>
          <a:custGeom>
            <a:avLst/>
            <a:gdLst>
              <a:gd name="connsiteX0" fmla="*/ 923000 w 922999"/>
              <a:gd name="connsiteY0" fmla="*/ 3352439 h 3352439"/>
              <a:gd name="connsiteX1" fmla="*/ 650 w 922999"/>
              <a:gd name="connsiteY1" fmla="*/ 3352439 h 3352439"/>
              <a:gd name="connsiteX2" fmla="*/ 0 w 922999"/>
              <a:gd name="connsiteY2" fmla="*/ 543165 h 3352439"/>
              <a:gd name="connsiteX3" fmla="*/ 916875 w 922999"/>
              <a:gd name="connsiteY3" fmla="*/ 0 h 335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999" h="3352439">
                <a:moveTo>
                  <a:pt x="923000" y="3352439"/>
                </a:moveTo>
                <a:lnTo>
                  <a:pt x="650" y="3352439"/>
                </a:lnTo>
                <a:lnTo>
                  <a:pt x="0" y="543165"/>
                </a:lnTo>
                <a:lnTo>
                  <a:pt x="91687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66000">
                <a:schemeClr val="accent3">
                  <a:lumMod val="50000"/>
                </a:schemeClr>
              </a:gs>
            </a:gsLst>
            <a:lin ang="144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6"/>
            </p:custDataLst>
          </p:nvPr>
        </p:nvSpPr>
        <p:spPr>
          <a:xfrm>
            <a:off x="8727115" y="1814700"/>
            <a:ext cx="3027553" cy="1790466"/>
          </a:xfrm>
          <a:custGeom>
            <a:avLst/>
            <a:gdLst>
              <a:gd name="connsiteX0" fmla="*/ 1840988 w 1840987"/>
              <a:gd name="connsiteY0" fmla="*/ 544371 h 1088742"/>
              <a:gd name="connsiteX1" fmla="*/ 915576 w 1840987"/>
              <a:gd name="connsiteY1" fmla="*/ 0 h 1088742"/>
              <a:gd name="connsiteX2" fmla="*/ 0 w 1840987"/>
              <a:gd name="connsiteY2" fmla="*/ 543814 h 1088742"/>
              <a:gd name="connsiteX3" fmla="*/ 928753 w 1840987"/>
              <a:gd name="connsiteY3" fmla="*/ 1088742 h 108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87" h="1088742">
                <a:moveTo>
                  <a:pt x="1840988" y="544371"/>
                </a:moveTo>
                <a:lnTo>
                  <a:pt x="915576" y="0"/>
                </a:lnTo>
                <a:lnTo>
                  <a:pt x="0" y="543814"/>
                </a:lnTo>
                <a:lnTo>
                  <a:pt x="928753" y="1088742"/>
                </a:ln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60000"/>
                  <a:lumOff val="40000"/>
                </a:schemeClr>
              </a:gs>
              <a:gs pos="80000">
                <a:schemeClr val="accent3"/>
              </a:gs>
            </a:gsLst>
            <a:lin ang="210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任意多边形: 形状 70"/>
          <p:cNvSpPr/>
          <p:nvPr userDrawn="1">
            <p:custDataLst>
              <p:tags r:id="rId17"/>
            </p:custDataLst>
          </p:nvPr>
        </p:nvSpPr>
        <p:spPr>
          <a:xfrm>
            <a:off x="9034679" y="2897753"/>
            <a:ext cx="1204501" cy="3352460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  <a:gd name="connsiteX0-1" fmla="*/ 0 w 924113"/>
              <a:gd name="connsiteY0-2" fmla="*/ 3352996 h 3419719"/>
              <a:gd name="connsiteX1-3" fmla="*/ 0 w 924113"/>
              <a:gd name="connsiteY1-4" fmla="*/ 0 h 3419719"/>
              <a:gd name="connsiteX2-5" fmla="*/ 924113 w 924113"/>
              <a:gd name="connsiteY2-6" fmla="*/ 543722 h 3419719"/>
              <a:gd name="connsiteX3-7" fmla="*/ 923557 w 924113"/>
              <a:gd name="connsiteY3-8" fmla="*/ 3352996 h 3419719"/>
              <a:gd name="connsiteX4" fmla="*/ 66723 w 924113"/>
              <a:gd name="connsiteY4" fmla="*/ 3419719 h 3419719"/>
              <a:gd name="connsiteX0-9" fmla="*/ 0 w 924113"/>
              <a:gd name="connsiteY0-10" fmla="*/ 0 h 3419719"/>
              <a:gd name="connsiteX1-11" fmla="*/ 924113 w 924113"/>
              <a:gd name="connsiteY1-12" fmla="*/ 543722 h 3419719"/>
              <a:gd name="connsiteX2-13" fmla="*/ 923557 w 924113"/>
              <a:gd name="connsiteY2-14" fmla="*/ 3352996 h 3419719"/>
              <a:gd name="connsiteX3-15" fmla="*/ 66723 w 924113"/>
              <a:gd name="connsiteY3-16" fmla="*/ 3419719 h 3419719"/>
              <a:gd name="connsiteX0-17" fmla="*/ 0 w 924113"/>
              <a:gd name="connsiteY0-18" fmla="*/ 0 h 3352996"/>
              <a:gd name="connsiteX1-19" fmla="*/ 924113 w 924113"/>
              <a:gd name="connsiteY1-20" fmla="*/ 543722 h 3352996"/>
              <a:gd name="connsiteX2-21" fmla="*/ 923557 w 924113"/>
              <a:gd name="connsiteY2-22" fmla="*/ 3352996 h 3352996"/>
              <a:gd name="connsiteX0-23" fmla="*/ 0 w 924113"/>
              <a:gd name="connsiteY0-24" fmla="*/ 0 h 2410399"/>
              <a:gd name="connsiteX1-25" fmla="*/ 924113 w 924113"/>
              <a:gd name="connsiteY1-26" fmla="*/ 543722 h 2410399"/>
              <a:gd name="connsiteX2-27" fmla="*/ 923557 w 924113"/>
              <a:gd name="connsiteY2-28" fmla="*/ 2410399 h 2410399"/>
              <a:gd name="connsiteX0-29" fmla="*/ 0 w 830283"/>
              <a:gd name="connsiteY0-30" fmla="*/ 0 h 2344371"/>
              <a:gd name="connsiteX1-31" fmla="*/ 830283 w 830283"/>
              <a:gd name="connsiteY1-32" fmla="*/ 477694 h 2344371"/>
              <a:gd name="connsiteX2-33" fmla="*/ 829727 w 830283"/>
              <a:gd name="connsiteY2-34" fmla="*/ 2344371 h 2344371"/>
              <a:gd name="connsiteX0-35" fmla="*/ 0 w 802482"/>
              <a:gd name="connsiteY0-36" fmla="*/ 0 h 2333945"/>
              <a:gd name="connsiteX1-37" fmla="*/ 802482 w 802482"/>
              <a:gd name="connsiteY1-38" fmla="*/ 467268 h 2333945"/>
              <a:gd name="connsiteX2-39" fmla="*/ 801926 w 802482"/>
              <a:gd name="connsiteY2-40" fmla="*/ 2333945 h 2333945"/>
              <a:gd name="connsiteX0-41" fmla="*/ 0 w 729503"/>
              <a:gd name="connsiteY0-42" fmla="*/ 0 h 2288768"/>
              <a:gd name="connsiteX1-43" fmla="*/ 729503 w 729503"/>
              <a:gd name="connsiteY1-44" fmla="*/ 422091 h 2288768"/>
              <a:gd name="connsiteX2-45" fmla="*/ 728947 w 729503"/>
              <a:gd name="connsiteY2-46" fmla="*/ 2288768 h 2288768"/>
              <a:gd name="connsiteX0-47" fmla="*/ 0 w 732430"/>
              <a:gd name="connsiteY0-48" fmla="*/ 0 h 2038556"/>
              <a:gd name="connsiteX1-49" fmla="*/ 729503 w 732430"/>
              <a:gd name="connsiteY1-50" fmla="*/ 422091 h 2038556"/>
              <a:gd name="connsiteX2-51" fmla="*/ 732423 w 732430"/>
              <a:gd name="connsiteY2-52" fmla="*/ 2038556 h 20385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2430" h="2038556">
                <a:moveTo>
                  <a:pt x="0" y="0"/>
                </a:moveTo>
                <a:lnTo>
                  <a:pt x="729503" y="422091"/>
                </a:lnTo>
                <a:cubicBezTo>
                  <a:pt x="729318" y="1358516"/>
                  <a:pt x="732608" y="1102131"/>
                  <a:pt x="732423" y="2038556"/>
                </a:cubicBezTo>
              </a:path>
            </a:pathLst>
          </a:custGeom>
          <a:noFill/>
          <a:ln w="19050" cap="flat">
            <a:gradFill>
              <a:gsLst>
                <a:gs pos="0">
                  <a:schemeClr val="accent3">
                    <a:alpha val="0"/>
                  </a:schemeClr>
                </a:gs>
                <a:gs pos="100000">
                  <a:schemeClr val="accent3">
                    <a:alpha val="0"/>
                  </a:schemeClr>
                </a:gs>
                <a:gs pos="51000">
                  <a:srgbClr val="FFFFFF"/>
                </a:gs>
              </a:gsLst>
              <a:lin ang="18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任意多边形: 形状 71"/>
          <p:cNvSpPr/>
          <p:nvPr userDrawn="1">
            <p:custDataLst>
              <p:tags r:id="rId18"/>
            </p:custDataLst>
          </p:nvPr>
        </p:nvSpPr>
        <p:spPr>
          <a:xfrm flipH="1">
            <a:off x="10237267" y="2910264"/>
            <a:ext cx="1199688" cy="694140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  <a:gd name="connsiteX0-1" fmla="*/ 0 w 924113"/>
              <a:gd name="connsiteY0-2" fmla="*/ 3352996 h 3419719"/>
              <a:gd name="connsiteX1-3" fmla="*/ 0 w 924113"/>
              <a:gd name="connsiteY1-4" fmla="*/ 0 h 3419719"/>
              <a:gd name="connsiteX2-5" fmla="*/ 924113 w 924113"/>
              <a:gd name="connsiteY2-6" fmla="*/ 543722 h 3419719"/>
              <a:gd name="connsiteX3-7" fmla="*/ 923557 w 924113"/>
              <a:gd name="connsiteY3-8" fmla="*/ 3352996 h 3419719"/>
              <a:gd name="connsiteX4" fmla="*/ 66723 w 924113"/>
              <a:gd name="connsiteY4" fmla="*/ 3419719 h 3419719"/>
              <a:gd name="connsiteX0-9" fmla="*/ 0 w 924113"/>
              <a:gd name="connsiteY0-10" fmla="*/ 0 h 3419719"/>
              <a:gd name="connsiteX1-11" fmla="*/ 924113 w 924113"/>
              <a:gd name="connsiteY1-12" fmla="*/ 543722 h 3419719"/>
              <a:gd name="connsiteX2-13" fmla="*/ 923557 w 924113"/>
              <a:gd name="connsiteY2-14" fmla="*/ 3352996 h 3419719"/>
              <a:gd name="connsiteX3-15" fmla="*/ 66723 w 924113"/>
              <a:gd name="connsiteY3-16" fmla="*/ 3419719 h 3419719"/>
              <a:gd name="connsiteX0-17" fmla="*/ 0 w 924113"/>
              <a:gd name="connsiteY0-18" fmla="*/ 0 h 3352996"/>
              <a:gd name="connsiteX1-19" fmla="*/ 924113 w 924113"/>
              <a:gd name="connsiteY1-20" fmla="*/ 543722 h 3352996"/>
              <a:gd name="connsiteX2-21" fmla="*/ 923557 w 924113"/>
              <a:gd name="connsiteY2-22" fmla="*/ 3352996 h 3352996"/>
              <a:gd name="connsiteX0-23" fmla="*/ 0 w 924113"/>
              <a:gd name="connsiteY0-24" fmla="*/ 0 h 2410399"/>
              <a:gd name="connsiteX1-25" fmla="*/ 924113 w 924113"/>
              <a:gd name="connsiteY1-26" fmla="*/ 543722 h 2410399"/>
              <a:gd name="connsiteX2-27" fmla="*/ 923557 w 924113"/>
              <a:gd name="connsiteY2-28" fmla="*/ 2410399 h 2410399"/>
              <a:gd name="connsiteX0-29" fmla="*/ 0 w 830283"/>
              <a:gd name="connsiteY0-30" fmla="*/ 0 h 2344371"/>
              <a:gd name="connsiteX1-31" fmla="*/ 830283 w 830283"/>
              <a:gd name="connsiteY1-32" fmla="*/ 477694 h 2344371"/>
              <a:gd name="connsiteX2-33" fmla="*/ 829727 w 830283"/>
              <a:gd name="connsiteY2-34" fmla="*/ 2344371 h 2344371"/>
              <a:gd name="connsiteX0-35" fmla="*/ 0 w 802482"/>
              <a:gd name="connsiteY0-36" fmla="*/ 0 h 2333945"/>
              <a:gd name="connsiteX1-37" fmla="*/ 802482 w 802482"/>
              <a:gd name="connsiteY1-38" fmla="*/ 467268 h 2333945"/>
              <a:gd name="connsiteX2-39" fmla="*/ 801926 w 802482"/>
              <a:gd name="connsiteY2-40" fmla="*/ 2333945 h 2333945"/>
              <a:gd name="connsiteX0-41" fmla="*/ 0 w 729503"/>
              <a:gd name="connsiteY0-42" fmla="*/ 0 h 2288768"/>
              <a:gd name="connsiteX1-43" fmla="*/ 729503 w 729503"/>
              <a:gd name="connsiteY1-44" fmla="*/ 422091 h 2288768"/>
              <a:gd name="connsiteX2-45" fmla="*/ 728947 w 729503"/>
              <a:gd name="connsiteY2-46" fmla="*/ 2288768 h 2288768"/>
              <a:gd name="connsiteX0-47" fmla="*/ 0 w 732430"/>
              <a:gd name="connsiteY0-48" fmla="*/ 0 h 2038556"/>
              <a:gd name="connsiteX1-49" fmla="*/ 729503 w 732430"/>
              <a:gd name="connsiteY1-50" fmla="*/ 422091 h 2038556"/>
              <a:gd name="connsiteX2-51" fmla="*/ 732423 w 732430"/>
              <a:gd name="connsiteY2-52" fmla="*/ 2038556 h 2038556"/>
              <a:gd name="connsiteX0-53" fmla="*/ 0 w 729503"/>
              <a:gd name="connsiteY0-54" fmla="*/ 0 h 1152390"/>
              <a:gd name="connsiteX1-55" fmla="*/ 729503 w 729503"/>
              <a:gd name="connsiteY1-56" fmla="*/ 422091 h 1152390"/>
              <a:gd name="connsiteX2-57" fmla="*/ 51291 w 729503"/>
              <a:gd name="connsiteY2-58" fmla="*/ 1152390 h 1152390"/>
              <a:gd name="connsiteX0-59" fmla="*/ 0 w 729503"/>
              <a:gd name="connsiteY0-60" fmla="*/ 0 h 422091"/>
              <a:gd name="connsiteX1-61" fmla="*/ 729503 w 729503"/>
              <a:gd name="connsiteY1-62" fmla="*/ 422091 h 422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29503" h="422091">
                <a:moveTo>
                  <a:pt x="0" y="0"/>
                </a:moveTo>
                <a:lnTo>
                  <a:pt x="729503" y="422091"/>
                </a:lnTo>
              </a:path>
            </a:pathLst>
          </a:custGeom>
          <a:noFill/>
          <a:ln w="19050" cap="flat">
            <a:gradFill>
              <a:gsLst>
                <a:gs pos="67000">
                  <a:schemeClr val="accent3">
                    <a:alpha val="0"/>
                  </a:schemeClr>
                </a:gs>
                <a:gs pos="29000">
                  <a:srgbClr val="FFFFFF"/>
                </a:gs>
              </a:gsLst>
              <a:lin ang="84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9"/>
            </p:custDataLst>
          </p:nvPr>
        </p:nvSpPr>
        <p:spPr>
          <a:xfrm>
            <a:off x="8723099" y="2695190"/>
            <a:ext cx="1523743" cy="5527916"/>
          </a:xfrm>
          <a:custGeom>
            <a:avLst/>
            <a:gdLst>
              <a:gd name="connsiteX0" fmla="*/ 924113 w 924113"/>
              <a:gd name="connsiteY0" fmla="*/ 543722 h 3352995"/>
              <a:gd name="connsiteX1" fmla="*/ 923557 w 924113"/>
              <a:gd name="connsiteY1" fmla="*/ 3352996 h 3352995"/>
              <a:gd name="connsiteX2" fmla="*/ 0 w 924113"/>
              <a:gd name="connsiteY2" fmla="*/ 3352996 h 3352995"/>
              <a:gd name="connsiteX3" fmla="*/ 0 w 924113"/>
              <a:gd name="connsiteY3" fmla="*/ 0 h 335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113" h="3352995">
                <a:moveTo>
                  <a:pt x="924113" y="543722"/>
                </a:moveTo>
                <a:lnTo>
                  <a:pt x="923557" y="3352996"/>
                </a:lnTo>
                <a:lnTo>
                  <a:pt x="0" y="33529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6000">
                <a:schemeClr val="accent3">
                  <a:lumMod val="25000"/>
                  <a:alpha val="97000"/>
                </a:schemeClr>
              </a:gs>
              <a:gs pos="83000">
                <a:schemeClr val="accent3">
                  <a:alpha val="0"/>
                </a:schemeClr>
              </a:gs>
            </a:gsLst>
            <a:lin ang="18000000" scaled="0"/>
            <a:tileRect/>
          </a:gra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任意多边形: 形状 73"/>
          <p:cNvSpPr/>
          <p:nvPr userDrawn="1">
            <p:custDataLst>
              <p:tags r:id="rId20"/>
            </p:custDataLst>
          </p:nvPr>
        </p:nvSpPr>
        <p:spPr>
          <a:xfrm>
            <a:off x="10246843" y="2716424"/>
            <a:ext cx="1517897" cy="5513176"/>
          </a:xfrm>
          <a:custGeom>
            <a:avLst/>
            <a:gdLst>
              <a:gd name="connsiteX0" fmla="*/ 923000 w 922999"/>
              <a:gd name="connsiteY0" fmla="*/ 3352439 h 3352439"/>
              <a:gd name="connsiteX1" fmla="*/ 650 w 922999"/>
              <a:gd name="connsiteY1" fmla="*/ 3352439 h 3352439"/>
              <a:gd name="connsiteX2" fmla="*/ 0 w 922999"/>
              <a:gd name="connsiteY2" fmla="*/ 543165 h 3352439"/>
              <a:gd name="connsiteX3" fmla="*/ 916875 w 922999"/>
              <a:gd name="connsiteY3" fmla="*/ 0 h 335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999" h="3352439">
                <a:moveTo>
                  <a:pt x="923000" y="3352439"/>
                </a:moveTo>
                <a:lnTo>
                  <a:pt x="650" y="3352439"/>
                </a:lnTo>
                <a:lnTo>
                  <a:pt x="0" y="543165"/>
                </a:lnTo>
                <a:lnTo>
                  <a:pt x="916875" y="0"/>
                </a:lnTo>
                <a:close/>
              </a:path>
            </a:pathLst>
          </a:custGeom>
          <a:gradFill flip="none" rotWithShape="1">
            <a:gsLst>
              <a:gs pos="68000">
                <a:schemeClr val="accent3">
                  <a:lumMod val="25000"/>
                  <a:alpha val="97000"/>
                </a:schemeClr>
              </a:gs>
              <a:gs pos="99000">
                <a:schemeClr val="accent3">
                  <a:alpha val="0"/>
                </a:schemeClr>
              </a:gs>
            </a:gsLst>
            <a:lin ang="14400000" scaled="0"/>
            <a:tileRect/>
          </a:gra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任意多边形: 形状 74"/>
          <p:cNvSpPr/>
          <p:nvPr userDrawn="1">
            <p:custDataLst>
              <p:tags r:id="rId21"/>
            </p:custDataLst>
          </p:nvPr>
        </p:nvSpPr>
        <p:spPr>
          <a:xfrm>
            <a:off x="8727115" y="1825066"/>
            <a:ext cx="3027553" cy="1790466"/>
          </a:xfrm>
          <a:custGeom>
            <a:avLst/>
            <a:gdLst>
              <a:gd name="connsiteX0" fmla="*/ 1840988 w 1840987"/>
              <a:gd name="connsiteY0" fmla="*/ 544371 h 1088742"/>
              <a:gd name="connsiteX1" fmla="*/ 915576 w 1840987"/>
              <a:gd name="connsiteY1" fmla="*/ 0 h 1088742"/>
              <a:gd name="connsiteX2" fmla="*/ 0 w 1840987"/>
              <a:gd name="connsiteY2" fmla="*/ 543814 h 1088742"/>
              <a:gd name="connsiteX3" fmla="*/ 928753 w 1840987"/>
              <a:gd name="connsiteY3" fmla="*/ 1088742 h 108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87" h="1088742">
                <a:moveTo>
                  <a:pt x="1840988" y="544371"/>
                </a:moveTo>
                <a:lnTo>
                  <a:pt x="915576" y="0"/>
                </a:lnTo>
                <a:lnTo>
                  <a:pt x="0" y="543814"/>
                </a:lnTo>
                <a:lnTo>
                  <a:pt x="928753" y="1088742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75000"/>
                  <a:alpha val="0"/>
                </a:schemeClr>
              </a:gs>
              <a:gs pos="93000">
                <a:schemeClr val="accent3">
                  <a:lumMod val="75000"/>
                  <a:alpha val="35000"/>
                </a:schemeClr>
              </a:gs>
            </a:gsLst>
            <a:lin ang="21000000" scaled="0"/>
            <a:tileRect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22"/>
            </p:custDataLst>
          </p:nvPr>
        </p:nvSpPr>
        <p:spPr>
          <a:xfrm>
            <a:off x="10659162" y="5050021"/>
            <a:ext cx="2930185" cy="3159259"/>
          </a:xfrm>
          <a:custGeom>
            <a:avLst/>
            <a:gdLst>
              <a:gd name="connsiteX0" fmla="*/ 1781781 w 1781780"/>
              <a:gd name="connsiteY0" fmla="*/ 1051993 h 1921075"/>
              <a:gd name="connsiteX1" fmla="*/ 1781781 w 1781780"/>
              <a:gd name="connsiteY1" fmla="*/ 1921075 h 1921075"/>
              <a:gd name="connsiteX2" fmla="*/ 0 w 1781780"/>
              <a:gd name="connsiteY2" fmla="*/ 1921075 h 1921075"/>
              <a:gd name="connsiteX3" fmla="*/ 0 w 1781780"/>
              <a:gd name="connsiteY3" fmla="*/ 0 h 192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780" h="1921075">
                <a:moveTo>
                  <a:pt x="1781781" y="1051993"/>
                </a:moveTo>
                <a:lnTo>
                  <a:pt x="1781781" y="1921075"/>
                </a:lnTo>
                <a:lnTo>
                  <a:pt x="0" y="19210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4000">
                <a:srgbClr val="262626"/>
              </a:gs>
              <a:gs pos="30000">
                <a:srgbClr val="0D0D0D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任意多边形: 形状 76"/>
          <p:cNvSpPr/>
          <p:nvPr userDrawn="1">
            <p:custDataLst>
              <p:tags r:id="rId23"/>
            </p:custDataLst>
          </p:nvPr>
        </p:nvSpPr>
        <p:spPr>
          <a:xfrm>
            <a:off x="10646593" y="2717394"/>
            <a:ext cx="3983808" cy="4064642"/>
          </a:xfrm>
          <a:custGeom>
            <a:avLst/>
            <a:gdLst>
              <a:gd name="connsiteX0" fmla="*/ 3319840 w 3319840"/>
              <a:gd name="connsiteY0" fmla="*/ 0 h 3387202"/>
              <a:gd name="connsiteX1" fmla="*/ 3319840 w 3319840"/>
              <a:gd name="connsiteY1" fmla="*/ 2869896 h 3387202"/>
              <a:gd name="connsiteX2" fmla="*/ 2448054 w 3319840"/>
              <a:gd name="connsiteY2" fmla="*/ 3387202 h 3387202"/>
              <a:gd name="connsiteX3" fmla="*/ 0 w 3319840"/>
              <a:gd name="connsiteY3" fmla="*/ 1943856 h 338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840" h="3387202">
                <a:moveTo>
                  <a:pt x="3319840" y="0"/>
                </a:moveTo>
                <a:lnTo>
                  <a:pt x="3319840" y="2869896"/>
                </a:lnTo>
                <a:lnTo>
                  <a:pt x="2448054" y="3387202"/>
                </a:lnTo>
                <a:lnTo>
                  <a:pt x="0" y="1943856"/>
                </a:lnTo>
                <a:close/>
              </a:path>
            </a:pathLst>
          </a:custGeom>
          <a:gradFill>
            <a:gsLst>
              <a:gs pos="100000">
                <a:srgbClr val="404040"/>
              </a:gs>
              <a:gs pos="36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任意多边形: 形状 77"/>
          <p:cNvSpPr/>
          <p:nvPr userDrawn="1">
            <p:custDataLst>
              <p:tags r:id="rId24"/>
            </p:custDataLst>
          </p:nvPr>
        </p:nvSpPr>
        <p:spPr>
          <a:xfrm>
            <a:off x="11814546" y="5726039"/>
            <a:ext cx="2885374" cy="1050025"/>
          </a:xfrm>
          <a:custGeom>
            <a:avLst/>
            <a:gdLst>
              <a:gd name="connsiteX0" fmla="*/ 2457094 w 2457094"/>
              <a:gd name="connsiteY0" fmla="*/ 0 h 2491894"/>
              <a:gd name="connsiteX1" fmla="*/ 2457094 w 2457094"/>
              <a:gd name="connsiteY1" fmla="*/ 2093871 h 2491894"/>
              <a:gd name="connsiteX2" fmla="*/ 1786328 w 2457094"/>
              <a:gd name="connsiteY2" fmla="*/ 2491895 h 2491894"/>
              <a:gd name="connsiteX3" fmla="*/ 0 w 2457094"/>
              <a:gd name="connsiteY3" fmla="*/ 1438695 h 2491894"/>
              <a:gd name="connsiteX0-1" fmla="*/ 2457094 w 2523817"/>
              <a:gd name="connsiteY0-2" fmla="*/ 0 h 2491895"/>
              <a:gd name="connsiteX1-3" fmla="*/ 2457094 w 2523817"/>
              <a:gd name="connsiteY1-4" fmla="*/ 2093871 h 2491895"/>
              <a:gd name="connsiteX2-5" fmla="*/ 1786328 w 2523817"/>
              <a:gd name="connsiteY2-6" fmla="*/ 2491895 h 2491895"/>
              <a:gd name="connsiteX3-7" fmla="*/ 0 w 2523817"/>
              <a:gd name="connsiteY3-8" fmla="*/ 1438695 h 2491895"/>
              <a:gd name="connsiteX4" fmla="*/ 2523817 w 2523817"/>
              <a:gd name="connsiteY4" fmla="*/ 66723 h 2491895"/>
              <a:gd name="connsiteX0-9" fmla="*/ 2457094 w 2457094"/>
              <a:gd name="connsiteY0-10" fmla="*/ 0 h 2491895"/>
              <a:gd name="connsiteX1-11" fmla="*/ 2457094 w 2457094"/>
              <a:gd name="connsiteY1-12" fmla="*/ 2093871 h 2491895"/>
              <a:gd name="connsiteX2-13" fmla="*/ 1786328 w 2457094"/>
              <a:gd name="connsiteY2-14" fmla="*/ 2491895 h 2491895"/>
              <a:gd name="connsiteX3-15" fmla="*/ 0 w 2457094"/>
              <a:gd name="connsiteY3-16" fmla="*/ 1438695 h 2491895"/>
              <a:gd name="connsiteX0-17" fmla="*/ 2457094 w 2457094"/>
              <a:gd name="connsiteY0-18" fmla="*/ 655176 h 1053200"/>
              <a:gd name="connsiteX1-19" fmla="*/ 1786328 w 2457094"/>
              <a:gd name="connsiteY1-20" fmla="*/ 1053200 h 1053200"/>
              <a:gd name="connsiteX2-21" fmla="*/ 0 w 2457094"/>
              <a:gd name="connsiteY2-22" fmla="*/ 0 h 1053200"/>
              <a:gd name="connsiteX0-23" fmla="*/ 2114211 w 2114211"/>
              <a:gd name="connsiteY0-24" fmla="*/ 469834 h 867858"/>
              <a:gd name="connsiteX1-25" fmla="*/ 1443445 w 2114211"/>
              <a:gd name="connsiteY1-26" fmla="*/ 867858 h 867858"/>
              <a:gd name="connsiteX2-27" fmla="*/ 0 w 2114211"/>
              <a:gd name="connsiteY2-28" fmla="*/ 0 h 867858"/>
              <a:gd name="connsiteX0-29" fmla="*/ 1476518 w 1476518"/>
              <a:gd name="connsiteY0-30" fmla="*/ 82353 h 480377"/>
              <a:gd name="connsiteX1-31" fmla="*/ 805752 w 1476518"/>
              <a:gd name="connsiteY1-32" fmla="*/ 480377 h 480377"/>
              <a:gd name="connsiteX2-33" fmla="*/ 0 w 1476518"/>
              <a:gd name="connsiteY2-34" fmla="*/ 0 h 480377"/>
              <a:gd name="connsiteX0-35" fmla="*/ 1476518 w 1476518"/>
              <a:gd name="connsiteY0-36" fmla="*/ 73665 h 471689"/>
              <a:gd name="connsiteX1-37" fmla="*/ 805752 w 1476518"/>
              <a:gd name="connsiteY1-38" fmla="*/ 471689 h 471689"/>
              <a:gd name="connsiteX2-39" fmla="*/ 0 w 1476518"/>
              <a:gd name="connsiteY2-40" fmla="*/ 0 h 471689"/>
              <a:gd name="connsiteX0-41" fmla="*/ 1754531 w 1754531"/>
              <a:gd name="connsiteY0-42" fmla="*/ 240473 h 638497"/>
              <a:gd name="connsiteX1-43" fmla="*/ 1083765 w 1754531"/>
              <a:gd name="connsiteY1-44" fmla="*/ 638497 h 638497"/>
              <a:gd name="connsiteX2-45" fmla="*/ 0 w 1754531"/>
              <a:gd name="connsiteY2-46" fmla="*/ 0 h 6384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54531" h="638497">
                <a:moveTo>
                  <a:pt x="1754531" y="240473"/>
                </a:moveTo>
                <a:lnTo>
                  <a:pt x="1083765" y="638497"/>
                </a:lnTo>
                <a:lnTo>
                  <a:pt x="0" y="0"/>
                </a:lnTo>
              </a:path>
            </a:pathLst>
          </a:custGeom>
          <a:noFill/>
          <a:ln w="9278" cap="flat">
            <a:gradFill>
              <a:gsLst>
                <a:gs pos="76000">
                  <a:schemeClr val="bg1">
                    <a:alpha val="0"/>
                  </a:schemeClr>
                </a:gs>
                <a:gs pos="19000">
                  <a:schemeClr val="bg2">
                    <a:alpha val="0"/>
                  </a:schemeClr>
                </a:gs>
                <a:gs pos="48000">
                  <a:schemeClr val="tx2">
                    <a:alpha val="55000"/>
                  </a:schemeClr>
                </a:gs>
              </a:gsLst>
              <a:lin ang="96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任意多边形: 形状 78"/>
          <p:cNvSpPr/>
          <p:nvPr userDrawn="1">
            <p:custDataLst>
              <p:tags r:id="rId25"/>
            </p:custDataLst>
          </p:nvPr>
        </p:nvSpPr>
        <p:spPr>
          <a:xfrm>
            <a:off x="4475447" y="2812878"/>
            <a:ext cx="2930185" cy="5416723"/>
          </a:xfrm>
          <a:custGeom>
            <a:avLst/>
            <a:gdLst>
              <a:gd name="connsiteX0" fmla="*/ 1781781 w 1781780"/>
              <a:gd name="connsiteY0" fmla="*/ 0 h 3293788"/>
              <a:gd name="connsiteX1" fmla="*/ 1781781 w 1781780"/>
              <a:gd name="connsiteY1" fmla="*/ 3293789 h 3293788"/>
              <a:gd name="connsiteX2" fmla="*/ 0 w 1781780"/>
              <a:gd name="connsiteY2" fmla="*/ 3293789 h 3293788"/>
              <a:gd name="connsiteX3" fmla="*/ 0 w 1781780"/>
              <a:gd name="connsiteY3" fmla="*/ 1051993 h 32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780" h="3293788">
                <a:moveTo>
                  <a:pt x="1781781" y="0"/>
                </a:moveTo>
                <a:lnTo>
                  <a:pt x="1781781" y="3293789"/>
                </a:lnTo>
                <a:lnTo>
                  <a:pt x="0" y="3293789"/>
                </a:lnTo>
                <a:lnTo>
                  <a:pt x="0" y="1051993"/>
                </a:lnTo>
                <a:close/>
              </a:path>
            </a:pathLst>
          </a:custGeom>
          <a:gradFill>
            <a:gsLst>
              <a:gs pos="90000">
                <a:srgbClr val="363636"/>
              </a:gs>
              <a:gs pos="0">
                <a:srgbClr val="363636">
                  <a:alpha val="0"/>
                </a:srgbClr>
              </a:gs>
            </a:gsLst>
            <a:lin ang="126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任意多边形: 形状 79"/>
          <p:cNvSpPr/>
          <p:nvPr userDrawn="1">
            <p:custDataLst>
              <p:tags r:id="rId26"/>
            </p:custDataLst>
          </p:nvPr>
        </p:nvSpPr>
        <p:spPr>
          <a:xfrm>
            <a:off x="2012824" y="5530601"/>
            <a:ext cx="7465718" cy="2678677"/>
          </a:xfrm>
          <a:custGeom>
            <a:avLst/>
            <a:gdLst>
              <a:gd name="connsiteX0" fmla="*/ 4539736 w 4539736"/>
              <a:gd name="connsiteY0" fmla="*/ 1040393 h 1628844"/>
              <a:gd name="connsiteX1" fmla="*/ 3541568 w 4539736"/>
              <a:gd name="connsiteY1" fmla="*/ 1628845 h 1628844"/>
              <a:gd name="connsiteX2" fmla="*/ 0 w 4539736"/>
              <a:gd name="connsiteY2" fmla="*/ 1628845 h 1628844"/>
              <a:gd name="connsiteX3" fmla="*/ 1179038 w 4539736"/>
              <a:gd name="connsiteY3" fmla="*/ 933764 h 1628844"/>
              <a:gd name="connsiteX4" fmla="*/ 2762781 w 4539736"/>
              <a:gd name="connsiteY4" fmla="*/ 0 h 16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9736" h="1628844">
                <a:moveTo>
                  <a:pt x="4539736" y="1040393"/>
                </a:moveTo>
                <a:lnTo>
                  <a:pt x="3541568" y="1628845"/>
                </a:lnTo>
                <a:lnTo>
                  <a:pt x="0" y="1628845"/>
                </a:lnTo>
                <a:lnTo>
                  <a:pt x="1179038" y="933764"/>
                </a:lnTo>
                <a:lnTo>
                  <a:pt x="2762781" y="0"/>
                </a:lnTo>
                <a:close/>
              </a:path>
            </a:pathLst>
          </a:custGeom>
          <a:gradFill>
            <a:gsLst>
              <a:gs pos="95000">
                <a:srgbClr val="404040"/>
              </a:gs>
              <a:gs pos="16000">
                <a:srgbClr val="262626"/>
              </a:gs>
            </a:gsLst>
            <a:lin ang="126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任意多边形: 形状 80"/>
          <p:cNvSpPr/>
          <p:nvPr userDrawn="1">
            <p:custDataLst>
              <p:tags r:id="rId27"/>
            </p:custDataLst>
          </p:nvPr>
        </p:nvSpPr>
        <p:spPr>
          <a:xfrm>
            <a:off x="7803970" y="7240907"/>
            <a:ext cx="1674571" cy="988694"/>
          </a:xfrm>
          <a:custGeom>
            <a:avLst/>
            <a:gdLst>
              <a:gd name="connsiteX0" fmla="*/ 985826 w 985826"/>
              <a:gd name="connsiteY0" fmla="*/ 0 h 582048"/>
              <a:gd name="connsiteX1" fmla="*/ 985826 w 985826"/>
              <a:gd name="connsiteY1" fmla="*/ 582048 h 582048"/>
              <a:gd name="connsiteX2" fmla="*/ 0 w 985826"/>
              <a:gd name="connsiteY2" fmla="*/ 582048 h 58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826" h="582048">
                <a:moveTo>
                  <a:pt x="985826" y="0"/>
                </a:moveTo>
                <a:lnTo>
                  <a:pt x="985826" y="582048"/>
                </a:lnTo>
                <a:lnTo>
                  <a:pt x="0" y="582048"/>
                </a:lnTo>
                <a:close/>
              </a:path>
            </a:pathLst>
          </a:custGeom>
          <a:gradFill>
            <a:gsLst>
              <a:gs pos="95000">
                <a:srgbClr val="404040"/>
              </a:gs>
              <a:gs pos="30000">
                <a:srgbClr val="262626"/>
              </a:gs>
            </a:gsLst>
            <a:lin ang="14400000" scaled="0"/>
          </a:gradFill>
          <a:ln w="9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lvl="0"/>
            <a:endParaRPr lang="en-US" sz="216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8"/>
            <p:custDataLst>
              <p:tags r:id="rId2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9"/>
            <p:custDataLst>
              <p:tags r:id="rId2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20"/>
            <p:custDataLst>
              <p:tags r:id="rId3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 dirty="0"/>
          </a:p>
        </p:txBody>
      </p:sp>
      <p:sp>
        <p:nvSpPr>
          <p:cNvPr id="37" name="署名占位符 10"/>
          <p:cNvSpPr>
            <a:spLocks noGrp="1"/>
          </p:cNvSpPr>
          <p:nvPr>
            <p:ph type="body" sz="quarter" idx="21" hasCustomPrompt="1"/>
            <p:custDataLst>
              <p:tags r:id="rId31"/>
            </p:custDataLst>
          </p:nvPr>
        </p:nvSpPr>
        <p:spPr>
          <a:xfrm>
            <a:off x="906398" y="5541264"/>
            <a:ext cx="2705482" cy="60935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160">
                <a:solidFill>
                  <a:srgbClr val="262626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8" name="标题 1"/>
          <p:cNvSpPr>
            <a:spLocks noGrp="1"/>
          </p:cNvSpPr>
          <p:nvPr>
            <p:ph type="ctrTitle" hasCustomPrompt="1"/>
            <p:custDataLst>
              <p:tags r:id="rId32"/>
            </p:custDataLst>
          </p:nvPr>
        </p:nvSpPr>
        <p:spPr>
          <a:xfrm>
            <a:off x="1005840" y="2112480"/>
            <a:ext cx="7344000" cy="29505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6480">
                <a:gradFill>
                  <a:gsLst>
                    <a:gs pos="0">
                      <a:srgbClr val="FFFFFF"/>
                    </a:gs>
                    <a:gs pos="100000">
                      <a:schemeClr val="accent3"/>
                    </a:gs>
                  </a:gsLst>
                  <a:lin ang="2700000" scaled="0"/>
                </a:gra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149.xml"/><Relationship Id="rId17" Type="http://schemas.openxmlformats.org/officeDocument/2006/relationships/tags" Target="../tags/tag148.xml"/><Relationship Id="rId16" Type="http://schemas.openxmlformats.org/officeDocument/2006/relationships/tags" Target="../tags/tag147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75000">
                <a:srgbClr val="0D0D0D"/>
              </a:gs>
              <a:gs pos="100000">
                <a:schemeClr val="accent1">
                  <a:lumMod val="5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35152" y="7627620"/>
            <a:ext cx="3291840" cy="4381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846320" y="7627620"/>
            <a:ext cx="4937760" cy="4381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10504780" y="7627620"/>
            <a:ext cx="3291840" cy="4381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5152" y="432000"/>
            <a:ext cx="12960000" cy="864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5152" y="1562099"/>
            <a:ext cx="12960000" cy="584835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16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1097280" rtl="0" eaLnBrk="1" latinLnBrk="0" hangingPunct="1">
        <a:lnSpc>
          <a:spcPct val="100000"/>
        </a:lnSpc>
        <a:spcBef>
          <a:spcPct val="0"/>
        </a:spcBef>
        <a:buNone/>
        <a:defRPr sz="3840" b="1" kern="1200">
          <a:gradFill>
            <a:gsLst>
              <a:gs pos="0">
                <a:srgbClr val="FFFFFF"/>
              </a:gs>
              <a:gs pos="100000">
                <a:schemeClr val="accent1"/>
              </a:gs>
            </a:gsLst>
            <a:lin ang="4800000" scaled="0"/>
          </a:gra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274320" indent="-274320" algn="l" defTabSz="1097280" rtl="0" eaLnBrk="1" latinLnBrk="0" hangingPunct="1">
        <a:lnSpc>
          <a:spcPct val="130000"/>
        </a:lnSpc>
        <a:spcBef>
          <a:spcPts val="1200"/>
        </a:spcBef>
        <a:buFont typeface="Arial" panose="020B0604020202020204" pitchFamily="34" charset="0"/>
        <a:buChar char="•"/>
        <a:defRPr sz="2880" kern="120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646430" indent="-247650" algn="l" defTabSz="109728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958850" indent="-194310" algn="l" defTabSz="109728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160" kern="1200">
          <a:solidFill>
            <a:srgbClr val="FFFFFF"/>
          </a:solidFill>
          <a:latin typeface="+mn-lt"/>
          <a:ea typeface="+mn-ea"/>
          <a:cs typeface="+mn-cs"/>
        </a:defRPr>
      </a:lvl3pPr>
      <a:lvl4pPr marL="1236980" indent="-179070" algn="l" defTabSz="109728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920" kern="1200">
          <a:solidFill>
            <a:srgbClr val="FFFFFF"/>
          </a:solidFill>
          <a:latin typeface="+mn-lt"/>
          <a:ea typeface="+mn-ea"/>
          <a:cs typeface="+mn-cs"/>
        </a:defRPr>
      </a:lvl4pPr>
      <a:lvl5pPr marL="1482090" indent="-152400" algn="l" defTabSz="109728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80" kern="1200">
          <a:solidFill>
            <a:srgbClr val="FFFFFF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15.jpeg"/><Relationship Id="rId2" Type="http://schemas.openxmlformats.org/officeDocument/2006/relationships/tags" Target="../tags/tag154.xml"/><Relationship Id="rId17" Type="http://schemas.openxmlformats.org/officeDocument/2006/relationships/notesSlide" Target="../notesSlides/notesSlide6.xml"/><Relationship Id="rId16" Type="http://schemas.openxmlformats.org/officeDocument/2006/relationships/slideLayout" Target="../slideLayouts/slideLayout11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05840" y="2113788"/>
            <a:ext cx="8378952" cy="2950464"/>
          </a:xfrm>
        </p:spPr>
        <p:txBody>
          <a:bodyPr>
            <a:normAutofit/>
          </a:bodyPr>
          <a:lstStyle/>
          <a:p>
            <a:r>
              <a:rPr lang="en-US" dirty="0"/>
              <a:t>Online Task &amp; Productivity Tracker</a:t>
            </a:r>
            <a:endParaRPr lang="en-US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21"/>
            <p:custDataLst>
              <p:tags r:id="rId2"/>
            </p:custDataLst>
          </p:nvPr>
        </p:nvSpPr>
        <p:spPr>
          <a:xfrm>
            <a:off x="906398" y="5541264"/>
            <a:ext cx="2705482" cy="609354"/>
          </a:xfrm>
        </p:spPr>
        <p:txBody>
          <a:bodyPr>
            <a:normAutofit fontScale="70000"/>
          </a:bodyPr>
          <a:lstStyle/>
          <a:p>
            <a:r>
              <a:rPr lang="en-US"/>
              <a:t>Zuveriya Tabassum Shaik</a:t>
            </a:r>
            <a:endParaRPr 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6355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Project Overview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28762"/>
            <a:ext cx="680442" cy="6804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39269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Web-Based Tracker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883110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 your tasks from any device with a web browser.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428762"/>
            <a:ext cx="680442" cy="6804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392692"/>
            <a:ext cx="4158615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Comprehensive Task Management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237440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Create, edit, and delete tasks with ease to stay organized.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428762"/>
            <a:ext cx="680442" cy="68044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39269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Analytics &amp; Reports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4883110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Visualize time spent on tasks and track progress with insightful data.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66662"/>
            <a:ext cx="659796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Robust Technology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42417"/>
            <a:ext cx="3402330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Frontend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79452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HTML, CSS, JavaScript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3672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Bootstrap for responsive design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6437"/>
            <a:ext cx="3402330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Backend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90" y="547854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 with Flask framework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92074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Flask-Login for secure authentication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142417"/>
            <a:ext cx="3402330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Database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7599521" y="379452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SQLite (development)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23672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PostgreSQL (production)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826437"/>
            <a:ext cx="3683675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Visualizations &amp; Export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7599521" y="547854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Chart.js for interactive charts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92074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FPDF for PDF generation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43821"/>
            <a:ext cx="1065692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Core Features for Enhanced Productivity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46390"/>
            <a:ext cx="4196358" cy="2394823"/>
          </a:xfrm>
          <a:prstGeom prst="roundRect">
            <a:avLst>
              <a:gd name="adj" fmla="val 6109"/>
            </a:avLst>
          </a:prstGeom>
          <a:solidFill>
            <a:srgbClr val="FFF8F0"/>
          </a:solidFill>
        </p:spPr>
      </p:sp>
      <p:sp>
        <p:nvSpPr>
          <p:cNvPr id="4" name="Shape 2"/>
          <p:cNvSpPr/>
          <p:nvPr/>
        </p:nvSpPr>
        <p:spPr>
          <a:xfrm>
            <a:off x="793790" y="2515910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D2600F"/>
          </a:solidFill>
        </p:spPr>
      </p:sp>
      <p:sp>
        <p:nvSpPr>
          <p:cNvPr id="5" name="Shape 3"/>
          <p:cNvSpPr/>
          <p:nvPr/>
        </p:nvSpPr>
        <p:spPr>
          <a:xfrm>
            <a:off x="2551688" y="220622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2600F"/>
          </a:solidFill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761" y="2376368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3113365"/>
            <a:ext cx="3355181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User Registration &amp; Login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3603784"/>
            <a:ext cx="368177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Secure personal accounts for task management.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2546390"/>
            <a:ext cx="4196358" cy="2394823"/>
          </a:xfrm>
          <a:prstGeom prst="roundRect">
            <a:avLst>
              <a:gd name="adj" fmla="val 6109"/>
            </a:avLst>
          </a:prstGeom>
          <a:solidFill>
            <a:srgbClr val="FFF8F0"/>
          </a:solidFill>
        </p:spPr>
      </p:sp>
      <p:sp>
        <p:nvSpPr>
          <p:cNvPr id="10" name="Shape 7"/>
          <p:cNvSpPr/>
          <p:nvPr/>
        </p:nvSpPr>
        <p:spPr>
          <a:xfrm>
            <a:off x="5216962" y="2515910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D2600F"/>
          </a:solidFill>
        </p:spPr>
      </p:sp>
      <p:sp>
        <p:nvSpPr>
          <p:cNvPr id="11" name="Shape 8"/>
          <p:cNvSpPr/>
          <p:nvPr/>
        </p:nvSpPr>
        <p:spPr>
          <a:xfrm>
            <a:off x="6974860" y="220622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2600F"/>
          </a:solidFill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933" y="2376368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74256" y="3113365"/>
            <a:ext cx="3681770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Categorized Task Management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474256" y="3958114"/>
            <a:ext cx="368177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Organize tasks by categories for better clarity.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40133" y="2546390"/>
            <a:ext cx="4196358" cy="2394823"/>
          </a:xfrm>
          <a:prstGeom prst="roundRect">
            <a:avLst>
              <a:gd name="adj" fmla="val 6109"/>
            </a:avLst>
          </a:prstGeom>
          <a:solidFill>
            <a:srgbClr val="FFF8F0"/>
          </a:solidFill>
        </p:spPr>
      </p:sp>
      <p:sp>
        <p:nvSpPr>
          <p:cNvPr id="16" name="Shape 12"/>
          <p:cNvSpPr/>
          <p:nvPr/>
        </p:nvSpPr>
        <p:spPr>
          <a:xfrm>
            <a:off x="9640133" y="2515910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D2600F"/>
          </a:solidFill>
        </p:spPr>
      </p:sp>
      <p:sp>
        <p:nvSpPr>
          <p:cNvPr id="17" name="Shape 13"/>
          <p:cNvSpPr/>
          <p:nvPr/>
        </p:nvSpPr>
        <p:spPr>
          <a:xfrm>
            <a:off x="11398032" y="220622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2600F"/>
          </a:solidFill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105" y="2376368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97427" y="311336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Live Time Tracking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9897427" y="3603784"/>
            <a:ext cx="368177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time spent on each task in real-time.</a:t>
            </a:r>
            <a:endParaRPr lang="en-US" sz="1750" dirty="0"/>
          </a:p>
        </p:txBody>
      </p:sp>
      <p:sp>
        <p:nvSpPr>
          <p:cNvPr id="21" name="Shape 16"/>
          <p:cNvSpPr/>
          <p:nvPr/>
        </p:nvSpPr>
        <p:spPr>
          <a:xfrm>
            <a:off x="793790" y="5508188"/>
            <a:ext cx="6407944" cy="1677591"/>
          </a:xfrm>
          <a:prstGeom prst="roundRect">
            <a:avLst>
              <a:gd name="adj" fmla="val 8721"/>
            </a:avLst>
          </a:prstGeom>
          <a:solidFill>
            <a:srgbClr val="FFF8F0"/>
          </a:solidFill>
        </p:spPr>
      </p:sp>
      <p:sp>
        <p:nvSpPr>
          <p:cNvPr id="22" name="Shape 17"/>
          <p:cNvSpPr/>
          <p:nvPr/>
        </p:nvSpPr>
        <p:spPr>
          <a:xfrm>
            <a:off x="793790" y="5477708"/>
            <a:ext cx="6407944" cy="121920"/>
          </a:xfrm>
          <a:prstGeom prst="roundRect">
            <a:avLst>
              <a:gd name="adj" fmla="val 78139"/>
            </a:avLst>
          </a:prstGeom>
          <a:solidFill>
            <a:srgbClr val="D2600F"/>
          </a:solidFill>
        </p:spPr>
      </p:sp>
      <p:sp>
        <p:nvSpPr>
          <p:cNvPr id="23" name="Shape 18"/>
          <p:cNvSpPr/>
          <p:nvPr/>
        </p:nvSpPr>
        <p:spPr>
          <a:xfrm>
            <a:off x="3657540" y="5168027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2600F"/>
          </a:solidFill>
        </p:spPr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614" y="5338167"/>
            <a:ext cx="272177" cy="340162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1051084" y="60751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Dashboard Analytics</a:t>
            </a:r>
            <a:endParaRPr lang="en-US" sz="2200" dirty="0"/>
          </a:p>
        </p:txBody>
      </p:sp>
      <p:sp>
        <p:nvSpPr>
          <p:cNvPr id="26" name="Text 20"/>
          <p:cNvSpPr/>
          <p:nvPr/>
        </p:nvSpPr>
        <p:spPr>
          <a:xfrm>
            <a:off x="1051084" y="6565583"/>
            <a:ext cx="589335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View weekly and monthly progress reports.</a:t>
            </a:r>
            <a:endParaRPr lang="en-US" sz="1750" dirty="0"/>
          </a:p>
        </p:txBody>
      </p:sp>
      <p:sp>
        <p:nvSpPr>
          <p:cNvPr id="27" name="Shape 21"/>
          <p:cNvSpPr/>
          <p:nvPr/>
        </p:nvSpPr>
        <p:spPr>
          <a:xfrm>
            <a:off x="7428548" y="5508188"/>
            <a:ext cx="6407944" cy="1677591"/>
          </a:xfrm>
          <a:prstGeom prst="roundRect">
            <a:avLst>
              <a:gd name="adj" fmla="val 8721"/>
            </a:avLst>
          </a:prstGeom>
          <a:solidFill>
            <a:srgbClr val="FFF8F0"/>
          </a:solidFill>
        </p:spPr>
      </p:sp>
      <p:sp>
        <p:nvSpPr>
          <p:cNvPr id="28" name="Shape 22"/>
          <p:cNvSpPr/>
          <p:nvPr/>
        </p:nvSpPr>
        <p:spPr>
          <a:xfrm>
            <a:off x="7428548" y="5477708"/>
            <a:ext cx="6407944" cy="121920"/>
          </a:xfrm>
          <a:prstGeom prst="roundRect">
            <a:avLst>
              <a:gd name="adj" fmla="val 78139"/>
            </a:avLst>
          </a:prstGeom>
          <a:solidFill>
            <a:srgbClr val="D2600F"/>
          </a:solidFill>
        </p:spPr>
      </p:sp>
      <p:sp>
        <p:nvSpPr>
          <p:cNvPr id="29" name="Shape 23"/>
          <p:cNvSpPr/>
          <p:nvPr/>
        </p:nvSpPr>
        <p:spPr>
          <a:xfrm>
            <a:off x="10292298" y="5168027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2600F"/>
          </a:solidFill>
        </p:spPr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6371" y="5338167"/>
            <a:ext cx="272177" cy="340162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7685842" y="60751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Data Export Options</a:t>
            </a:r>
            <a:endParaRPr lang="en-US" sz="2200" dirty="0"/>
          </a:p>
        </p:txBody>
      </p:sp>
      <p:sp>
        <p:nvSpPr>
          <p:cNvPr id="32" name="Text 25"/>
          <p:cNvSpPr/>
          <p:nvPr/>
        </p:nvSpPr>
        <p:spPr>
          <a:xfrm>
            <a:off x="7685842" y="6565583"/>
            <a:ext cx="589335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Export reports in PDF and CSV formats.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48934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Structured Project Architecture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06654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app.py:</a:t>
            </a: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Main application logic and routing.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48852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templates/:</a:t>
            </a: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HTML templates for user interface.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591050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static/:</a:t>
            </a: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Stores CSS and JavaScript files.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033248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instance/:</a:t>
            </a: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Contains SQLite database file.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475446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requirements.txt:</a:t>
            </a: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Lists Python dependencies.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5917644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runtime.txt:</a:t>
            </a: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Specifies Python runtime environment.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37880"/>
            <a:ext cx="813446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Setup &amp; Deployment Workflow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300288"/>
            <a:ext cx="6521410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43435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Clone Repository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3924776"/>
            <a:ext cx="606778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Obtain the project code from GitHub.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300288"/>
            <a:ext cx="6521410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42014" y="343435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Install Requirements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542014" y="3924776"/>
            <a:ext cx="606778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</a:t>
            </a:r>
            <a:r>
              <a:rPr lang="en-US" sz="1750" dirty="0">
                <a:solidFill>
                  <a:srgbClr val="2B2E3C"/>
                </a:solidFill>
                <a:highlight>
                  <a:srgbClr val="F2EBE3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pip install -r requirements.txt</a:t>
            </a: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dependencies.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514493"/>
            <a:ext cx="6521410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0604" y="564856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Run Locally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20604" y="6138982"/>
            <a:ext cx="606778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Execute </a:t>
            </a:r>
            <a:r>
              <a:rPr lang="en-US" sz="1750" dirty="0">
                <a:solidFill>
                  <a:srgbClr val="2B2E3C"/>
                </a:solidFill>
                <a:highlight>
                  <a:srgbClr val="F2EBE3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python app.py</a:t>
            </a: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to start the application.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514493"/>
            <a:ext cx="6521410" cy="90725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42014" y="564856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Render Deployment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542014" y="6138982"/>
            <a:ext cx="606778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Deployed via Render platform utilizing </a:t>
            </a:r>
            <a:r>
              <a:rPr lang="en-US" sz="1750" dirty="0">
                <a:solidFill>
                  <a:srgbClr val="2B2E3C"/>
                </a:solidFill>
                <a:highlight>
                  <a:srgbClr val="F2EBE3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Procfile</a:t>
            </a: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and </a:t>
            </a:r>
            <a:r>
              <a:rPr lang="en-US" sz="1750" dirty="0">
                <a:solidFill>
                  <a:srgbClr val="2B2E3C"/>
                </a:solidFill>
                <a:highlight>
                  <a:srgbClr val="F2EBE3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runtime.txt</a:t>
            </a: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Future Enhancements &amp; Ideas</a:t>
            </a:r>
            <a:endParaRPr lang="en-US" sz="4400" b="1" spc="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91" name="http://photo-static-api.fotomore.com/creative/vcg/400/new/VCG41N1069489894.jpg?uid=386&amp;timestamp=1686291026&amp;sign=1e9a94813b7fe1bf36014f3196daddb2" descr="templates\picture_hover\&amp;pky310_sjzg_VCG41N1069489894&amp;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71" t="8443" r="1055" b="8504"/>
          <a:stretch>
            <a:fillRect/>
          </a:stretch>
        </p:blipFill>
        <p:spPr>
          <a:xfrm>
            <a:off x="9774008" y="1969954"/>
            <a:ext cx="3982212" cy="517245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42" h="6136">
                <a:moveTo>
                  <a:pt x="3065" y="0"/>
                </a:moveTo>
                <a:lnTo>
                  <a:pt x="4727" y="0"/>
                </a:lnTo>
                <a:cubicBezTo>
                  <a:pt x="4956" y="0"/>
                  <a:pt x="5142" y="186"/>
                  <a:pt x="5142" y="415"/>
                </a:cubicBezTo>
                <a:lnTo>
                  <a:pt x="5142" y="5721"/>
                </a:lnTo>
                <a:cubicBezTo>
                  <a:pt x="5142" y="5950"/>
                  <a:pt x="4956" y="6136"/>
                  <a:pt x="4727" y="6136"/>
                </a:cubicBezTo>
                <a:lnTo>
                  <a:pt x="3065" y="6136"/>
                </a:lnTo>
                <a:cubicBezTo>
                  <a:pt x="2836" y="6136"/>
                  <a:pt x="2650" y="5950"/>
                  <a:pt x="2650" y="5721"/>
                </a:cubicBezTo>
                <a:lnTo>
                  <a:pt x="2650" y="415"/>
                </a:lnTo>
                <a:cubicBezTo>
                  <a:pt x="2650" y="186"/>
                  <a:pt x="2836" y="0"/>
                  <a:pt x="3065" y="0"/>
                </a:cubicBezTo>
                <a:close/>
                <a:moveTo>
                  <a:pt x="415" y="0"/>
                </a:moveTo>
                <a:lnTo>
                  <a:pt x="2077" y="0"/>
                </a:lnTo>
                <a:cubicBezTo>
                  <a:pt x="2306" y="0"/>
                  <a:pt x="2492" y="186"/>
                  <a:pt x="2492" y="415"/>
                </a:cubicBezTo>
                <a:lnTo>
                  <a:pt x="2492" y="5721"/>
                </a:lnTo>
                <a:cubicBezTo>
                  <a:pt x="2492" y="5950"/>
                  <a:pt x="2306" y="6136"/>
                  <a:pt x="2077" y="6136"/>
                </a:cubicBezTo>
                <a:lnTo>
                  <a:pt x="415" y="6136"/>
                </a:lnTo>
                <a:cubicBezTo>
                  <a:pt x="186" y="6136"/>
                  <a:pt x="0" y="5950"/>
                  <a:pt x="0" y="5721"/>
                </a:cubicBezTo>
                <a:lnTo>
                  <a:pt x="0" y="415"/>
                </a:lnTo>
                <a:cubicBezTo>
                  <a:pt x="0" y="186"/>
                  <a:pt x="186" y="0"/>
                  <a:pt x="415" y="0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3328621" y="492733"/>
            <a:ext cx="6549570" cy="931016"/>
          </a:xfrm>
          <a:prstGeom prst="rect">
            <a:avLst/>
          </a:prstGeom>
          <a:noFill/>
        </p:spPr>
        <p:txBody>
          <a:bodyPr wrap="square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640" b="1" dirty="0">
                <a:solidFill>
                  <a:schemeClr val="accent1">
                    <a:lumMod val="50000"/>
                  </a:schemeClr>
                </a:solidFill>
                <a:latin typeface="+mj-lt"/>
                <a:sym typeface="+mn-ea"/>
              </a:rPr>
              <a:t> </a:t>
            </a:r>
            <a:endParaRPr lang="en-US" sz="2640" b="1" dirty="0">
              <a:solidFill>
                <a:schemeClr val="accent1">
                  <a:lumMod val="5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806651" y="4556870"/>
            <a:ext cx="6549570" cy="931016"/>
          </a:xfrm>
          <a:prstGeom prst="rect">
            <a:avLst/>
          </a:prstGeom>
          <a:noFill/>
        </p:spPr>
        <p:txBody>
          <a:bodyPr wrap="square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640" b="1" dirty="0">
                <a:solidFill>
                  <a:schemeClr val="accent1">
                    <a:lumMod val="50000"/>
                  </a:schemeClr>
                </a:solidFill>
                <a:latin typeface="+mj-lt"/>
                <a:sym typeface="+mn-ea"/>
              </a:rPr>
              <a:t> </a:t>
            </a:r>
            <a:endParaRPr lang="en-US" sz="2640" b="1" dirty="0">
              <a:solidFill>
                <a:schemeClr val="accent1">
                  <a:lumMod val="5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2806651" y="5513095"/>
            <a:ext cx="6549570" cy="17882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2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 </a:t>
            </a:r>
            <a:endParaRPr lang="en-US" sz="192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1109469" y="1983064"/>
            <a:ext cx="969940" cy="5202474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  <a:alpha val="10000"/>
                </a:schemeClr>
              </a:gs>
              <a:gs pos="0">
                <a:schemeClr val="accent1">
                  <a:lumMod val="50000"/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16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1312545" y="2296795"/>
            <a:ext cx="767080" cy="9931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ln w="158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  <a:alpha val="40000"/>
                  </a:schemeClr>
                </a:solidFill>
                <a:latin typeface="+mn-lt"/>
                <a:sym typeface="+mn-lt"/>
              </a:rPr>
              <a:t>01</a:t>
            </a:r>
            <a:endParaRPr lang="en-US" sz="4000" b="1" dirty="0">
              <a:ln w="15875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50000"/>
                  <a:alpha val="40000"/>
                </a:schemeClr>
              </a:solidFill>
              <a:latin typeface="+mn-lt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109066" y="5042221"/>
            <a:ext cx="1514716" cy="1217568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7200" b="1">
              <a:ln w="15875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50000"/>
                  <a:alpha val="4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363470" y="3936365"/>
            <a:ext cx="4876800" cy="873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Optimize mobile responsiveness for seamless use on all devices.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2363470" y="3289935"/>
            <a:ext cx="4876800" cy="824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Expand export options to include Excel format.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363470" y="5772785"/>
            <a:ext cx="4876800" cy="873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Integrate Tailwind CSS for a modern UI refresh.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2363470" y="4899025"/>
            <a:ext cx="4876800" cy="873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Enhance session management and timeout handling.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2363470" y="2359025"/>
            <a:ext cx="4876800" cy="873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Implement role-based dashboards for personalized experiences.</a:t>
            </a:r>
            <a:endParaRPr lang="en-US"/>
          </a:p>
        </p:txBody>
      </p:sp>
      <p:sp>
        <p:nvSpPr>
          <p:cNvPr id="22" name="矩形 9"/>
          <p:cNvSpPr/>
          <p:nvPr>
            <p:custDataLst>
              <p:tags r:id="rId10"/>
            </p:custDataLst>
          </p:nvPr>
        </p:nvSpPr>
        <p:spPr>
          <a:xfrm>
            <a:off x="1312545" y="3175635"/>
            <a:ext cx="767080" cy="9931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ln w="158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  <a:alpha val="40000"/>
                  </a:schemeClr>
                </a:solidFill>
                <a:latin typeface="+mn-lt"/>
                <a:sym typeface="+mn-lt"/>
              </a:rPr>
              <a:t>02</a:t>
            </a:r>
            <a:endParaRPr lang="en-US" sz="4000" b="1" dirty="0">
              <a:ln w="15875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50000"/>
                  <a:alpha val="40000"/>
                </a:schemeClr>
              </a:solidFill>
              <a:latin typeface="+mn-lt"/>
              <a:sym typeface="+mn-lt"/>
            </a:endParaRPr>
          </a:p>
        </p:txBody>
      </p:sp>
      <p:sp>
        <p:nvSpPr>
          <p:cNvPr id="23" name="矩形 9"/>
          <p:cNvSpPr/>
          <p:nvPr>
            <p:custDataLst>
              <p:tags r:id="rId11"/>
            </p:custDataLst>
          </p:nvPr>
        </p:nvSpPr>
        <p:spPr>
          <a:xfrm>
            <a:off x="1312545" y="3905885"/>
            <a:ext cx="767080" cy="9931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ln w="158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  <a:alpha val="40000"/>
                  </a:schemeClr>
                </a:solidFill>
                <a:latin typeface="+mn-lt"/>
                <a:sym typeface="+mn-lt"/>
              </a:rPr>
              <a:t>03</a:t>
            </a:r>
            <a:endParaRPr lang="en-US" sz="4000" b="1" dirty="0">
              <a:ln w="15875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50000"/>
                  <a:alpha val="40000"/>
                </a:schemeClr>
              </a:solidFill>
              <a:latin typeface="+mn-lt"/>
              <a:sym typeface="+mn-lt"/>
            </a:endParaRPr>
          </a:p>
        </p:txBody>
      </p:sp>
      <p:sp>
        <p:nvSpPr>
          <p:cNvPr id="24" name="矩形 9"/>
          <p:cNvSpPr/>
          <p:nvPr>
            <p:custDataLst>
              <p:tags r:id="rId12"/>
            </p:custDataLst>
          </p:nvPr>
        </p:nvSpPr>
        <p:spPr>
          <a:xfrm>
            <a:off x="1312545" y="5772785"/>
            <a:ext cx="767080" cy="9931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ln w="158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  <a:alpha val="40000"/>
                  </a:schemeClr>
                </a:solidFill>
                <a:latin typeface="+mn-lt"/>
                <a:sym typeface="+mn-lt"/>
              </a:rPr>
              <a:t>05</a:t>
            </a:r>
            <a:endParaRPr lang="en-US" sz="4000" b="1" dirty="0">
              <a:ln w="15875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50000"/>
                  <a:alpha val="40000"/>
                </a:schemeClr>
              </a:solidFill>
              <a:latin typeface="+mn-lt"/>
              <a:sym typeface="+mn-lt"/>
            </a:endParaRPr>
          </a:p>
        </p:txBody>
      </p:sp>
      <p:sp>
        <p:nvSpPr>
          <p:cNvPr id="25" name="矩形 9"/>
          <p:cNvSpPr/>
          <p:nvPr>
            <p:custDataLst>
              <p:tags r:id="rId13"/>
            </p:custDataLst>
          </p:nvPr>
        </p:nvSpPr>
        <p:spPr>
          <a:xfrm>
            <a:off x="1312545" y="4779645"/>
            <a:ext cx="767080" cy="9931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ln w="158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  <a:alpha val="40000"/>
                  </a:schemeClr>
                </a:solidFill>
                <a:latin typeface="+mn-lt"/>
                <a:sym typeface="+mn-lt"/>
              </a:rPr>
              <a:t>04</a:t>
            </a:r>
            <a:endParaRPr lang="en-US" sz="4000" b="1" dirty="0">
              <a:ln w="15875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50000"/>
                  <a:alpha val="40000"/>
                </a:schemeClr>
              </a:solidFill>
              <a:latin typeface="+mn-lt"/>
              <a:sym typeface="+mn-lt"/>
            </a:endParaRPr>
          </a:p>
        </p:txBody>
      </p:sp>
      <p:sp>
        <p:nvSpPr>
          <p:cNvPr id="26" name="矩形 1"/>
          <p:cNvSpPr/>
          <p:nvPr>
            <p:custDataLst>
              <p:tags r:id="rId14"/>
            </p:custDataLst>
          </p:nvPr>
        </p:nvSpPr>
        <p:spPr>
          <a:xfrm>
            <a:off x="1354579" y="2296754"/>
            <a:ext cx="969940" cy="5202474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  <a:alpha val="10000"/>
                </a:schemeClr>
              </a:gs>
              <a:gs pos="0">
                <a:schemeClr val="accent1">
                  <a:lumMod val="50000"/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16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7933"/>
            <a:ext cx="815887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Key Learnings &amp; Achievements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20340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954774"/>
            <a:ext cx="319444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Full-Stack Development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445193"/>
            <a:ext cx="372749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Gained experience building a complete web application.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720340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2954774"/>
            <a:ext cx="3727490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User Authentication &amp; Sessions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656648"/>
            <a:ext cx="372749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Successfully integrated secure user login and session management.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720340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2954774"/>
            <a:ext cx="359973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Data Visualization &amp; Export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445193"/>
            <a:ext cx="372749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Mastered chart integration and document generation.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986576"/>
            <a:ext cx="6407944" cy="1685092"/>
          </a:xfrm>
          <a:prstGeom prst="roundRect">
            <a:avLst>
              <a:gd name="adj" fmla="val 565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221010"/>
            <a:ext cx="304002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Database Management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8224" y="5711428"/>
            <a:ext cx="593907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Handled smooth transitions between SQLite and PostgreSQL.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4986576"/>
            <a:ext cx="6407944" cy="1685092"/>
          </a:xfrm>
          <a:prstGeom prst="roundRect">
            <a:avLst>
              <a:gd name="adj" fmla="val 565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2982" y="5221010"/>
            <a:ext cx="304597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Real-Time Deployment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62982" y="5711428"/>
            <a:ext cx="59390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Deployed a live Flask application on a cloud platform.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78881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33951" y="3896439"/>
            <a:ext cx="1270265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Thank you, Flipkart Team, for this amazing opportunity.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133951" y="4514493"/>
            <a:ext cx="1270265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Presented by: SHAIK ZUVERIYA TABASSUM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133951" y="5132546"/>
            <a:ext cx="1270265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D2600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github.com/Zuveriya-Tabassum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3641288"/>
            <a:ext cx="30480" cy="2109311"/>
          </a:xfrm>
          <a:prstGeom prst="rect">
            <a:avLst/>
          </a:prstGeom>
          <a:solidFill>
            <a:srgbClr val="D2600F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1*i*10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1*i*11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1*i*12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1*i*13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1*i*14"/>
  <p:tag name="KSO_WM_UNIT_LAYERLEVEL" val="1"/>
  <p:tag name="KSO_WM_TAG_VERSION" val="3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1*i*15"/>
  <p:tag name="KSO_WM_UNIT_LAYERLEVEL" val="1"/>
  <p:tag name="KSO_WM_TAG_VERSION" val="3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1*i*16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1*i*17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1*i*18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11*i*19"/>
  <p:tag name="KSO_WM_UNIT_LAYERLEVEL" val="1"/>
  <p:tag name="KSO_WM_TAG_VERSION" val="3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_11*i*20"/>
  <p:tag name="KSO_WM_UNIT_LAYERLEVEL" val="1"/>
  <p:tag name="KSO_WM_TAG_VERSION" val="3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_11*i*21"/>
  <p:tag name="KSO_WM_UNIT_LAYERLEVEL" val="1"/>
  <p:tag name="KSO_WM_TAG_VERSION" val="3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_11*i*22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_11*i*23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_11*i*24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"/>
  <p:tag name="KSO_WM_UNIT_ID" val="_11*i*25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1*f*4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UNIT_VALUE" val="30"/>
  <p:tag name="KSO_WM_TEMPLATE_CATEGORY" val="custom"/>
  <p:tag name="KSO_WM_TEMPLATE_INDEX" val="20233459"/>
</p:tagLst>
</file>

<file path=ppt/tags/tag148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3.0"/>
  <p:tag name="KSO_WM_BEAUTIFY_FLAG" val="#wm#"/>
  <p:tag name="KSO_WM_UNIT_VALUE" val="350"/>
  <p:tag name="KSO_WM_TEMPLATE_CATEGORY" val="custom"/>
  <p:tag name="KSO_WM_TEMPLATE_INDEX" val="20233459"/>
</p:tagLst>
</file>

<file path=ppt/tags/tag149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5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59_1*a*1"/>
  <p:tag name="KSO_WM_TEMPLATE_CATEGORY" val="custom"/>
  <p:tag name="KSO_WM_TEMPLATE_INDEX" val="20233459"/>
  <p:tag name="KSO_WM_UNIT_LAYERLEVEL" val="1"/>
  <p:tag name="KSO_WM_TAG_VERSION" val="3.0"/>
  <p:tag name="KSO_WM_BEAUTIFY_FLAG" val="#wm#"/>
  <p:tag name="KSO_WM_UNIT_PRESET_TEXT" val="The title goes here"/>
</p:tagLst>
</file>

<file path=ppt/tags/tag151.xml><?xml version="1.0" encoding="utf-8"?>
<p:tagLst xmlns:p="http://schemas.openxmlformats.org/presentationml/2006/main">
  <p:tag name="KSO_WM_UNIT_SUBTYPE" val="b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3459_1*f*3"/>
  <p:tag name="KSO_WM_TEMPLATE_CATEGORY" val="custom"/>
  <p:tag name="KSO_WM_TEMPLATE_INDEX" val="20233459"/>
  <p:tag name="KSO_WM_UNIT_LAYERLEVEL" val="1"/>
  <p:tag name="KSO_WM_TAG_VERSION" val="3.0"/>
  <p:tag name="KSO_WM_BEAUTIFY_FLAG" val="#wm#"/>
  <p:tag name="KSO_WM_UNIT_PRESET_TEXT" val="Name"/>
</p:tagLst>
</file>

<file path=ppt/tags/tag152.xml><?xml version="1.0" encoding="utf-8"?>
<p:tagLst xmlns:p="http://schemas.openxmlformats.org/presentationml/2006/main">
  <p:tag name="KSO_WM_SPECIAL_SOURCE" val="bdnull"/>
  <p:tag name="KSO_WM_TEMPLATE_THUMBS_INDEX" val="1、9"/>
  <p:tag name="KSO_WM_SLIDE_ID" val="custom20233459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59"/>
  <p:tag name="KSO_WM_SLIDE_LAYOUT" val="a_f"/>
  <p:tag name="KSO_WM_SLIDE_LAYOUT_CNT" val="1_1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243"/>
  <p:tag name="KSO_WM_UNIT_ID" val="custom20238243_1*a*1"/>
  <p:tag name="KSO_WM_UNIT_TEXT_FILL_FORE_SCHEMECOLOR_INDEX" val="13"/>
  <p:tag name="KSO_WM_UNIT_TEXT_FILL_TYPE" val="1"/>
  <p:tag name="KSO_WM_UNIT_USESOURCEFORMAT_APPLY" val="1"/>
  <p:tag name="KSO_WM_UNIT_PRESET_TEXT" val="Your title here"/>
</p:tagLst>
</file>

<file path=ppt/tags/tag154.xml><?xml version="1.0" encoding="utf-8"?>
<p:tagLst xmlns:p="http://schemas.openxmlformats.org/presentationml/2006/main">
  <p:tag name="KSO_WM_BEAUTIFY_FLAG" val="#wm#"/>
  <p:tag name="KSO_WM_UNIT_VALUE" val="1196*9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8243_1*d*1"/>
  <p:tag name="KSO_WM_TEMPLATE_CATEGORY" val="custom"/>
  <p:tag name="KSO_WM_TEMPLATE_INDEX" val="20238243"/>
  <p:tag name="KSO_WM_UNIT_LAYERLEVEL" val="1"/>
  <p:tag name="KSO_WM_TAG_VERSION" val="3.0"/>
  <p:tag name="KSO_WM_UNIT_LINE_FORE_SCHEMECOLOR_INDEX" val="1"/>
  <p:tag name="KSO_WM_UNIT_LINE_FILL_TYPE" val="2"/>
  <p:tag name="KSO_WM_UNIT_USESOURCEFORMAT_APPLY" val="1"/>
</p:tagLst>
</file>

<file path=ppt/tags/tag155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536.111653543307,&quot;left&quot;:68.00976377952756,&quot;top&quot;:38.797874015748036,&quot;width&quot;:709.80055118110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5_1*l_h_a*1_1_1"/>
  <p:tag name="KSO_WM_TEMPLATE_CATEGORY" val="diagram"/>
  <p:tag name="KSO_WM_TEMPLATE_INDEX" val="20237925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536.111653543307,&quot;left&quot;:68.00976377952756,&quot;top&quot;:38.797874015748036,&quot;width&quot;:709.80055118110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25_1*l_h_a*1_2_1"/>
  <p:tag name="KSO_WM_TEMPLATE_CATEGORY" val="diagram"/>
  <p:tag name="KSO_WM_TEMPLATE_INDEX" val="20237925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536.111653543307,&quot;left&quot;:68.00976377952756,&quot;top&quot;:38.797874015748036,&quot;width&quot;:709.80055118110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25_1*l_h_f*1_2_1"/>
  <p:tag name="KSO_WM_TEMPLATE_CATEGORY" val="diagram"/>
  <p:tag name="KSO_WM_TEMPLATE_INDEX" val="20237925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536.111653543307,&quot;left&quot;:68.00976377952756,&quot;top&quot;:38.797874015748036,&quot;width&quot;:709.8005511811023}"/>
  <p:tag name="KSO_WM_DIAGRAM_COLOR_MATCH_VALUE" val="{&quot;shape&quot;:{&quot;fill&quot;:{&quot;gradient&quot;:[{&quot;brightness&quot;:0.800000011920929,&quot;colorType&quot;:1,&quot;foreColorIndex&quot;:5,&quot;pos&quot;:1,&quot;transparency&quot;:0.8999999761581421},{&quot;brightness&quot;:-0.5,&quot;colorType&quot;:1,&quot;foreColorIndex&quot;:5,&quot;pos&quot;:0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7925_1*l_i*1_1"/>
  <p:tag name="KSO_WM_TEMPLATE_CATEGORY" val="diagram"/>
  <p:tag name="KSO_WM_TEMPLATE_INDEX" val="20237925"/>
  <p:tag name="KSO_WM_UNIT_LAYERLEVEL" val="1_1"/>
  <p:tag name="KSO_WM_TAG_VERSION" val="3.0"/>
  <p:tag name="KSO_WM_BEAUTIFY_FLAG" val="#wm#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536.111653543307,&quot;left&quot;:68.00976377952756,&quot;top&quot;:38.797874015748036,&quot;width&quot;:709.80055118110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-0.5,&quot;colorType&quot;:1,&quot;foreColorIndex&quot;:5,&quot;transparency&quot;:0.6000000238418579},&quot;type&quot;:1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5_1*l_h_i*1_1_1"/>
  <p:tag name="KSO_WM_TEMPLATE_CATEGORY" val="diagram"/>
  <p:tag name="KSO_WM_TEMPLATE_INDEX" val="20237925"/>
  <p:tag name="KSO_WM_UNIT_LAYERLEVEL" val="1_1_1"/>
  <p:tag name="KSO_WM_TAG_VERSION" val="3.0"/>
  <p:tag name="KSO_WM_BEAUTIFY_FLAG" val="#wm#"/>
  <p:tag name="KSO_WM_UNIT_PRESET_TEXT" val="01"/>
  <p:tag name="KSO_WM_UNIT_TEXT_FILL_FORE_SCHEMECOLOR_INDEX" val="1"/>
  <p:tag name="KSO_WM_UNIT_TEXT_FILL_TYPE" val="1"/>
  <p:tag name="KSO_WM_UNIT_TEXT_FORE_SCHEMECOLOR_INDEX" val="5"/>
  <p:tag name="KSO_WM_UNIT_TEXT_LINE_FILL_TYPE" val="2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*i*12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536.111653543307,&quot;left&quot;:68.00976377952756,&quot;top&quot;:38.797874015748036,&quot;width&quot;:709.80055118110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-0.5,&quot;colorType&quot;:1,&quot;foreColorIndex&quot;:5,&quot;transparency&quot;:0.6000000238418579},&quot;type&quot;:1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7925_1*l_h_i*1_2_1"/>
  <p:tag name="KSO_WM_TEMPLATE_CATEGORY" val="diagram"/>
  <p:tag name="KSO_WM_TEMPLATE_INDEX" val="20237925"/>
  <p:tag name="KSO_WM_UNIT_LAYERLEVEL" val="1_1_1"/>
  <p:tag name="KSO_WM_TAG_VERSION" val="3.0"/>
  <p:tag name="KSO_WM_BEAUTIFY_FLAG" val="#wm#"/>
  <p:tag name="KSO_WM_UNIT_PRESET_TEXT" val="02"/>
  <p:tag name="KSO_WM_UNIT_TEXT_FILL_FORE_SCHEMECOLOR_INDEX" val="1"/>
  <p:tag name="KSO_WM_UNIT_TEXT_FILL_TYPE" val="1"/>
  <p:tag name="KSO_WM_UNIT_TEXT_FORE_SCHEMECOLOR_INDEX" val="5"/>
  <p:tag name="KSO_WM_UNIT_TEXT_LINE_FILL_TYPE" val="2"/>
  <p:tag name="KSO_WM_UNIT_USESOURCEFORMAT_APPLY" val="1"/>
</p:tagLst>
</file>

<file path=ppt/tags/tag161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536.111653543307,&quot;left&quot;:68.00976377952756,&quot;top&quot;:38.797874015748036,&quot;width&quot;:709.80055118110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-0.5,&quot;colorType&quot;:1,&quot;foreColorIndex&quot;:5,&quot;transparency&quot;:0.6000000238418579},&quot;type&quot;:1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5_1*l_h_i*1_1_1"/>
  <p:tag name="KSO_WM_TEMPLATE_CATEGORY" val="diagram"/>
  <p:tag name="KSO_WM_TEMPLATE_INDEX" val="20237925"/>
  <p:tag name="KSO_WM_UNIT_LAYERLEVEL" val="1_1_1"/>
  <p:tag name="KSO_WM_TAG_VERSION" val="3.0"/>
  <p:tag name="KSO_WM_UNIT_PRESET_TEXT" val="01"/>
  <p:tag name="KSO_WM_UNIT_TEXT_FILL_FORE_SCHEMECOLOR_INDEX" val="1"/>
  <p:tag name="KSO_WM_UNIT_TEXT_FILL_TYPE" val="1"/>
  <p:tag name="KSO_WM_UNIT_TEXT_FORE_SCHEMECOLOR_INDEX" val="5"/>
  <p:tag name="KSO_WM_UNIT_TEXT_LINE_FILL_TYPE" val="2"/>
  <p:tag name="KSO_WM_UNIT_USESOURCEFORMAT_APPLY" val="1"/>
</p:tagLst>
</file>

<file path=ppt/tags/tag162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536.111653543307,&quot;left&quot;:68.00976377952756,&quot;top&quot;:38.797874015748036,&quot;width&quot;:709.80055118110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-0.5,&quot;colorType&quot;:1,&quot;foreColorIndex&quot;:5,&quot;transparency&quot;:0.6000000238418579},&quot;type&quot;:1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5_1*l_h_i*1_1_1"/>
  <p:tag name="KSO_WM_TEMPLATE_CATEGORY" val="diagram"/>
  <p:tag name="KSO_WM_TEMPLATE_INDEX" val="20237925"/>
  <p:tag name="KSO_WM_UNIT_LAYERLEVEL" val="1_1_1"/>
  <p:tag name="KSO_WM_TAG_VERSION" val="3.0"/>
  <p:tag name="KSO_WM_UNIT_PRESET_TEXT" val="01"/>
  <p:tag name="KSO_WM_UNIT_TEXT_FILL_FORE_SCHEMECOLOR_INDEX" val="1"/>
  <p:tag name="KSO_WM_UNIT_TEXT_FILL_TYPE" val="1"/>
  <p:tag name="KSO_WM_UNIT_TEXT_FORE_SCHEMECOLOR_INDEX" val="5"/>
  <p:tag name="KSO_WM_UNIT_TEXT_LINE_FILL_TYPE" val="2"/>
  <p:tag name="KSO_WM_UNIT_USESOURCEFORMAT_APPLY" val="1"/>
</p:tagLst>
</file>

<file path=ppt/tags/tag163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536.111653543307,&quot;left&quot;:68.00976377952756,&quot;top&quot;:38.797874015748036,&quot;width&quot;:709.80055118110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-0.5,&quot;colorType&quot;:1,&quot;foreColorIndex&quot;:5,&quot;transparency&quot;:0.6000000238418579},&quot;type&quot;:1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5_1*l_h_i*1_1_1"/>
  <p:tag name="KSO_WM_TEMPLATE_CATEGORY" val="diagram"/>
  <p:tag name="KSO_WM_TEMPLATE_INDEX" val="20237925"/>
  <p:tag name="KSO_WM_UNIT_LAYERLEVEL" val="1_1_1"/>
  <p:tag name="KSO_WM_TAG_VERSION" val="3.0"/>
  <p:tag name="KSO_WM_UNIT_PRESET_TEXT" val="01"/>
  <p:tag name="KSO_WM_UNIT_TEXT_FILL_FORE_SCHEMECOLOR_INDEX" val="1"/>
  <p:tag name="KSO_WM_UNIT_TEXT_FILL_TYPE" val="1"/>
  <p:tag name="KSO_WM_UNIT_TEXT_FORE_SCHEMECOLOR_INDEX" val="5"/>
  <p:tag name="KSO_WM_UNIT_TEXT_LINE_FILL_TYPE" val="2"/>
  <p:tag name="KSO_WM_UNIT_USESOURCEFORMAT_APPLY" val="1"/>
</p:tagLst>
</file>

<file path=ppt/tags/tag164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536.111653543307,&quot;left&quot;:68.00976377952756,&quot;top&quot;:38.797874015748036,&quot;width&quot;:709.80055118110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-0.5,&quot;colorType&quot;:1,&quot;foreColorIndex&quot;:5,&quot;transparency&quot;:0.6000000238418579},&quot;type&quot;:1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5_1*l_h_i*1_1_1"/>
  <p:tag name="KSO_WM_TEMPLATE_CATEGORY" val="diagram"/>
  <p:tag name="KSO_WM_TEMPLATE_INDEX" val="20237925"/>
  <p:tag name="KSO_WM_UNIT_LAYERLEVEL" val="1_1_1"/>
  <p:tag name="KSO_WM_TAG_VERSION" val="3.0"/>
  <p:tag name="KSO_WM_UNIT_PRESET_TEXT" val="01"/>
  <p:tag name="KSO_WM_UNIT_TEXT_FILL_FORE_SCHEMECOLOR_INDEX" val="1"/>
  <p:tag name="KSO_WM_UNIT_TEXT_FILL_TYPE" val="1"/>
  <p:tag name="KSO_WM_UNIT_TEXT_FORE_SCHEMECOLOR_INDEX" val="5"/>
  <p:tag name="KSO_WM_UNIT_TEXT_LINE_FILL_TYPE" val="2"/>
  <p:tag name="KSO_WM_UNIT_USESOURCEFORMAT_APPLY" val="1"/>
</p:tagLst>
</file>

<file path=ppt/tags/tag165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536.111653543307,&quot;left&quot;:68.00976377952756,&quot;top&quot;:38.797874015748036,&quot;width&quot;:709.8005511811023}"/>
  <p:tag name="KSO_WM_DIAGRAM_COLOR_MATCH_VALUE" val="{&quot;shape&quot;:{&quot;fill&quot;:{&quot;gradient&quot;:[{&quot;brightness&quot;:0.800000011920929,&quot;colorType&quot;:1,&quot;foreColorIndex&quot;:5,&quot;pos&quot;:1,&quot;transparency&quot;:0.8999999761581421},{&quot;brightness&quot;:-0.5,&quot;colorType&quot;:1,&quot;foreColorIndex&quot;:5,&quot;pos&quot;:0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7925_1*l_i*1_1"/>
  <p:tag name="KSO_WM_TEMPLATE_CATEGORY" val="diagram"/>
  <p:tag name="KSO_WM_TEMPLATE_INDEX" val="20237925"/>
  <p:tag name="KSO_WM_UNIT_LAYERLEVEL" val="1_1"/>
  <p:tag name="KSO_WM_TAG_VERSION" val="3.0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0"/>
  <p:tag name="KSO_WM_SLIDE_INDEX" val="1"/>
  <p:tag name="KSO_WM_TAG_VERSION" val="3.0"/>
  <p:tag name="KSO_WM_BEAUTIFY_FLAG" val="#wm#"/>
  <p:tag name="KSO_WM_TEMPLATE_CATEGORY" val="custom"/>
  <p:tag name="KSO_WM_SLIDE_TYPE" val="text"/>
  <p:tag name="KSO_WM_SLIDE_SUBTYPE" val="picTxt"/>
  <p:tag name="KSO_WM_SLIDE_SIZE" val="557.25*349.93"/>
  <p:tag name="KSO_WM_SLIDE_POSITION" val="56.6748*131.857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243"/>
  <p:tag name="KSO_WM_SLIDE_ID" val="custom20238243_1"/>
  <p:tag name="KSO_WM_SLIDE_ITEM_CNT" val="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*i*13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*i*14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*i*15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*i*16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*i*17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*i*18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1*i*19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_1*i*20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_1*i*2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_1*i*22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_1*i*23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_1*i*24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5"/>
  <p:tag name="KSO_WM_UNIT_ID" val="_1*i*25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3*i*7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3*i*8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3*i*9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3*i*10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3*i*11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3*i*12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3*i*13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3*i*14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3*i*15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4*i*1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4*i*12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4*i*13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4*i*14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4*i*15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4*i*16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4*i*17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4*i*18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4*i*19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VALUE" val="160"/>
</p:tagLst>
</file>

<file path=ppt/tags/tag8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VALUE" val="160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48">
      <a:dk1>
        <a:srgbClr val="000000"/>
      </a:dk1>
      <a:lt1>
        <a:srgbClr val="FFFFFF"/>
      </a:lt1>
      <a:dk2>
        <a:srgbClr val="261300"/>
      </a:dk2>
      <a:lt2>
        <a:srgbClr val="F5F7FF"/>
      </a:lt2>
      <a:accent1>
        <a:srgbClr val="C4813C"/>
      </a:accent1>
      <a:accent2>
        <a:srgbClr val="FEE38B"/>
      </a:accent2>
      <a:accent3>
        <a:srgbClr val="FDBA69"/>
      </a:accent3>
      <a:accent4>
        <a:srgbClr val="633413"/>
      </a:accent4>
      <a:accent5>
        <a:srgbClr val="FFFF00"/>
      </a:accent5>
      <a:accent6>
        <a:srgbClr val="FFA649"/>
      </a:accent6>
      <a:hlink>
        <a:srgbClr val="304FFE"/>
      </a:hlink>
      <a:folHlink>
        <a:srgbClr val="492067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2415</Words>
  <Application>WPS Presentation</Application>
  <PresentationFormat>On-screen Show (16:9)</PresentationFormat>
  <Paragraphs>159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32" baseType="lpstr">
      <vt:lpstr>Arial</vt:lpstr>
      <vt:lpstr>SimSun</vt:lpstr>
      <vt:lpstr>Wingdings</vt:lpstr>
      <vt:lpstr>Bitter Medium</vt:lpstr>
      <vt:lpstr>Bitter Medium</vt:lpstr>
      <vt:lpstr>Bitter Medium</vt:lpstr>
      <vt:lpstr>Open Sans</vt:lpstr>
      <vt:lpstr>Open Sans</vt:lpstr>
      <vt:lpstr>Open Sans</vt:lpstr>
      <vt:lpstr>Consolas</vt:lpstr>
      <vt:lpstr>Consolas</vt:lpstr>
      <vt:lpstr>Consolas</vt:lpstr>
      <vt:lpstr>Calibri</vt:lpstr>
      <vt:lpstr>Microsoft YaHei</vt:lpstr>
      <vt:lpstr>Arial Unicode MS</vt:lpstr>
      <vt:lpstr>Mali</vt:lpstr>
      <vt:lpstr>Segoe Print</vt:lpstr>
      <vt:lpstr>Mali SemiBold</vt:lpstr>
      <vt:lpstr>Inter Bold</vt:lpstr>
      <vt:lpstr>Inter</vt:lpstr>
      <vt:lpstr>Calibri Light</vt:lpstr>
      <vt:lpstr>Office Theme</vt:lpstr>
      <vt:lpstr>1_Office Theme</vt:lpstr>
      <vt:lpstr>Online Task &amp; Productivity Tracker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Your title here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SHAIK HAFSA MUSKAN 0587</cp:lastModifiedBy>
  <cp:revision>6</cp:revision>
  <dcterms:created xsi:type="dcterms:W3CDTF">2025-07-24T16:03:00Z</dcterms:created>
  <dcterms:modified xsi:type="dcterms:W3CDTF">2025-07-24T17:28:24Z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68846EC5DC53471BBCF1A0D70BC23DC7_12</vt:lpwstr>
  </property>
  <property fmtid="{D5CDD505-2E9C-101B-9397-08002B2CF9AE}" pid="3" name="KSOProductBuildVer">
    <vt:lpwstr>1033-12.2.0.21931</vt:lpwstr>
  </property>
</Properties>
</file>