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sldIdLst>
    <p:sldId id="256" r:id="rId2"/>
    <p:sldId id="258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0948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7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63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70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689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15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34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69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2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6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95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9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15" r:id="rId6"/>
    <p:sldLayoutId id="2147483711" r:id="rId7"/>
    <p:sldLayoutId id="2147483712" r:id="rId8"/>
    <p:sldLayoutId id="2147483713" r:id="rId9"/>
    <p:sldLayoutId id="2147483714" r:id="rId10"/>
    <p:sldLayoutId id="21474837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3" descr="Pink and blue clouds">
            <a:extLst>
              <a:ext uri="{FF2B5EF4-FFF2-40B4-BE49-F238E27FC236}">
                <a16:creationId xmlns:a16="http://schemas.microsoft.com/office/drawing/2014/main" id="{B1AAB83B-8F79-B958-5AE8-276A74A177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46" r="8446"/>
          <a:stretch/>
        </p:blipFill>
        <p:spPr>
          <a:xfrm>
            <a:off x="3523488" y="-132726"/>
            <a:ext cx="8668512" cy="6857990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AEE66A-480F-BB97-2AC0-3B3749053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116843"/>
          </a:xfrm>
        </p:spPr>
        <p:txBody>
          <a:bodyPr anchor="b">
            <a:normAutofit/>
          </a:bodyPr>
          <a:lstStyle/>
          <a:p>
            <a:r>
              <a:rPr lang="en-IN" sz="4800" dirty="0"/>
              <a:t> Welcome To the World of Cloud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DB0293-1A69-B8FE-CE94-184E57A4D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759038" cy="1852342"/>
          </a:xfrm>
        </p:spPr>
        <p:txBody>
          <a:bodyPr>
            <a:normAutofit fontScale="77500" lnSpcReduction="20000"/>
          </a:bodyPr>
          <a:lstStyle/>
          <a:p>
            <a:r>
              <a:rPr lang="en-IN" sz="2000" dirty="0"/>
              <a:t>“</a:t>
            </a:r>
            <a:r>
              <a:rPr lang="en-IN" sz="2000" i="1" dirty="0"/>
              <a:t>Analysis is the way towards Strategic Thinking</a:t>
            </a:r>
            <a:r>
              <a:rPr lang="en-IN" sz="2000" dirty="0"/>
              <a:t>”</a:t>
            </a:r>
          </a:p>
          <a:p>
            <a:r>
              <a:rPr lang="en-IN" sz="2000" dirty="0"/>
              <a:t>-By </a:t>
            </a:r>
          </a:p>
          <a:p>
            <a:r>
              <a:rPr lang="en-IN" sz="2000" dirty="0"/>
              <a:t>Zuveriya Chabru </a:t>
            </a:r>
          </a:p>
          <a:p>
            <a:r>
              <a:rPr lang="en-IN" sz="2000" dirty="0"/>
              <a:t>Shweta Chavan</a:t>
            </a:r>
          </a:p>
          <a:p>
            <a:r>
              <a:rPr lang="en-IN" sz="2000" dirty="0"/>
              <a:t>Gaurav Shukla </a:t>
            </a:r>
          </a:p>
          <a:p>
            <a:endParaRPr lang="en-IN" sz="20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0283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24279-FD89-CC51-2797-2986D62A1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 of AWS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C25E9-64EF-3D22-3071-F267351F1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3262468" cy="3451721"/>
          </a:xfrm>
        </p:spPr>
        <p:txBody>
          <a:bodyPr/>
          <a:lstStyle/>
          <a:p>
            <a:r>
              <a:rPr lang="en-IN" dirty="0"/>
              <a:t>Compute</a:t>
            </a:r>
          </a:p>
          <a:p>
            <a:pPr marL="0" indent="0">
              <a:buNone/>
            </a:pPr>
            <a:r>
              <a:rPr lang="en-IN" dirty="0"/>
              <a:t>	Glue</a:t>
            </a:r>
          </a:p>
          <a:p>
            <a:pPr marL="0" indent="0">
              <a:buNone/>
            </a:pPr>
            <a:r>
              <a:rPr lang="en-IN" dirty="0"/>
              <a:t>	Athena</a:t>
            </a:r>
          </a:p>
          <a:p>
            <a:pPr marL="0" indent="0">
              <a:buNone/>
            </a:pPr>
            <a:r>
              <a:rPr lang="en-IN" dirty="0"/>
              <a:t>	Sagemaker</a:t>
            </a:r>
          </a:p>
          <a:p>
            <a:pPr marL="0" indent="0">
              <a:buNone/>
            </a:pPr>
            <a:r>
              <a:rPr lang="en-IN" dirty="0"/>
              <a:t>	EC2</a:t>
            </a:r>
          </a:p>
          <a:p>
            <a:pPr marL="0" indent="0">
              <a:buNone/>
            </a:pPr>
            <a:r>
              <a:rPr lang="en-IN" dirty="0"/>
              <a:t>	EMR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E26B7B-A1F7-26D0-2125-347643B19C80}"/>
              </a:ext>
            </a:extLst>
          </p:cNvPr>
          <p:cNvSpPr txBox="1">
            <a:spLocks/>
          </p:cNvSpPr>
          <p:nvPr/>
        </p:nvSpPr>
        <p:spPr>
          <a:xfrm>
            <a:off x="7059168" y="2476084"/>
            <a:ext cx="3262468" cy="3451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Visualisation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	Quicksght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	Athena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	DataBrew</a:t>
            </a:r>
          </a:p>
        </p:txBody>
      </p:sp>
    </p:spTree>
    <p:extLst>
      <p:ext uri="{BB962C8B-B14F-4D97-AF65-F5344CB8AC3E}">
        <p14:creationId xmlns:p14="http://schemas.microsoft.com/office/powerpoint/2010/main" val="1828589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A5770-D6BF-57AD-7176-4F2A2F64A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 in Data Brew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71E1D-B309-8F06-98F3-D713D2DE9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Remove null values from the data</a:t>
            </a:r>
          </a:p>
          <a:p>
            <a:r>
              <a:rPr lang="en-IN" dirty="0"/>
              <a:t>Change format of some of the data in the columns</a:t>
            </a:r>
          </a:p>
          <a:p>
            <a:r>
              <a:rPr lang="en-IN" dirty="0"/>
              <a:t>Remove letters from as Integer datatype</a:t>
            </a:r>
          </a:p>
          <a:p>
            <a:r>
              <a:rPr lang="en-IN" dirty="0"/>
              <a:t>Remove special characters ,whitespaces etc.</a:t>
            </a:r>
          </a:p>
          <a:p>
            <a:r>
              <a:rPr lang="en-IN" dirty="0"/>
              <a:t>Create another column from the data in more simplify mannered</a:t>
            </a:r>
          </a:p>
          <a:p>
            <a:r>
              <a:rPr lang="en-IN" dirty="0"/>
              <a:t>Rename the column names.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6067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7428A-6947-5F31-D7E2-AD23DF51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 from Analysed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87BF0-4115-3735-09C5-B29573EB0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According to the data we have a Stable sales throughout and in holidays sales are a bit comparatively less.</a:t>
            </a:r>
          </a:p>
          <a:p>
            <a:r>
              <a:rPr lang="en-IN" dirty="0"/>
              <a:t>We have more opportunities in SMB compared to Startup and Enterprise</a:t>
            </a:r>
          </a:p>
          <a:p>
            <a:r>
              <a:rPr lang="en-IN" dirty="0"/>
              <a:t>In US there is more amount of Sales </a:t>
            </a:r>
          </a:p>
          <a:p>
            <a:r>
              <a:rPr lang="en-IN" dirty="0"/>
              <a:t>Revenue generated by US region is more.</a:t>
            </a:r>
          </a:p>
        </p:txBody>
      </p:sp>
    </p:spTree>
    <p:extLst>
      <p:ext uri="{BB962C8B-B14F-4D97-AF65-F5344CB8AC3E}">
        <p14:creationId xmlns:p14="http://schemas.microsoft.com/office/powerpoint/2010/main" val="130330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4B7D4D-2B6E-97F5-FD46-646D7829B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Thank You! </a:t>
            </a:r>
          </a:p>
        </p:txBody>
      </p:sp>
    </p:spTree>
    <p:extLst>
      <p:ext uri="{BB962C8B-B14F-4D97-AF65-F5344CB8AC3E}">
        <p14:creationId xmlns:p14="http://schemas.microsoft.com/office/powerpoint/2010/main" val="298295594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201</TotalTime>
  <Words>149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Neue Haas Grotesk Text Pro</vt:lpstr>
      <vt:lpstr>AccentBoxVTI</vt:lpstr>
      <vt:lpstr> Welcome To the World of Cloud</vt:lpstr>
      <vt:lpstr>Overview of AWS Analytics</vt:lpstr>
      <vt:lpstr>Data Cleaning in Data Brew</vt:lpstr>
      <vt:lpstr>Insights from Analysed Data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Welcome To the World of Cloud</dc:title>
  <dc:creator>Chabru, Zuveriya</dc:creator>
  <cp:lastModifiedBy>Chabru, Zuveriya</cp:lastModifiedBy>
  <cp:revision>2</cp:revision>
  <dcterms:created xsi:type="dcterms:W3CDTF">2023-03-15T09:29:41Z</dcterms:created>
  <dcterms:modified xsi:type="dcterms:W3CDTF">2023-03-17T15:09:42Z</dcterms:modified>
</cp:coreProperties>
</file>