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630C-DEE1-45EF-98EA-49E1FCA33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EA43-E97C-407E-9517-3BEEA4D3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B795-A0C6-4A3D-9D07-23296703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981A-B1F9-4A84-9196-6926E6C2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DE10-0C62-4B85-9E1E-0634B10E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633B-B615-4EFD-89B8-DDC476AE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F7B67-1D81-476D-9926-2DABA0E4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85CC5-2DE5-4DD7-A40B-00F7ECE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F147-FD06-4002-95B5-B3AE14BA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2FB2-B077-4D00-A08D-055CC05B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1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34E4-78E0-4D20-91B3-822CFE1D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0A85-E563-4829-A03E-6E1497D59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C243-151B-4CC7-9815-488D9B8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8EDD-D1BF-4BAB-834C-C59A759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C062-A4C2-4415-B376-2E3CAEA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B84E-1F86-4D73-8DAF-5269194C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C0EC-CA99-48AB-9656-357C0438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9EF6-7999-49AD-989F-36094B80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F049-A1F4-486F-9170-FF55C6F5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24E3-437B-422D-BA0F-8C55D0DF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4722-F850-44BA-BAC4-F42806C5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2068-3D86-4585-83DF-654BE644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0BAB-D6F1-4FD6-82E2-A35DB11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F1B0-C8B4-4C02-9DDB-11A347A9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F4B5-77C5-42A5-9F82-319AE075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4B97-ED09-4262-BB12-D880B887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C6C0-62AA-4F42-ADD4-FC7F3820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1A01-AEE6-4061-9968-8E5F5E43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D96A-A21B-41E4-B508-166A259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9E2F-12D4-4A40-A549-ED2B50DD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563A-7E56-409B-8B3A-580DB52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950A-F473-4C57-A235-CD8906B4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6406-2340-4684-9CE4-0ADD7437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CFFB-ED71-4608-B211-2466F2F1E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3D44-5B32-4562-B509-2D75E815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BB30-76E1-4EEF-9FAA-31FBA240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35F11-C999-4368-BE4E-57BB5FB3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2C62-C93C-467D-84D6-2F556EA3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AB9FB-0369-42C2-BE7D-4EE7DF8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5D84-9B60-450F-9626-01642CB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61CE-5B20-428A-87FA-B20A8224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557B-C0A3-453C-9378-B5075668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F59E-8A6C-4CCE-AF4B-7D3292E5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09C4E-0F96-4C75-8D57-553C3A9A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DBA8D-97B9-406E-9A48-290993E7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B03F8-5C3B-49AC-946E-048BB54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3AB4-C609-4C28-8D9A-DDAF35DE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A844-7A8D-4F67-877B-95D0B0CD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CBCE7-A755-4DBF-AA95-763B9630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D7D9-BCC7-4E02-A3D5-58256B84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C794-B0F0-4D15-892D-982FD09F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D7253-D6DC-4712-A6AA-62409BA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AC35-625B-450C-AC70-50F8627C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69FA-0EEC-48A7-8E8F-F28673D3C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F8814-0482-41DE-BD14-18A0B623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3E45-BE86-4CBD-AF1A-F563013C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BCC54-04AB-4958-ADF7-801449AD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4CB6-5466-40DE-94D9-A72D61B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33C06-8285-4DCD-9507-6C62D29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E34D-94CE-43F6-A80D-BF20C65E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8D1-9E53-4260-8CDD-35DCDFE1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B967-0EB3-40E5-9AC0-FF2FC2769CA5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8421-9851-4E50-95E6-1957753DA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97C9-1F1B-4775-9277-DC1ED1107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F066-E06B-407E-AA01-58D65599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FF2019-DF50-4DC3-AFFE-14278C29D6EB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121429" y="6370186"/>
            <a:ext cx="4192622" cy="6979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E5F651B-8D39-41C6-A82F-8DC8AD0B7A94}"/>
              </a:ext>
            </a:extLst>
          </p:cNvPr>
          <p:cNvSpPr/>
          <p:nvPr/>
        </p:nvSpPr>
        <p:spPr>
          <a:xfrm>
            <a:off x="466726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3D45B-5712-443A-B02F-383BB05B9A67}"/>
              </a:ext>
            </a:extLst>
          </p:cNvPr>
          <p:cNvSpPr/>
          <p:nvPr/>
        </p:nvSpPr>
        <p:spPr>
          <a:xfrm>
            <a:off x="2066461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97C51-7901-4D67-9535-5442745E33B6}"/>
              </a:ext>
            </a:extLst>
          </p:cNvPr>
          <p:cNvSpPr/>
          <p:nvPr/>
        </p:nvSpPr>
        <p:spPr>
          <a:xfrm>
            <a:off x="3666196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2415B-FC65-45B0-9DD6-B89F84AF2983}"/>
              </a:ext>
            </a:extLst>
          </p:cNvPr>
          <p:cNvSpPr/>
          <p:nvPr/>
        </p:nvSpPr>
        <p:spPr>
          <a:xfrm>
            <a:off x="8465403" y="1844320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6BDA6-44FE-4996-9867-7E5BB3B33955}"/>
              </a:ext>
            </a:extLst>
          </p:cNvPr>
          <p:cNvSpPr/>
          <p:nvPr/>
        </p:nvSpPr>
        <p:spPr>
          <a:xfrm>
            <a:off x="466725" y="390524"/>
            <a:ext cx="3467100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2848E8-837F-42B8-904F-06CEBA99F455}"/>
              </a:ext>
            </a:extLst>
          </p:cNvPr>
          <p:cNvSpPr/>
          <p:nvPr/>
        </p:nvSpPr>
        <p:spPr>
          <a:xfrm rot="10800000">
            <a:off x="3619500" y="452435"/>
            <a:ext cx="220981" cy="190501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BCFE0AC3-14C9-462E-8304-8C961C8C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72324"/>
              </p:ext>
            </p:extLst>
          </p:nvPr>
        </p:nvGraphicFramePr>
        <p:xfrm>
          <a:off x="5526125" y="2823606"/>
          <a:ext cx="4036975" cy="312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95">
                  <a:extLst>
                    <a:ext uri="{9D8B030D-6E8A-4147-A177-3AD203B41FA5}">
                      <a16:colId xmlns:a16="http://schemas.microsoft.com/office/drawing/2014/main" val="4036152571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3350253654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4203803425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1979544452"/>
                    </a:ext>
                  </a:extLst>
                </a:gridCol>
                <a:gridCol w="807395">
                  <a:extLst>
                    <a:ext uri="{9D8B030D-6E8A-4147-A177-3AD203B41FA5}">
                      <a16:colId xmlns:a16="http://schemas.microsoft.com/office/drawing/2014/main" val="3546488320"/>
                    </a:ext>
                  </a:extLst>
                </a:gridCol>
              </a:tblGrid>
              <a:tr h="3911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58991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26563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53126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07152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04942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50150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7073"/>
                  </a:ext>
                </a:extLst>
              </a:tr>
              <a:tr h="391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7108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59F0A59-A66D-4B4D-9EB9-56F7C59ED728}"/>
              </a:ext>
            </a:extLst>
          </p:cNvPr>
          <p:cNvSpPr/>
          <p:nvPr/>
        </p:nvSpPr>
        <p:spPr>
          <a:xfrm>
            <a:off x="466724" y="2844800"/>
            <a:ext cx="4464845" cy="3128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EBA33E-2AEA-428F-A76E-A8A31AA22569}"/>
              </a:ext>
            </a:extLst>
          </p:cNvPr>
          <p:cNvCxnSpPr/>
          <p:nvPr/>
        </p:nvCxnSpPr>
        <p:spPr>
          <a:xfrm flipV="1">
            <a:off x="466724" y="3863975"/>
            <a:ext cx="4464845" cy="131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BA262E-BD15-44EE-B781-D527520F6B60}"/>
              </a:ext>
            </a:extLst>
          </p:cNvPr>
          <p:cNvSpPr txBox="1"/>
          <p:nvPr/>
        </p:nvSpPr>
        <p:spPr>
          <a:xfrm>
            <a:off x="1167654" y="4638715"/>
            <a:ext cx="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F481E5-A515-429A-B1AA-65AE2328D13D}"/>
              </a:ext>
            </a:extLst>
          </p:cNvPr>
          <p:cNvSpPr/>
          <p:nvPr/>
        </p:nvSpPr>
        <p:spPr>
          <a:xfrm>
            <a:off x="478630" y="3425473"/>
            <a:ext cx="4464845" cy="1762477"/>
          </a:xfrm>
          <a:custGeom>
            <a:avLst/>
            <a:gdLst>
              <a:gd name="connsiteX0" fmla="*/ 0 w 3571875"/>
              <a:gd name="connsiteY0" fmla="*/ 1762477 h 1762477"/>
              <a:gd name="connsiteX1" fmla="*/ 962025 w 3571875"/>
              <a:gd name="connsiteY1" fmla="*/ 1667227 h 1762477"/>
              <a:gd name="connsiteX2" fmla="*/ 1409700 w 3571875"/>
              <a:gd name="connsiteY2" fmla="*/ 1333852 h 1762477"/>
              <a:gd name="connsiteX3" fmla="*/ 1771650 w 3571875"/>
              <a:gd name="connsiteY3" fmla="*/ 581377 h 1762477"/>
              <a:gd name="connsiteX4" fmla="*/ 2400300 w 3571875"/>
              <a:gd name="connsiteY4" fmla="*/ 1038577 h 1762477"/>
              <a:gd name="connsiteX5" fmla="*/ 3057525 w 3571875"/>
              <a:gd name="connsiteY5" fmla="*/ 762352 h 1762477"/>
              <a:gd name="connsiteX6" fmla="*/ 3438525 w 3571875"/>
              <a:gd name="connsiteY6" fmla="*/ 124177 h 1762477"/>
              <a:gd name="connsiteX7" fmla="*/ 3571875 w 3571875"/>
              <a:gd name="connsiteY7" fmla="*/ 352 h 176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875" h="1762477">
                <a:moveTo>
                  <a:pt x="0" y="1762477"/>
                </a:moveTo>
                <a:cubicBezTo>
                  <a:pt x="363537" y="1750570"/>
                  <a:pt x="727075" y="1738664"/>
                  <a:pt x="962025" y="1667227"/>
                </a:cubicBezTo>
                <a:cubicBezTo>
                  <a:pt x="1196975" y="1595790"/>
                  <a:pt x="1274762" y="1514827"/>
                  <a:pt x="1409700" y="1333852"/>
                </a:cubicBezTo>
                <a:cubicBezTo>
                  <a:pt x="1544638" y="1152877"/>
                  <a:pt x="1606550" y="630589"/>
                  <a:pt x="1771650" y="581377"/>
                </a:cubicBezTo>
                <a:cubicBezTo>
                  <a:pt x="1936750" y="532165"/>
                  <a:pt x="2185988" y="1008415"/>
                  <a:pt x="2400300" y="1038577"/>
                </a:cubicBezTo>
                <a:cubicBezTo>
                  <a:pt x="2614612" y="1068739"/>
                  <a:pt x="2884488" y="914752"/>
                  <a:pt x="3057525" y="762352"/>
                </a:cubicBezTo>
                <a:cubicBezTo>
                  <a:pt x="3230562" y="609952"/>
                  <a:pt x="3352800" y="251177"/>
                  <a:pt x="3438525" y="124177"/>
                </a:cubicBezTo>
                <a:cubicBezTo>
                  <a:pt x="3524250" y="-2823"/>
                  <a:pt x="3548062" y="-1236"/>
                  <a:pt x="3571875" y="3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21AAE-7332-4825-849A-553ED393015E}"/>
              </a:ext>
            </a:extLst>
          </p:cNvPr>
          <p:cNvSpPr txBox="1"/>
          <p:nvPr/>
        </p:nvSpPr>
        <p:spPr>
          <a:xfrm>
            <a:off x="2326131" y="3818493"/>
            <a:ext cx="77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41222-7907-45DB-9720-127703334A44}"/>
              </a:ext>
            </a:extLst>
          </p:cNvPr>
          <p:cNvSpPr/>
          <p:nvPr/>
        </p:nvSpPr>
        <p:spPr>
          <a:xfrm>
            <a:off x="5222111" y="332069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B73FA4-6114-4B61-A524-1CD937E66D2B}"/>
              </a:ext>
            </a:extLst>
          </p:cNvPr>
          <p:cNvSpPr/>
          <p:nvPr/>
        </p:nvSpPr>
        <p:spPr>
          <a:xfrm>
            <a:off x="5222111" y="566525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A50204-8C1C-427E-AA56-5A73B69F980A}"/>
              </a:ext>
            </a:extLst>
          </p:cNvPr>
          <p:cNvSpPr/>
          <p:nvPr/>
        </p:nvSpPr>
        <p:spPr>
          <a:xfrm>
            <a:off x="5222111" y="527449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2AECA-DE8A-43C8-B67A-5B87A8CB9A4E}"/>
              </a:ext>
            </a:extLst>
          </p:cNvPr>
          <p:cNvSpPr/>
          <p:nvPr/>
        </p:nvSpPr>
        <p:spPr>
          <a:xfrm>
            <a:off x="5222111" y="488373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A8028E-6977-47ED-9A8B-ED9034AA0A6E}"/>
              </a:ext>
            </a:extLst>
          </p:cNvPr>
          <p:cNvSpPr/>
          <p:nvPr/>
        </p:nvSpPr>
        <p:spPr>
          <a:xfrm>
            <a:off x="5222111" y="449297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99171-6EFD-4B4F-9555-C6EF389BF451}"/>
              </a:ext>
            </a:extLst>
          </p:cNvPr>
          <p:cNvSpPr/>
          <p:nvPr/>
        </p:nvSpPr>
        <p:spPr>
          <a:xfrm>
            <a:off x="5222111" y="410221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B7EFBA-F18D-4EA7-8040-8713D13478DC}"/>
              </a:ext>
            </a:extLst>
          </p:cNvPr>
          <p:cNvSpPr/>
          <p:nvPr/>
        </p:nvSpPr>
        <p:spPr>
          <a:xfrm>
            <a:off x="5222111" y="3711458"/>
            <a:ext cx="209550" cy="209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02E8D1-DBF6-40D0-8534-DE23104403D0}"/>
              </a:ext>
            </a:extLst>
          </p:cNvPr>
          <p:cNvSpPr/>
          <p:nvPr/>
        </p:nvSpPr>
        <p:spPr>
          <a:xfrm>
            <a:off x="5269810" y="3759227"/>
            <a:ext cx="114298" cy="114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08EB0C-9BEF-4556-9D36-6ABF4E4CEBD1}"/>
              </a:ext>
            </a:extLst>
          </p:cNvPr>
          <p:cNvSpPr/>
          <p:nvPr/>
        </p:nvSpPr>
        <p:spPr>
          <a:xfrm>
            <a:off x="466724" y="6185934"/>
            <a:ext cx="9096376" cy="368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DDF248-3C73-4543-86C7-32B0EFF702A0}"/>
              </a:ext>
            </a:extLst>
          </p:cNvPr>
          <p:cNvSpPr/>
          <p:nvPr/>
        </p:nvSpPr>
        <p:spPr>
          <a:xfrm>
            <a:off x="789112" y="6254384"/>
            <a:ext cx="332317" cy="24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FFD086-8E50-457C-AE40-6167AA38797B}"/>
              </a:ext>
            </a:extLst>
          </p:cNvPr>
          <p:cNvSpPr/>
          <p:nvPr/>
        </p:nvSpPr>
        <p:spPr>
          <a:xfrm>
            <a:off x="5314051" y="6247405"/>
            <a:ext cx="332317" cy="24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20C114-3103-450B-B041-59A42A397CED}"/>
              </a:ext>
            </a:extLst>
          </p:cNvPr>
          <p:cNvGrpSpPr/>
          <p:nvPr/>
        </p:nvGrpSpPr>
        <p:grpSpPr>
          <a:xfrm rot="5400000">
            <a:off x="5392370" y="6247263"/>
            <a:ext cx="141809" cy="245847"/>
            <a:chOff x="10033696" y="2031163"/>
            <a:chExt cx="232985" cy="444305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0BF9352-492F-4B95-9CE6-05917357F2E2}"/>
                </a:ext>
              </a:extLst>
            </p:cNvPr>
            <p:cNvSpPr/>
            <p:nvPr/>
          </p:nvSpPr>
          <p:spPr>
            <a:xfrm rot="10800000">
              <a:off x="10045700" y="2284967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44BA47-FC19-4D40-BD14-BCEE54862E2E}"/>
                </a:ext>
              </a:extLst>
            </p:cNvPr>
            <p:cNvSpPr/>
            <p:nvPr/>
          </p:nvSpPr>
          <p:spPr>
            <a:xfrm rot="14400000">
              <a:off x="10018456" y="2046403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14C6D-99B9-41C4-ABEB-9F787181CF53}"/>
              </a:ext>
            </a:extLst>
          </p:cNvPr>
          <p:cNvGrpSpPr/>
          <p:nvPr/>
        </p:nvGrpSpPr>
        <p:grpSpPr>
          <a:xfrm rot="5400000">
            <a:off x="861759" y="6265744"/>
            <a:ext cx="141809" cy="223497"/>
            <a:chOff x="10033696" y="2031163"/>
            <a:chExt cx="232985" cy="444305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26181ED-DF93-420E-BA93-C8C0F7ED3EDB}"/>
                </a:ext>
              </a:extLst>
            </p:cNvPr>
            <p:cNvSpPr/>
            <p:nvPr/>
          </p:nvSpPr>
          <p:spPr>
            <a:xfrm rot="10800000">
              <a:off x="10045700" y="2284967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8E0A05D-838D-43DA-9FCF-3BE07B4CEF42}"/>
                </a:ext>
              </a:extLst>
            </p:cNvPr>
            <p:cNvSpPr/>
            <p:nvPr/>
          </p:nvSpPr>
          <p:spPr>
            <a:xfrm rot="14400000">
              <a:off x="10018456" y="2046403"/>
              <a:ext cx="220981" cy="19050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826E788-DEBD-4EFB-91B8-F0A26AE9B4A9}"/>
              </a:ext>
            </a:extLst>
          </p:cNvPr>
          <p:cNvSpPr txBox="1"/>
          <p:nvPr/>
        </p:nvSpPr>
        <p:spPr>
          <a:xfrm>
            <a:off x="6891337" y="6164743"/>
            <a:ext cx="115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Daterange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3B4BD-4EF3-4634-8585-823D2C3CA535}"/>
              </a:ext>
            </a:extLst>
          </p:cNvPr>
          <p:cNvSpPr txBox="1"/>
          <p:nvPr/>
        </p:nvSpPr>
        <p:spPr>
          <a:xfrm>
            <a:off x="0" y="363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B30F9-02DF-4D48-8F1F-601EEDB3FDB2}"/>
              </a:ext>
            </a:extLst>
          </p:cNvPr>
          <p:cNvSpPr txBox="1"/>
          <p:nvPr/>
        </p:nvSpPr>
        <p:spPr>
          <a:xfrm>
            <a:off x="-5515" y="175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30C41C-7E66-41EC-BC8C-361D78A67179}"/>
              </a:ext>
            </a:extLst>
          </p:cNvPr>
          <p:cNvSpPr txBox="1"/>
          <p:nvPr/>
        </p:nvSpPr>
        <p:spPr>
          <a:xfrm>
            <a:off x="1558" y="284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6DF40A-F6D8-4F25-8F56-1D65146C035B}"/>
              </a:ext>
            </a:extLst>
          </p:cNvPr>
          <p:cNvSpPr txBox="1"/>
          <p:nvPr/>
        </p:nvSpPr>
        <p:spPr>
          <a:xfrm>
            <a:off x="12030" y="6168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4F608-4ED7-4138-80B5-8008D6E481C7}"/>
              </a:ext>
            </a:extLst>
          </p:cNvPr>
          <p:cNvSpPr/>
          <p:nvPr/>
        </p:nvSpPr>
        <p:spPr>
          <a:xfrm>
            <a:off x="5265931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228E92-EF8C-4B6F-9767-F5AB1E050E9C}"/>
              </a:ext>
            </a:extLst>
          </p:cNvPr>
          <p:cNvSpPr/>
          <p:nvPr/>
        </p:nvSpPr>
        <p:spPr>
          <a:xfrm>
            <a:off x="6865666" y="1844320"/>
            <a:ext cx="1120776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0BE004-5A62-4C89-9A6C-1DC97536899D}"/>
              </a:ext>
            </a:extLst>
          </p:cNvPr>
          <p:cNvSpPr/>
          <p:nvPr/>
        </p:nvSpPr>
        <p:spPr>
          <a:xfrm>
            <a:off x="7137401" y="369720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119182-1877-4752-A5BF-2ACB563C287C}"/>
              </a:ext>
            </a:extLst>
          </p:cNvPr>
          <p:cNvSpPr/>
          <p:nvPr/>
        </p:nvSpPr>
        <p:spPr>
          <a:xfrm>
            <a:off x="8466669" y="362075"/>
            <a:ext cx="1120776" cy="36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D84914-B9D0-4845-9CD2-A5F21E3C12ED}"/>
              </a:ext>
            </a:extLst>
          </p:cNvPr>
          <p:cNvSpPr/>
          <p:nvPr/>
        </p:nvSpPr>
        <p:spPr>
          <a:xfrm>
            <a:off x="4469130" y="381427"/>
            <a:ext cx="2022158" cy="362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name</a:t>
            </a:r>
          </a:p>
        </p:txBody>
      </p:sp>
    </p:spTree>
    <p:extLst>
      <p:ext uri="{BB962C8B-B14F-4D97-AF65-F5344CB8AC3E}">
        <p14:creationId xmlns:p14="http://schemas.microsoft.com/office/powerpoint/2010/main" val="49286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6800</TotalTime>
  <Words>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זוהר צ</dc:creator>
  <cp:lastModifiedBy>זוהר צ</cp:lastModifiedBy>
  <cp:revision>15</cp:revision>
  <dcterms:created xsi:type="dcterms:W3CDTF">2020-04-16T09:44:36Z</dcterms:created>
  <dcterms:modified xsi:type="dcterms:W3CDTF">2020-05-12T18:38:28Z</dcterms:modified>
</cp:coreProperties>
</file>