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handoutMasterIdLst>
    <p:handoutMasterId r:id="rId9"/>
  </p:handoutMasterIdLst>
  <p:sldIdLst>
    <p:sldId id="256" r:id="rId3"/>
    <p:sldId id="285" r:id="rId4"/>
    <p:sldId id="288" r:id="rId5"/>
    <p:sldId id="28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TRO - Showeet.com" id="{15BA8034-F55E-4277-859C-36F5DF4BB9EE}">
          <p14:sldIdLst>
            <p14:sldId id="256"/>
            <p14:sldId id="285"/>
            <p14:sldId id="288"/>
            <p14:sldId id="289"/>
            <p14:sldId id="261"/>
          </p14:sldIdLst>
        </p14:section>
        <p14:section name="CREDITS &amp; COPYRIGHTS" id="{2FDD1312-9DC1-4874-A32E-87A5D85FEE8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5727"/>
    <a:srgbClr val="231F20"/>
    <a:srgbClr val="E9DEDB"/>
    <a:srgbClr val="933416"/>
    <a:srgbClr val="B54923"/>
    <a:srgbClr val="1E26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70" autoAdjust="0"/>
  </p:normalViewPr>
  <p:slideViewPr>
    <p:cSldViewPr snapToGrid="0">
      <p:cViewPr varScale="1">
        <p:scale>
          <a:sx n="109" d="100"/>
          <a:sy n="109" d="100"/>
        </p:scale>
        <p:origin x="5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163-0799-4C4C-9B5D-62B4B32F59A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B6DFB-DA95-4FBA-AF06-2A85EA13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C8729-EF33-4A80-A312-67E21681330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EB3AE-8E34-4534-922B-E380FB56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4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-Title Slid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280897" y="1041400"/>
            <a:ext cx="6635817" cy="2387600"/>
          </a:xfrm>
        </p:spPr>
        <p:txBody>
          <a:bodyPr anchor="b">
            <a:normAutofit/>
          </a:bodyPr>
          <a:lstStyle>
            <a:lvl1pPr algn="r">
              <a:defRPr sz="7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280897" y="4691920"/>
            <a:ext cx="6635817" cy="1368557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rgbClr val="E9DED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0" y="0"/>
            <a:ext cx="7205100" cy="6858001"/>
            <a:chOff x="0" y="0"/>
            <a:chExt cx="7205100" cy="6858001"/>
          </a:xfrm>
        </p:grpSpPr>
        <p:sp>
          <p:nvSpPr>
            <p:cNvPr id="24" name="Freeform: Shape 23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995393" y="0"/>
              <a:ext cx="600360" cy="451515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/>
            <p:cNvSpPr/>
            <p:nvPr userDrawn="1"/>
          </p:nvSpPr>
          <p:spPr>
            <a:xfrm>
              <a:off x="0" y="0"/>
              <a:ext cx="3857625" cy="6858001"/>
            </a:xfrm>
            <a:custGeom>
              <a:avLst/>
              <a:gdLst>
                <a:gd name="connsiteX0" fmla="*/ 0 w 3857625"/>
                <a:gd name="connsiteY0" fmla="*/ 5206094 h 6858001"/>
                <a:gd name="connsiteX1" fmla="*/ 4732 w 3857625"/>
                <a:gd name="connsiteY1" fmla="*/ 5253037 h 6858001"/>
                <a:gd name="connsiteX2" fmla="*/ 233028 w 3857625"/>
                <a:gd name="connsiteY2" fmla="*/ 5439103 h 6858001"/>
                <a:gd name="connsiteX3" fmla="*/ 1110169 w 3857625"/>
                <a:gd name="connsiteY3" fmla="*/ 5439103 h 6858001"/>
                <a:gd name="connsiteX4" fmla="*/ 3346493 w 3857625"/>
                <a:gd name="connsiteY4" fmla="*/ 5439103 h 6858001"/>
                <a:gd name="connsiteX5" fmla="*/ 3624594 w 3857625"/>
                <a:gd name="connsiteY5" fmla="*/ 5439103 h 6858001"/>
                <a:gd name="connsiteX6" fmla="*/ 3857624 w 3857625"/>
                <a:gd name="connsiteY6" fmla="*/ 5672133 h 6858001"/>
                <a:gd name="connsiteX7" fmla="*/ 3624594 w 3857625"/>
                <a:gd name="connsiteY7" fmla="*/ 5905163 h 6858001"/>
                <a:gd name="connsiteX8" fmla="*/ 1110169 w 3857625"/>
                <a:gd name="connsiteY8" fmla="*/ 5905163 h 6858001"/>
                <a:gd name="connsiteX9" fmla="*/ 854029 w 3857625"/>
                <a:gd name="connsiteY9" fmla="*/ 5905163 h 6858001"/>
                <a:gd name="connsiteX10" fmla="*/ 620999 w 3857625"/>
                <a:gd name="connsiteY10" fmla="*/ 6138193 h 6858001"/>
                <a:gd name="connsiteX11" fmla="*/ 854029 w 3857625"/>
                <a:gd name="connsiteY11" fmla="*/ 6371223 h 6858001"/>
                <a:gd name="connsiteX12" fmla="*/ 1110169 w 3857625"/>
                <a:gd name="connsiteY12" fmla="*/ 6371223 h 6858001"/>
                <a:gd name="connsiteX13" fmla="*/ 2337886 w 3857625"/>
                <a:gd name="connsiteY13" fmla="*/ 6371223 h 6858001"/>
                <a:gd name="connsiteX14" fmla="*/ 2581275 w 3857625"/>
                <a:gd name="connsiteY14" fmla="*/ 6614612 h 6858001"/>
                <a:gd name="connsiteX15" fmla="*/ 2581274 w 3857625"/>
                <a:gd name="connsiteY15" fmla="*/ 6614612 h 6858001"/>
                <a:gd name="connsiteX16" fmla="*/ 2337885 w 3857625"/>
                <a:gd name="connsiteY16" fmla="*/ 6858001 h 6858001"/>
                <a:gd name="connsiteX17" fmla="*/ 0 w 3857625"/>
                <a:gd name="connsiteY17" fmla="*/ 6858000 h 6858001"/>
                <a:gd name="connsiteX18" fmla="*/ 0 w 3857625"/>
                <a:gd name="connsiteY18" fmla="*/ 6371223 h 6858001"/>
                <a:gd name="connsiteX19" fmla="*/ 0 w 3857625"/>
                <a:gd name="connsiteY19" fmla="*/ 5573588 h 6858001"/>
                <a:gd name="connsiteX20" fmla="*/ 0 w 3857625"/>
                <a:gd name="connsiteY20" fmla="*/ 5376198 h 6858001"/>
                <a:gd name="connsiteX21" fmla="*/ 0 w 3857625"/>
                <a:gd name="connsiteY21" fmla="*/ 4505987 h 6858001"/>
                <a:gd name="connsiteX22" fmla="*/ 330388 w 3857625"/>
                <a:gd name="connsiteY22" fmla="*/ 4505987 h 6858001"/>
                <a:gd name="connsiteX23" fmla="*/ 563417 w 3857625"/>
                <a:gd name="connsiteY23" fmla="*/ 4739017 h 6858001"/>
                <a:gd name="connsiteX24" fmla="*/ 330388 w 3857625"/>
                <a:gd name="connsiteY24" fmla="*/ 4972047 h 6858001"/>
                <a:gd name="connsiteX25" fmla="*/ 271969 w 3857625"/>
                <a:gd name="connsiteY25" fmla="*/ 4972047 h 6858001"/>
                <a:gd name="connsiteX26" fmla="*/ 271969 w 3857625"/>
                <a:gd name="connsiteY26" fmla="*/ 4973043 h 6858001"/>
                <a:gd name="connsiteX27" fmla="*/ 233028 w 3857625"/>
                <a:gd name="connsiteY27" fmla="*/ 4973043 h 6858001"/>
                <a:gd name="connsiteX28" fmla="*/ 4732 w 3857625"/>
                <a:gd name="connsiteY28" fmla="*/ 5159109 h 6858001"/>
                <a:gd name="connsiteX29" fmla="*/ 0 w 3857625"/>
                <a:gd name="connsiteY29" fmla="*/ 5206053 h 6858001"/>
                <a:gd name="connsiteX30" fmla="*/ 0 w 3857625"/>
                <a:gd name="connsiteY30" fmla="*/ 4972047 h 6858001"/>
                <a:gd name="connsiteX31" fmla="*/ 0 w 3857625"/>
                <a:gd name="connsiteY31" fmla="*/ 3381384 h 6858001"/>
                <a:gd name="connsiteX32" fmla="*/ 4733 w 3857625"/>
                <a:gd name="connsiteY32" fmla="*/ 3428338 h 6858001"/>
                <a:gd name="connsiteX33" fmla="*/ 233029 w 3857625"/>
                <a:gd name="connsiteY33" fmla="*/ 3614404 h 6858001"/>
                <a:gd name="connsiteX34" fmla="*/ 1505527 w 3857625"/>
                <a:gd name="connsiteY34" fmla="*/ 3614404 h 6858001"/>
                <a:gd name="connsiteX35" fmla="*/ 1505527 w 3857625"/>
                <a:gd name="connsiteY35" fmla="*/ 3615400 h 6858001"/>
                <a:gd name="connsiteX36" fmla="*/ 1622929 w 3857625"/>
                <a:gd name="connsiteY36" fmla="*/ 3615400 h 6858001"/>
                <a:gd name="connsiteX37" fmla="*/ 1855959 w 3857625"/>
                <a:gd name="connsiteY37" fmla="*/ 3848430 h 6858001"/>
                <a:gd name="connsiteX38" fmla="*/ 1622929 w 3857625"/>
                <a:gd name="connsiteY38" fmla="*/ 4081460 h 6858001"/>
                <a:gd name="connsiteX39" fmla="*/ 0 w 3857625"/>
                <a:gd name="connsiteY39" fmla="*/ 4081460 h 6858001"/>
                <a:gd name="connsiteX40" fmla="*/ 0 w 3857625"/>
                <a:gd name="connsiteY40" fmla="*/ 1481138 h 6858001"/>
                <a:gd name="connsiteX41" fmla="*/ 233362 w 3857625"/>
                <a:gd name="connsiteY41" fmla="*/ 1714500 h 6858001"/>
                <a:gd name="connsiteX42" fmla="*/ 508169 w 3857625"/>
                <a:gd name="connsiteY42" fmla="*/ 1714500 h 6858001"/>
                <a:gd name="connsiteX43" fmla="*/ 511462 w 3857625"/>
                <a:gd name="connsiteY43" fmla="*/ 1714168 h 6858001"/>
                <a:gd name="connsiteX44" fmla="*/ 3624263 w 3857625"/>
                <a:gd name="connsiteY44" fmla="*/ 1714168 h 6858001"/>
                <a:gd name="connsiteX45" fmla="*/ 3857625 w 3857625"/>
                <a:gd name="connsiteY45" fmla="*/ 1947530 h 6858001"/>
                <a:gd name="connsiteX46" fmla="*/ 3624263 w 3857625"/>
                <a:gd name="connsiteY46" fmla="*/ 2180892 h 6858001"/>
                <a:gd name="connsiteX47" fmla="*/ 868069 w 3857625"/>
                <a:gd name="connsiteY47" fmla="*/ 2180892 h 6858001"/>
                <a:gd name="connsiteX48" fmla="*/ 820906 w 3857625"/>
                <a:gd name="connsiteY48" fmla="*/ 2185647 h 6858001"/>
                <a:gd name="connsiteX49" fmla="*/ 620999 w 3857625"/>
                <a:gd name="connsiteY49" fmla="*/ 2430924 h 6858001"/>
                <a:gd name="connsiteX50" fmla="*/ 871363 w 3857625"/>
                <a:gd name="connsiteY50" fmla="*/ 2681288 h 6858001"/>
                <a:gd name="connsiteX51" fmla="*/ 1154545 w 3857625"/>
                <a:gd name="connsiteY51" fmla="*/ 2681288 h 6858001"/>
                <a:gd name="connsiteX52" fmla="*/ 2348245 w 3857625"/>
                <a:gd name="connsiteY52" fmla="*/ 2681288 h 6858001"/>
                <a:gd name="connsiteX53" fmla="*/ 2581275 w 3857625"/>
                <a:gd name="connsiteY53" fmla="*/ 2914318 h 6858001"/>
                <a:gd name="connsiteX54" fmla="*/ 2348245 w 3857625"/>
                <a:gd name="connsiteY54" fmla="*/ 3147348 h 6858001"/>
                <a:gd name="connsiteX55" fmla="*/ 1505527 w 3857625"/>
                <a:gd name="connsiteY55" fmla="*/ 3147348 h 6858001"/>
                <a:gd name="connsiteX56" fmla="*/ 1505527 w 3857625"/>
                <a:gd name="connsiteY56" fmla="*/ 3148344 h 6858001"/>
                <a:gd name="connsiteX57" fmla="*/ 233029 w 3857625"/>
                <a:gd name="connsiteY57" fmla="*/ 3148344 h 6858001"/>
                <a:gd name="connsiteX58" fmla="*/ 4733 w 3857625"/>
                <a:gd name="connsiteY58" fmla="*/ 3334411 h 6858001"/>
                <a:gd name="connsiteX59" fmla="*/ 0 w 3857625"/>
                <a:gd name="connsiteY59" fmla="*/ 3381365 h 6858001"/>
                <a:gd name="connsiteX60" fmla="*/ 0 w 3857625"/>
                <a:gd name="connsiteY60" fmla="*/ 2681288 h 6858001"/>
                <a:gd name="connsiteX61" fmla="*/ 0 w 3857625"/>
                <a:gd name="connsiteY61" fmla="*/ 757384 h 6858001"/>
                <a:gd name="connsiteX62" fmla="*/ 318221 w 3857625"/>
                <a:gd name="connsiteY62" fmla="*/ 757384 h 6858001"/>
                <a:gd name="connsiteX63" fmla="*/ 563417 w 3857625"/>
                <a:gd name="connsiteY63" fmla="*/ 1002580 h 6858001"/>
                <a:gd name="connsiteX64" fmla="*/ 367637 w 3857625"/>
                <a:gd name="connsiteY64" fmla="*/ 1242795 h 6858001"/>
                <a:gd name="connsiteX65" fmla="*/ 332509 w 3857625"/>
                <a:gd name="connsiteY65" fmla="*/ 1246336 h 6858001"/>
                <a:gd name="connsiteX66" fmla="*/ 332509 w 3857625"/>
                <a:gd name="connsiteY66" fmla="*/ 1247776 h 6858001"/>
                <a:gd name="connsiteX67" fmla="*/ 318221 w 3857625"/>
                <a:gd name="connsiteY67" fmla="*/ 1247776 h 6858001"/>
                <a:gd name="connsiteX68" fmla="*/ 233362 w 3857625"/>
                <a:gd name="connsiteY68" fmla="*/ 1247776 h 6858001"/>
                <a:gd name="connsiteX69" fmla="*/ 0 w 3857625"/>
                <a:gd name="connsiteY69" fmla="*/ 1481138 h 6858001"/>
                <a:gd name="connsiteX70" fmla="*/ 0 w 3857625"/>
                <a:gd name="connsiteY70" fmla="*/ 1247776 h 6858001"/>
                <a:gd name="connsiteX71" fmla="*/ 0 w 3857625"/>
                <a:gd name="connsiteY71" fmla="*/ 0 h 6858001"/>
                <a:gd name="connsiteX72" fmla="*/ 1798870 w 3857625"/>
                <a:gd name="connsiteY72" fmla="*/ 0 h 6858001"/>
                <a:gd name="connsiteX73" fmla="*/ 1838827 w 3857625"/>
                <a:gd name="connsiteY73" fmla="*/ 59264 h 6858001"/>
                <a:gd name="connsiteX74" fmla="*/ 1855960 w 3857625"/>
                <a:gd name="connsiteY74" fmla="*/ 144125 h 6858001"/>
                <a:gd name="connsiteX75" fmla="*/ 1855959 w 3857625"/>
                <a:gd name="connsiteY75" fmla="*/ 144125 h 6858001"/>
                <a:gd name="connsiteX76" fmla="*/ 1637944 w 3857625"/>
                <a:gd name="connsiteY76" fmla="*/ 362140 h 6858001"/>
                <a:gd name="connsiteX77" fmla="*/ 0 w 3857625"/>
                <a:gd name="connsiteY77" fmla="*/ 36214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857625" h="6858001">
                  <a:moveTo>
                    <a:pt x="0" y="5206094"/>
                  </a:moveTo>
                  <a:lnTo>
                    <a:pt x="4732" y="5253037"/>
                  </a:lnTo>
                  <a:cubicBezTo>
                    <a:pt x="26462" y="5359225"/>
                    <a:pt x="120416" y="5439103"/>
                    <a:pt x="233028" y="5439103"/>
                  </a:cubicBezTo>
                  <a:lnTo>
                    <a:pt x="1110169" y="5439103"/>
                  </a:lnTo>
                  <a:lnTo>
                    <a:pt x="3346493" y="5439103"/>
                  </a:lnTo>
                  <a:lnTo>
                    <a:pt x="3624594" y="5439103"/>
                  </a:lnTo>
                  <a:cubicBezTo>
                    <a:pt x="3753293" y="5439103"/>
                    <a:pt x="3857624" y="5543434"/>
                    <a:pt x="3857624" y="5672133"/>
                  </a:cubicBezTo>
                  <a:cubicBezTo>
                    <a:pt x="3857624" y="5800832"/>
                    <a:pt x="3753293" y="5905163"/>
                    <a:pt x="3624594" y="5905163"/>
                  </a:cubicBezTo>
                  <a:lnTo>
                    <a:pt x="1110169" y="5905163"/>
                  </a:lnTo>
                  <a:lnTo>
                    <a:pt x="854029" y="5905163"/>
                  </a:lnTo>
                  <a:cubicBezTo>
                    <a:pt x="725330" y="5905163"/>
                    <a:pt x="620999" y="6009494"/>
                    <a:pt x="620999" y="6138193"/>
                  </a:cubicBezTo>
                  <a:cubicBezTo>
                    <a:pt x="620999" y="6266892"/>
                    <a:pt x="725330" y="6371223"/>
                    <a:pt x="854029" y="6371223"/>
                  </a:cubicBezTo>
                  <a:lnTo>
                    <a:pt x="1110169" y="6371223"/>
                  </a:lnTo>
                  <a:lnTo>
                    <a:pt x="2337886" y="6371223"/>
                  </a:lnTo>
                  <a:cubicBezTo>
                    <a:pt x="2472306" y="6371223"/>
                    <a:pt x="2581275" y="6480192"/>
                    <a:pt x="2581275" y="6614612"/>
                  </a:cubicBezTo>
                  <a:lnTo>
                    <a:pt x="2581274" y="6614612"/>
                  </a:lnTo>
                  <a:cubicBezTo>
                    <a:pt x="2581274" y="6749032"/>
                    <a:pt x="2472305" y="6858001"/>
                    <a:pt x="2337885" y="6858001"/>
                  </a:cubicBezTo>
                  <a:lnTo>
                    <a:pt x="0" y="6858000"/>
                  </a:lnTo>
                  <a:lnTo>
                    <a:pt x="0" y="6371223"/>
                  </a:lnTo>
                  <a:lnTo>
                    <a:pt x="0" y="5573588"/>
                  </a:lnTo>
                  <a:lnTo>
                    <a:pt x="0" y="5376198"/>
                  </a:lnTo>
                  <a:close/>
                  <a:moveTo>
                    <a:pt x="0" y="4505987"/>
                  </a:moveTo>
                  <a:lnTo>
                    <a:pt x="330388" y="4505987"/>
                  </a:lnTo>
                  <a:cubicBezTo>
                    <a:pt x="459086" y="4505987"/>
                    <a:pt x="563417" y="4610318"/>
                    <a:pt x="563417" y="4739017"/>
                  </a:cubicBezTo>
                  <a:cubicBezTo>
                    <a:pt x="563417" y="4867716"/>
                    <a:pt x="459086" y="4972047"/>
                    <a:pt x="330388" y="4972047"/>
                  </a:cubicBezTo>
                  <a:lnTo>
                    <a:pt x="271969" y="4972047"/>
                  </a:lnTo>
                  <a:lnTo>
                    <a:pt x="271969" y="4973043"/>
                  </a:lnTo>
                  <a:lnTo>
                    <a:pt x="233028" y="4973043"/>
                  </a:lnTo>
                  <a:cubicBezTo>
                    <a:pt x="120416" y="4973043"/>
                    <a:pt x="26462" y="5052922"/>
                    <a:pt x="4732" y="5159109"/>
                  </a:cubicBezTo>
                  <a:lnTo>
                    <a:pt x="0" y="5206053"/>
                  </a:lnTo>
                  <a:lnTo>
                    <a:pt x="0" y="4972047"/>
                  </a:lnTo>
                  <a:close/>
                  <a:moveTo>
                    <a:pt x="0" y="3381384"/>
                  </a:moveTo>
                  <a:lnTo>
                    <a:pt x="4733" y="3428338"/>
                  </a:lnTo>
                  <a:cubicBezTo>
                    <a:pt x="26463" y="3534526"/>
                    <a:pt x="120417" y="3614404"/>
                    <a:pt x="233029" y="3614404"/>
                  </a:cubicBezTo>
                  <a:lnTo>
                    <a:pt x="1505527" y="3614404"/>
                  </a:lnTo>
                  <a:lnTo>
                    <a:pt x="1505527" y="3615400"/>
                  </a:lnTo>
                  <a:lnTo>
                    <a:pt x="1622929" y="3615400"/>
                  </a:lnTo>
                  <a:cubicBezTo>
                    <a:pt x="1751628" y="3615400"/>
                    <a:pt x="1855959" y="3719731"/>
                    <a:pt x="1855959" y="3848430"/>
                  </a:cubicBezTo>
                  <a:cubicBezTo>
                    <a:pt x="1855959" y="3977129"/>
                    <a:pt x="1751628" y="4081460"/>
                    <a:pt x="1622929" y="4081460"/>
                  </a:cubicBezTo>
                  <a:lnTo>
                    <a:pt x="0" y="4081460"/>
                  </a:lnTo>
                  <a:close/>
                  <a:moveTo>
                    <a:pt x="0" y="1481138"/>
                  </a:moveTo>
                  <a:cubicBezTo>
                    <a:pt x="0" y="1610020"/>
                    <a:pt x="104480" y="1714500"/>
                    <a:pt x="233362" y="1714500"/>
                  </a:cubicBezTo>
                  <a:lnTo>
                    <a:pt x="508169" y="1714500"/>
                  </a:lnTo>
                  <a:lnTo>
                    <a:pt x="511462" y="1714168"/>
                  </a:lnTo>
                  <a:lnTo>
                    <a:pt x="3624263" y="1714168"/>
                  </a:lnTo>
                  <a:cubicBezTo>
                    <a:pt x="3753145" y="1714168"/>
                    <a:pt x="3857625" y="1818648"/>
                    <a:pt x="3857625" y="1947530"/>
                  </a:cubicBezTo>
                  <a:cubicBezTo>
                    <a:pt x="3857625" y="2076412"/>
                    <a:pt x="3753145" y="2180892"/>
                    <a:pt x="3624263" y="2180892"/>
                  </a:cubicBezTo>
                  <a:lnTo>
                    <a:pt x="868069" y="2180892"/>
                  </a:lnTo>
                  <a:lnTo>
                    <a:pt x="820906" y="2185647"/>
                  </a:lnTo>
                  <a:cubicBezTo>
                    <a:pt x="706819" y="2208992"/>
                    <a:pt x="620999" y="2309936"/>
                    <a:pt x="620999" y="2430924"/>
                  </a:cubicBezTo>
                  <a:cubicBezTo>
                    <a:pt x="620999" y="2569196"/>
                    <a:pt x="733091" y="2681288"/>
                    <a:pt x="871363" y="2681288"/>
                  </a:cubicBezTo>
                  <a:lnTo>
                    <a:pt x="1154545" y="2681288"/>
                  </a:lnTo>
                  <a:lnTo>
                    <a:pt x="2348245" y="2681288"/>
                  </a:lnTo>
                  <a:cubicBezTo>
                    <a:pt x="2476944" y="2681288"/>
                    <a:pt x="2581275" y="2785619"/>
                    <a:pt x="2581275" y="2914318"/>
                  </a:cubicBezTo>
                  <a:cubicBezTo>
                    <a:pt x="2581275" y="3043017"/>
                    <a:pt x="2476944" y="3147348"/>
                    <a:pt x="2348245" y="3147348"/>
                  </a:cubicBezTo>
                  <a:lnTo>
                    <a:pt x="1505527" y="3147348"/>
                  </a:lnTo>
                  <a:lnTo>
                    <a:pt x="1505527" y="3148344"/>
                  </a:lnTo>
                  <a:lnTo>
                    <a:pt x="233029" y="3148344"/>
                  </a:lnTo>
                  <a:cubicBezTo>
                    <a:pt x="120417" y="3148344"/>
                    <a:pt x="26463" y="3228223"/>
                    <a:pt x="4733" y="3334411"/>
                  </a:cubicBezTo>
                  <a:lnTo>
                    <a:pt x="0" y="3381365"/>
                  </a:lnTo>
                  <a:lnTo>
                    <a:pt x="0" y="2681288"/>
                  </a:lnTo>
                  <a:close/>
                  <a:moveTo>
                    <a:pt x="0" y="757384"/>
                  </a:moveTo>
                  <a:lnTo>
                    <a:pt x="318221" y="757384"/>
                  </a:lnTo>
                  <a:cubicBezTo>
                    <a:pt x="453639" y="757384"/>
                    <a:pt x="563417" y="867162"/>
                    <a:pt x="563417" y="1002580"/>
                  </a:cubicBezTo>
                  <a:cubicBezTo>
                    <a:pt x="563417" y="1121071"/>
                    <a:pt x="479368" y="1219931"/>
                    <a:pt x="367637" y="1242795"/>
                  </a:cubicBezTo>
                  <a:lnTo>
                    <a:pt x="332509" y="1246336"/>
                  </a:lnTo>
                  <a:lnTo>
                    <a:pt x="332509" y="1247776"/>
                  </a:lnTo>
                  <a:lnTo>
                    <a:pt x="318221" y="1247776"/>
                  </a:lnTo>
                  <a:lnTo>
                    <a:pt x="233362" y="1247776"/>
                  </a:lnTo>
                  <a:cubicBezTo>
                    <a:pt x="104480" y="1247776"/>
                    <a:pt x="0" y="1352256"/>
                    <a:pt x="0" y="1481138"/>
                  </a:cubicBezTo>
                  <a:lnTo>
                    <a:pt x="0" y="1247776"/>
                  </a:lnTo>
                  <a:close/>
                  <a:moveTo>
                    <a:pt x="0" y="0"/>
                  </a:moveTo>
                  <a:lnTo>
                    <a:pt x="1798870" y="0"/>
                  </a:lnTo>
                  <a:lnTo>
                    <a:pt x="1838827" y="59264"/>
                  </a:lnTo>
                  <a:cubicBezTo>
                    <a:pt x="1849860" y="85347"/>
                    <a:pt x="1855960" y="114024"/>
                    <a:pt x="1855960" y="144125"/>
                  </a:cubicBezTo>
                  <a:lnTo>
                    <a:pt x="1855959" y="144125"/>
                  </a:lnTo>
                  <a:cubicBezTo>
                    <a:pt x="1855959" y="264531"/>
                    <a:pt x="1758350" y="362140"/>
                    <a:pt x="1637944" y="362140"/>
                  </a:cubicBezTo>
                  <a:lnTo>
                    <a:pt x="0" y="36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7948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01914" y="6457948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1560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Quot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32283" y="2318238"/>
            <a:ext cx="9127435" cy="3468618"/>
          </a:xfrm>
          <a:prstGeom prst="roundRect">
            <a:avLst/>
          </a:prstGeom>
          <a:solidFill>
            <a:schemeClr val="bg1"/>
          </a:solidFill>
          <a:effectLst>
            <a:outerShdw dist="152400" dir="2700000" algn="tl" rotWithShape="0">
              <a:srgbClr val="CD5727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000">
                <a:solidFill>
                  <a:srgbClr val="231F20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Your quote here</a:t>
            </a:r>
          </a:p>
        </p:txBody>
      </p:sp>
    </p:spTree>
    <p:extLst>
      <p:ext uri="{BB962C8B-B14F-4D97-AF65-F5344CB8AC3E}">
        <p14:creationId xmlns:p14="http://schemas.microsoft.com/office/powerpoint/2010/main" val="1985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Infographic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7541"/>
            <a:ext cx="4526280" cy="3566659"/>
          </a:xfrm>
          <a:prstGeom prst="roundRect">
            <a:avLst/>
          </a:prstGeom>
          <a:solidFill>
            <a:srgbClr val="CD5727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4000" b="1">
                <a:solidFill>
                  <a:schemeClr val="bg1"/>
                </a:solidFill>
              </a:defRPr>
            </a:lvl1pPr>
            <a:lvl2pPr marL="457200" indent="0">
              <a:buNone/>
              <a:defRPr lang="en-US" sz="6000">
                <a:solidFill>
                  <a:schemeClr val="tx1"/>
                </a:solidFill>
              </a:defRPr>
            </a:lvl2pPr>
            <a:lvl3pPr marL="914400" indent="0">
              <a:buNone/>
              <a:defRPr lang="en-US" sz="5400">
                <a:solidFill>
                  <a:schemeClr val="tx1"/>
                </a:solidFill>
              </a:defRPr>
            </a:lvl3pPr>
            <a:lvl4pPr marL="1371600" indent="0">
              <a:buNone/>
              <a:defRPr lang="en-US" sz="4800">
                <a:solidFill>
                  <a:schemeClr val="tx1"/>
                </a:solidFill>
              </a:defRPr>
            </a:lvl4pPr>
            <a:lvl5pPr marL="1828800" indent="0">
              <a:buNone/>
              <a:defRPr lang="en-US"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2164080" cy="365125"/>
          </a:xfrm>
        </p:spPr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02680" y="0"/>
            <a:ext cx="598932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Chart Dark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6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65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: Rounded Corners 40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-878646"/>
            <a:ext cx="12192001" cy="685198"/>
            <a:chOff x="362858" y="-1997189"/>
            <a:chExt cx="12904561" cy="1803741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62858" y="-1997189"/>
              <a:ext cx="1913619" cy="1803741"/>
            </a:xfrm>
            <a:prstGeom prst="rect">
              <a:avLst/>
            </a:prstGeom>
            <a:solidFill>
              <a:srgbClr val="1E2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30/38/49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2561046" y="-1997189"/>
              <a:ext cx="1913619" cy="1803741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35/31/32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759234" y="-1997189"/>
              <a:ext cx="1913619" cy="1803741"/>
            </a:xfrm>
            <a:prstGeom prst="rect">
              <a:avLst/>
            </a:pr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233/222/219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957422" y="-1997189"/>
              <a:ext cx="1913619" cy="1803741"/>
            </a:xfrm>
            <a:prstGeom prst="rect">
              <a:avLst/>
            </a:prstGeom>
            <a:solidFill>
              <a:srgbClr val="CD5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205/87/39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155610" y="-1997189"/>
              <a:ext cx="1913619" cy="1803741"/>
            </a:xfrm>
            <a:prstGeom prst="rect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181/73/35</a:t>
              </a: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1353800" y="-1997189"/>
              <a:ext cx="1913619" cy="1803741"/>
            </a:xfrm>
            <a:prstGeom prst="rect">
              <a:avLst/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147/52/22</a:t>
              </a:r>
            </a:p>
          </p:txBody>
        </p:sp>
      </p:grpSp>
      <p:sp>
        <p:nvSpPr>
          <p:cNvPr id="24" name="Freeform: Shape 23"/>
          <p:cNvSpPr/>
          <p:nvPr userDrawn="1"/>
        </p:nvSpPr>
        <p:spPr>
          <a:xfrm>
            <a:off x="-1801780" y="-906971"/>
            <a:ext cx="1625203" cy="3495604"/>
          </a:xfrm>
          <a:custGeom>
            <a:avLst/>
            <a:gdLst>
              <a:gd name="connsiteX0" fmla="*/ 1064985 w 1625203"/>
              <a:gd name="connsiteY0" fmla="*/ 0 h 3495604"/>
              <a:gd name="connsiteX1" fmla="*/ 1564257 w 1625203"/>
              <a:gd name="connsiteY1" fmla="*/ 392072 h 3495604"/>
              <a:gd name="connsiteX2" fmla="*/ 1105616 w 1625203"/>
              <a:gd name="connsiteY2" fmla="*/ 985655 h 3495604"/>
              <a:gd name="connsiteX3" fmla="*/ 1091674 w 1625203"/>
              <a:gd name="connsiteY3" fmla="*/ 647426 h 3495604"/>
              <a:gd name="connsiteX4" fmla="*/ 318896 w 1625203"/>
              <a:gd name="connsiteY4" fmla="*/ 2143063 h 3495604"/>
              <a:gd name="connsiteX5" fmla="*/ 1625203 w 1625203"/>
              <a:gd name="connsiteY5" fmla="*/ 3204984 h 3495604"/>
              <a:gd name="connsiteX6" fmla="*/ 1625203 w 1625203"/>
              <a:gd name="connsiteY6" fmla="*/ 3495604 h 3495604"/>
              <a:gd name="connsiteX7" fmla="*/ 23964 w 1625203"/>
              <a:gd name="connsiteY7" fmla="*/ 2147716 h 3495604"/>
              <a:gd name="connsiteX8" fmla="*/ 1079003 w 1625203"/>
              <a:gd name="connsiteY8" fmla="*/ 340049 h 349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3495604">
                <a:moveTo>
                  <a:pt x="1064985" y="0"/>
                </a:moveTo>
                <a:lnTo>
                  <a:pt x="1564257" y="392072"/>
                </a:lnTo>
                <a:lnTo>
                  <a:pt x="1105616" y="985655"/>
                </a:lnTo>
                <a:lnTo>
                  <a:pt x="1091674" y="647426"/>
                </a:lnTo>
                <a:cubicBezTo>
                  <a:pt x="512429" y="900093"/>
                  <a:pt x="189843" y="1524426"/>
                  <a:pt x="318896" y="2143063"/>
                </a:cubicBezTo>
                <a:cubicBezTo>
                  <a:pt x="447949" y="2761699"/>
                  <a:pt x="993249" y="3204984"/>
                  <a:pt x="1625203" y="3204984"/>
                </a:cubicBezTo>
                <a:lnTo>
                  <a:pt x="1625203" y="3495604"/>
                </a:lnTo>
                <a:cubicBezTo>
                  <a:pt x="834651" y="3495604"/>
                  <a:pt x="158797" y="2926685"/>
                  <a:pt x="23964" y="2147716"/>
                </a:cubicBezTo>
                <a:cubicBezTo>
                  <a:pt x="-110869" y="1368747"/>
                  <a:pt x="334443" y="605764"/>
                  <a:pt x="1079003" y="34004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Thank You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5564"/>
            <a:ext cx="9756200" cy="2852737"/>
          </a:xfrm>
        </p:spPr>
        <p:txBody>
          <a:bodyPr anchor="b">
            <a:normAutofit/>
          </a:bodyPr>
          <a:lstStyle>
            <a:lvl1pPr>
              <a:defRPr sz="9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76271"/>
            <a:ext cx="8525552" cy="790428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42668" y="4776788"/>
            <a:ext cx="5994781" cy="1793875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1" name="Freeform: Shape 20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16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oup 47"/>
          <p:cNvGrpSpPr/>
          <p:nvPr userDrawn="1"/>
        </p:nvGrpSpPr>
        <p:grpSpPr>
          <a:xfrm rot="5400000" flipV="1">
            <a:off x="8981272" y="318857"/>
            <a:ext cx="3529584" cy="2891871"/>
            <a:chOff x="0" y="948182"/>
            <a:chExt cx="7205100" cy="5909818"/>
          </a:xfrm>
        </p:grpSpPr>
        <p:sp>
          <p:nvSpPr>
            <p:cNvPr id="49" name="Freeform: Shape 48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6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3-Transition #1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7721447" y="0"/>
            <a:ext cx="4470553" cy="5279923"/>
            <a:chOff x="-3062669" y="0"/>
            <a:chExt cx="4470553" cy="5279923"/>
          </a:xfrm>
        </p:grpSpPr>
        <p:sp>
          <p:nvSpPr>
            <p:cNvPr id="22" name="Freeform: Shape 21"/>
            <p:cNvSpPr/>
            <p:nvPr/>
          </p:nvSpPr>
          <p:spPr>
            <a:xfrm rot="5400000" flipV="1">
              <a:off x="-3363291" y="508749"/>
              <a:ext cx="5279923" cy="4262425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 flipV="1">
              <a:off x="-2490814" y="3246222"/>
              <a:ext cx="522659" cy="522659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5400000" flipV="1">
              <a:off x="218898" y="3951675"/>
              <a:ext cx="522659" cy="522043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/>
            <p:cNvSpPr/>
            <p:nvPr/>
          </p:nvSpPr>
          <p:spPr>
            <a:xfrm rot="5400000" flipV="1">
              <a:off x="-1891518" y="1866641"/>
              <a:ext cx="991694" cy="439382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rot="5400000" flipV="1">
              <a:off x="-991109" y="1493749"/>
              <a:ext cx="420516" cy="420516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/>
            <p:cNvSpPr/>
            <p:nvPr/>
          </p:nvSpPr>
          <p:spPr>
            <a:xfrm rot="5400000" flipV="1">
              <a:off x="-394503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/>
            <p:cNvSpPr/>
            <p:nvPr/>
          </p:nvSpPr>
          <p:spPr>
            <a:xfrm rot="5400000" flipV="1">
              <a:off x="-3081910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5400000" flipV="1">
              <a:off x="-1570260" y="2091746"/>
              <a:ext cx="349179" cy="349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 userDrawn="1"/>
          </p:nvSpPr>
          <p:spPr>
            <a:xfrm rot="5400000" flipV="1">
              <a:off x="-2240833" y="-821836"/>
              <a:ext cx="2826881" cy="4470553"/>
            </a:xfrm>
            <a:custGeom>
              <a:avLst/>
              <a:gdLst>
                <a:gd name="connsiteX0" fmla="*/ 0 w 2826881"/>
                <a:gd name="connsiteY0" fmla="*/ 3260030 h 4470553"/>
                <a:gd name="connsiteX1" fmla="*/ 0 w 2826881"/>
                <a:gd name="connsiteY1" fmla="*/ 3384683 h 4470553"/>
                <a:gd name="connsiteX2" fmla="*/ 0 w 2826881"/>
                <a:gd name="connsiteY2" fmla="*/ 3529331 h 4470553"/>
                <a:gd name="connsiteX3" fmla="*/ 0 w 2826881"/>
                <a:gd name="connsiteY3" fmla="*/ 4113841 h 4470553"/>
                <a:gd name="connsiteX4" fmla="*/ 0 w 2826881"/>
                <a:gd name="connsiteY4" fmla="*/ 4470553 h 4470553"/>
                <a:gd name="connsiteX5" fmla="*/ 1713210 w 2826881"/>
                <a:gd name="connsiteY5" fmla="*/ 4470553 h 4470553"/>
                <a:gd name="connsiteX6" fmla="*/ 1891567 w 2826881"/>
                <a:gd name="connsiteY6" fmla="*/ 4292197 h 4470553"/>
                <a:gd name="connsiteX7" fmla="*/ 1891567 w 2826881"/>
                <a:gd name="connsiteY7" fmla="*/ 4292197 h 4470553"/>
                <a:gd name="connsiteX8" fmla="*/ 1713211 w 2826881"/>
                <a:gd name="connsiteY8" fmla="*/ 4113841 h 4470553"/>
                <a:gd name="connsiteX9" fmla="*/ 813536 w 2826881"/>
                <a:gd name="connsiteY9" fmla="*/ 4113841 h 4470553"/>
                <a:gd name="connsiteX10" fmla="*/ 625836 w 2826881"/>
                <a:gd name="connsiteY10" fmla="*/ 4113841 h 4470553"/>
                <a:gd name="connsiteX11" fmla="*/ 455070 w 2826881"/>
                <a:gd name="connsiteY11" fmla="*/ 3943075 h 4470553"/>
                <a:gd name="connsiteX12" fmla="*/ 625836 w 2826881"/>
                <a:gd name="connsiteY12" fmla="*/ 3772310 h 4470553"/>
                <a:gd name="connsiteX13" fmla="*/ 813536 w 2826881"/>
                <a:gd name="connsiteY13" fmla="*/ 3772310 h 4470553"/>
                <a:gd name="connsiteX14" fmla="*/ 2656115 w 2826881"/>
                <a:gd name="connsiteY14" fmla="*/ 3772310 h 4470553"/>
                <a:gd name="connsiteX15" fmla="*/ 2826880 w 2826881"/>
                <a:gd name="connsiteY15" fmla="*/ 3601545 h 4470553"/>
                <a:gd name="connsiteX16" fmla="*/ 2656115 w 2826881"/>
                <a:gd name="connsiteY16" fmla="*/ 3430779 h 4470553"/>
                <a:gd name="connsiteX17" fmla="*/ 2452322 w 2826881"/>
                <a:gd name="connsiteY17" fmla="*/ 3430779 h 4470553"/>
                <a:gd name="connsiteX18" fmla="*/ 813536 w 2826881"/>
                <a:gd name="connsiteY18" fmla="*/ 3430779 h 4470553"/>
                <a:gd name="connsiteX19" fmla="*/ 170764 w 2826881"/>
                <a:gd name="connsiteY19" fmla="*/ 3430779 h 4470553"/>
                <a:gd name="connsiteX20" fmla="*/ 3468 w 2826881"/>
                <a:gd name="connsiteY20" fmla="*/ 3294430 h 4470553"/>
                <a:gd name="connsiteX21" fmla="*/ 0 w 2826881"/>
                <a:gd name="connsiteY21" fmla="*/ 2746989 h 4470553"/>
                <a:gd name="connsiteX22" fmla="*/ 0 w 2826881"/>
                <a:gd name="connsiteY22" fmla="*/ 3088519 h 4470553"/>
                <a:gd name="connsiteX23" fmla="*/ 0 w 2826881"/>
                <a:gd name="connsiteY23" fmla="*/ 3260000 h 4470553"/>
                <a:gd name="connsiteX24" fmla="*/ 3468 w 2826881"/>
                <a:gd name="connsiteY24" fmla="*/ 3225599 h 4470553"/>
                <a:gd name="connsiteX25" fmla="*/ 170764 w 2826881"/>
                <a:gd name="connsiteY25" fmla="*/ 3089249 h 4470553"/>
                <a:gd name="connsiteX26" fmla="*/ 199300 w 2826881"/>
                <a:gd name="connsiteY26" fmla="*/ 3089249 h 4470553"/>
                <a:gd name="connsiteX27" fmla="*/ 199300 w 2826881"/>
                <a:gd name="connsiteY27" fmla="*/ 3088519 h 4470553"/>
                <a:gd name="connsiteX28" fmla="*/ 242110 w 2826881"/>
                <a:gd name="connsiteY28" fmla="*/ 3088519 h 4470553"/>
                <a:gd name="connsiteX29" fmla="*/ 412874 w 2826881"/>
                <a:gd name="connsiteY29" fmla="*/ 2917754 h 4470553"/>
                <a:gd name="connsiteX30" fmla="*/ 242110 w 2826881"/>
                <a:gd name="connsiteY30" fmla="*/ 2746989 h 4470553"/>
                <a:gd name="connsiteX31" fmla="*/ 0 w 2826881"/>
                <a:gd name="connsiteY31" fmla="*/ 1922876 h 4470553"/>
                <a:gd name="connsiteX32" fmla="*/ 0 w 2826881"/>
                <a:gd name="connsiteY32" fmla="*/ 2435894 h 4470553"/>
                <a:gd name="connsiteX33" fmla="*/ 1189288 w 2826881"/>
                <a:gd name="connsiteY33" fmla="*/ 2435894 h 4470553"/>
                <a:gd name="connsiteX34" fmla="*/ 1360053 w 2826881"/>
                <a:gd name="connsiteY34" fmla="*/ 2265129 h 4470553"/>
                <a:gd name="connsiteX35" fmla="*/ 1189288 w 2826881"/>
                <a:gd name="connsiteY35" fmla="*/ 2094364 h 4470553"/>
                <a:gd name="connsiteX36" fmla="*/ 1103255 w 2826881"/>
                <a:gd name="connsiteY36" fmla="*/ 2094364 h 4470553"/>
                <a:gd name="connsiteX37" fmla="*/ 1103255 w 2826881"/>
                <a:gd name="connsiteY37" fmla="*/ 2093634 h 4470553"/>
                <a:gd name="connsiteX38" fmla="*/ 170765 w 2826881"/>
                <a:gd name="connsiteY38" fmla="*/ 2093634 h 4470553"/>
                <a:gd name="connsiteX39" fmla="*/ 3468 w 2826881"/>
                <a:gd name="connsiteY39" fmla="*/ 1957284 h 4470553"/>
                <a:gd name="connsiteX40" fmla="*/ 0 w 2826881"/>
                <a:gd name="connsiteY40" fmla="*/ 530369 h 4470553"/>
                <a:gd name="connsiteX41" fmla="*/ 0 w 2826881"/>
                <a:gd name="connsiteY41" fmla="*/ 1409843 h 4470553"/>
                <a:gd name="connsiteX42" fmla="*/ 0 w 2826881"/>
                <a:gd name="connsiteY42" fmla="*/ 1922862 h 4470553"/>
                <a:gd name="connsiteX43" fmla="*/ 3468 w 2826881"/>
                <a:gd name="connsiteY43" fmla="*/ 1888454 h 4470553"/>
                <a:gd name="connsiteX44" fmla="*/ 170765 w 2826881"/>
                <a:gd name="connsiteY44" fmla="*/ 1752104 h 4470553"/>
                <a:gd name="connsiteX45" fmla="*/ 1103255 w 2826881"/>
                <a:gd name="connsiteY45" fmla="*/ 1752104 h 4470553"/>
                <a:gd name="connsiteX46" fmla="*/ 1103255 w 2826881"/>
                <a:gd name="connsiteY46" fmla="*/ 1751374 h 4470553"/>
                <a:gd name="connsiteX47" fmla="*/ 1720802 w 2826881"/>
                <a:gd name="connsiteY47" fmla="*/ 1751374 h 4470553"/>
                <a:gd name="connsiteX48" fmla="*/ 1891567 w 2826881"/>
                <a:gd name="connsiteY48" fmla="*/ 1580608 h 4470553"/>
                <a:gd name="connsiteX49" fmla="*/ 1720802 w 2826881"/>
                <a:gd name="connsiteY49" fmla="*/ 1409843 h 4470553"/>
                <a:gd name="connsiteX50" fmla="*/ 846055 w 2826881"/>
                <a:gd name="connsiteY50" fmla="*/ 1409843 h 4470553"/>
                <a:gd name="connsiteX51" fmla="*/ 638538 w 2826881"/>
                <a:gd name="connsiteY51" fmla="*/ 1409843 h 4470553"/>
                <a:gd name="connsiteX52" fmla="*/ 455070 w 2826881"/>
                <a:gd name="connsiteY52" fmla="*/ 1226376 h 4470553"/>
                <a:gd name="connsiteX53" fmla="*/ 601563 w 2826881"/>
                <a:gd name="connsiteY53" fmla="*/ 1046636 h 4470553"/>
                <a:gd name="connsiteX54" fmla="*/ 636124 w 2826881"/>
                <a:gd name="connsiteY54" fmla="*/ 1043151 h 4470553"/>
                <a:gd name="connsiteX55" fmla="*/ 2655873 w 2826881"/>
                <a:gd name="connsiteY55" fmla="*/ 1043151 h 4470553"/>
                <a:gd name="connsiteX56" fmla="*/ 2826881 w 2826881"/>
                <a:gd name="connsiteY56" fmla="*/ 872143 h 4470553"/>
                <a:gd name="connsiteX57" fmla="*/ 2655873 w 2826881"/>
                <a:gd name="connsiteY57" fmla="*/ 701134 h 4470553"/>
                <a:gd name="connsiteX58" fmla="*/ 374801 w 2826881"/>
                <a:gd name="connsiteY58" fmla="*/ 701134 h 4470553"/>
                <a:gd name="connsiteX59" fmla="*/ 372388 w 2826881"/>
                <a:gd name="connsiteY59" fmla="*/ 701378 h 4470553"/>
                <a:gd name="connsiteX60" fmla="*/ 171009 w 2826881"/>
                <a:gd name="connsiteY60" fmla="*/ 701378 h 4470553"/>
                <a:gd name="connsiteX61" fmla="*/ 0 w 2826881"/>
                <a:gd name="connsiteY61" fmla="*/ 530369 h 4470553"/>
                <a:gd name="connsiteX62" fmla="*/ 0 w 2826881"/>
                <a:gd name="connsiteY62" fmla="*/ 0 h 4470553"/>
                <a:gd name="connsiteX63" fmla="*/ 0 w 2826881"/>
                <a:gd name="connsiteY63" fmla="*/ 359361 h 4470553"/>
                <a:gd name="connsiteX64" fmla="*/ 0 w 2826881"/>
                <a:gd name="connsiteY64" fmla="*/ 530369 h 4470553"/>
                <a:gd name="connsiteX65" fmla="*/ 171009 w 2826881"/>
                <a:gd name="connsiteY65" fmla="*/ 359361 h 4470553"/>
                <a:gd name="connsiteX66" fmla="*/ 233193 w 2826881"/>
                <a:gd name="connsiteY66" fmla="*/ 359361 h 4470553"/>
                <a:gd name="connsiteX67" fmla="*/ 243664 w 2826881"/>
                <a:gd name="connsiteY67" fmla="*/ 359361 h 4470553"/>
                <a:gd name="connsiteX68" fmla="*/ 243664 w 2826881"/>
                <a:gd name="connsiteY68" fmla="*/ 358306 h 4470553"/>
                <a:gd name="connsiteX69" fmla="*/ 269406 w 2826881"/>
                <a:gd name="connsiteY69" fmla="*/ 355711 h 4470553"/>
                <a:gd name="connsiteX70" fmla="*/ 412874 w 2826881"/>
                <a:gd name="connsiteY70" fmla="*/ 179680 h 4470553"/>
                <a:gd name="connsiteX71" fmla="*/ 233193 w 2826881"/>
                <a:gd name="connsiteY71" fmla="*/ 0 h 447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26881" h="4470553">
                  <a:moveTo>
                    <a:pt x="0" y="3260030"/>
                  </a:moveTo>
                  <a:lnTo>
                    <a:pt x="0" y="3384683"/>
                  </a:lnTo>
                  <a:lnTo>
                    <a:pt x="0" y="3529331"/>
                  </a:lnTo>
                  <a:lnTo>
                    <a:pt x="0" y="4113841"/>
                  </a:lnTo>
                  <a:lnTo>
                    <a:pt x="0" y="4470553"/>
                  </a:lnTo>
                  <a:lnTo>
                    <a:pt x="1713210" y="4470553"/>
                  </a:lnTo>
                  <a:cubicBezTo>
                    <a:pt x="1811714" y="4470553"/>
                    <a:pt x="1891567" y="4390700"/>
                    <a:pt x="1891567" y="4292197"/>
                  </a:cubicBezTo>
                  <a:lnTo>
                    <a:pt x="1891567" y="4292197"/>
                  </a:lnTo>
                  <a:cubicBezTo>
                    <a:pt x="1891567" y="4193693"/>
                    <a:pt x="1811714" y="4113841"/>
                    <a:pt x="1713211" y="4113841"/>
                  </a:cubicBezTo>
                  <a:lnTo>
                    <a:pt x="813536" y="4113841"/>
                  </a:lnTo>
                  <a:lnTo>
                    <a:pt x="625836" y="4113841"/>
                  </a:lnTo>
                  <a:cubicBezTo>
                    <a:pt x="531524" y="4113841"/>
                    <a:pt x="455070" y="4037386"/>
                    <a:pt x="455070" y="3943075"/>
                  </a:cubicBezTo>
                  <a:cubicBezTo>
                    <a:pt x="455070" y="3848764"/>
                    <a:pt x="531524" y="3772310"/>
                    <a:pt x="625836" y="3772310"/>
                  </a:cubicBezTo>
                  <a:lnTo>
                    <a:pt x="813536" y="3772310"/>
                  </a:lnTo>
                  <a:lnTo>
                    <a:pt x="2656115" y="3772310"/>
                  </a:lnTo>
                  <a:cubicBezTo>
                    <a:pt x="2750426" y="3772310"/>
                    <a:pt x="2826880" y="3695856"/>
                    <a:pt x="2826880" y="3601545"/>
                  </a:cubicBezTo>
                  <a:cubicBezTo>
                    <a:pt x="2826880" y="3507234"/>
                    <a:pt x="2750426" y="3430779"/>
                    <a:pt x="2656115" y="3430779"/>
                  </a:cubicBezTo>
                  <a:lnTo>
                    <a:pt x="2452322" y="3430779"/>
                  </a:lnTo>
                  <a:lnTo>
                    <a:pt x="813536" y="3430779"/>
                  </a:lnTo>
                  <a:lnTo>
                    <a:pt x="170764" y="3430779"/>
                  </a:lnTo>
                  <a:cubicBezTo>
                    <a:pt x="88241" y="3430779"/>
                    <a:pt x="19392" y="3372245"/>
                    <a:pt x="3468" y="3294430"/>
                  </a:cubicBezTo>
                  <a:close/>
                  <a:moveTo>
                    <a:pt x="0" y="2746989"/>
                  </a:moveTo>
                  <a:lnTo>
                    <a:pt x="0" y="3088519"/>
                  </a:lnTo>
                  <a:lnTo>
                    <a:pt x="0" y="3260000"/>
                  </a:lnTo>
                  <a:lnTo>
                    <a:pt x="3468" y="3225599"/>
                  </a:lnTo>
                  <a:cubicBezTo>
                    <a:pt x="19392" y="3147785"/>
                    <a:pt x="88241" y="3089249"/>
                    <a:pt x="170764" y="3089249"/>
                  </a:cubicBezTo>
                  <a:lnTo>
                    <a:pt x="199300" y="3089249"/>
                  </a:lnTo>
                  <a:lnTo>
                    <a:pt x="199300" y="3088519"/>
                  </a:lnTo>
                  <a:lnTo>
                    <a:pt x="242110" y="3088519"/>
                  </a:lnTo>
                  <a:cubicBezTo>
                    <a:pt x="336420" y="3088519"/>
                    <a:pt x="412874" y="3012065"/>
                    <a:pt x="412874" y="2917754"/>
                  </a:cubicBezTo>
                  <a:cubicBezTo>
                    <a:pt x="412874" y="2823443"/>
                    <a:pt x="336420" y="2746989"/>
                    <a:pt x="242110" y="2746989"/>
                  </a:cubicBezTo>
                  <a:close/>
                  <a:moveTo>
                    <a:pt x="0" y="1922876"/>
                  </a:moveTo>
                  <a:lnTo>
                    <a:pt x="0" y="2435894"/>
                  </a:lnTo>
                  <a:lnTo>
                    <a:pt x="1189288" y="2435894"/>
                  </a:lnTo>
                  <a:cubicBezTo>
                    <a:pt x="1283599" y="2435894"/>
                    <a:pt x="1360053" y="2359440"/>
                    <a:pt x="1360053" y="2265129"/>
                  </a:cubicBezTo>
                  <a:cubicBezTo>
                    <a:pt x="1360053" y="2170818"/>
                    <a:pt x="1283599" y="2094364"/>
                    <a:pt x="1189288" y="2094364"/>
                  </a:cubicBezTo>
                  <a:lnTo>
                    <a:pt x="1103255" y="2094364"/>
                  </a:lnTo>
                  <a:lnTo>
                    <a:pt x="1103255" y="2093634"/>
                  </a:lnTo>
                  <a:lnTo>
                    <a:pt x="170765" y="2093634"/>
                  </a:lnTo>
                  <a:cubicBezTo>
                    <a:pt x="88242" y="2093634"/>
                    <a:pt x="19392" y="2035099"/>
                    <a:pt x="3468" y="1957284"/>
                  </a:cubicBezTo>
                  <a:close/>
                  <a:moveTo>
                    <a:pt x="0" y="530369"/>
                  </a:moveTo>
                  <a:lnTo>
                    <a:pt x="0" y="1409843"/>
                  </a:lnTo>
                  <a:lnTo>
                    <a:pt x="0" y="1922862"/>
                  </a:lnTo>
                  <a:lnTo>
                    <a:pt x="3468" y="1888454"/>
                  </a:lnTo>
                  <a:cubicBezTo>
                    <a:pt x="19392" y="1810639"/>
                    <a:pt x="88242" y="1752104"/>
                    <a:pt x="170765" y="1752104"/>
                  </a:cubicBezTo>
                  <a:lnTo>
                    <a:pt x="1103255" y="1752104"/>
                  </a:lnTo>
                  <a:lnTo>
                    <a:pt x="1103255" y="1751374"/>
                  </a:lnTo>
                  <a:lnTo>
                    <a:pt x="1720802" y="1751374"/>
                  </a:lnTo>
                  <a:cubicBezTo>
                    <a:pt x="1815113" y="1751374"/>
                    <a:pt x="1891567" y="1674920"/>
                    <a:pt x="1891567" y="1580608"/>
                  </a:cubicBezTo>
                  <a:cubicBezTo>
                    <a:pt x="1891567" y="1486297"/>
                    <a:pt x="1815113" y="1409843"/>
                    <a:pt x="1720802" y="1409843"/>
                  </a:cubicBezTo>
                  <a:lnTo>
                    <a:pt x="846055" y="1409843"/>
                  </a:lnTo>
                  <a:lnTo>
                    <a:pt x="638538" y="1409843"/>
                  </a:lnTo>
                  <a:cubicBezTo>
                    <a:pt x="537212" y="1409843"/>
                    <a:pt x="455070" y="1327702"/>
                    <a:pt x="455070" y="1226376"/>
                  </a:cubicBezTo>
                  <a:cubicBezTo>
                    <a:pt x="455070" y="1137715"/>
                    <a:pt x="517959" y="1063743"/>
                    <a:pt x="601563" y="1046636"/>
                  </a:cubicBezTo>
                  <a:lnTo>
                    <a:pt x="636124" y="1043151"/>
                  </a:lnTo>
                  <a:lnTo>
                    <a:pt x="2655873" y="1043151"/>
                  </a:lnTo>
                  <a:cubicBezTo>
                    <a:pt x="2750318" y="1043151"/>
                    <a:pt x="2826881" y="966588"/>
                    <a:pt x="2826881" y="872143"/>
                  </a:cubicBezTo>
                  <a:cubicBezTo>
                    <a:pt x="2826881" y="777698"/>
                    <a:pt x="2750318" y="701134"/>
                    <a:pt x="2655873" y="701134"/>
                  </a:cubicBezTo>
                  <a:lnTo>
                    <a:pt x="374801" y="701134"/>
                  </a:lnTo>
                  <a:lnTo>
                    <a:pt x="372388" y="701378"/>
                  </a:lnTo>
                  <a:lnTo>
                    <a:pt x="171009" y="701378"/>
                  </a:lnTo>
                  <a:cubicBezTo>
                    <a:pt x="76563" y="701378"/>
                    <a:pt x="0" y="624814"/>
                    <a:pt x="0" y="530369"/>
                  </a:cubicBezTo>
                  <a:close/>
                  <a:moveTo>
                    <a:pt x="0" y="0"/>
                  </a:moveTo>
                  <a:lnTo>
                    <a:pt x="0" y="359361"/>
                  </a:lnTo>
                  <a:lnTo>
                    <a:pt x="0" y="530369"/>
                  </a:lnTo>
                  <a:cubicBezTo>
                    <a:pt x="0" y="435924"/>
                    <a:pt x="76563" y="359361"/>
                    <a:pt x="171009" y="359361"/>
                  </a:cubicBezTo>
                  <a:lnTo>
                    <a:pt x="233193" y="359361"/>
                  </a:lnTo>
                  <a:lnTo>
                    <a:pt x="243664" y="359361"/>
                  </a:lnTo>
                  <a:lnTo>
                    <a:pt x="243664" y="358306"/>
                  </a:lnTo>
                  <a:lnTo>
                    <a:pt x="269406" y="355711"/>
                  </a:lnTo>
                  <a:cubicBezTo>
                    <a:pt x="351283" y="338956"/>
                    <a:pt x="412874" y="266511"/>
                    <a:pt x="412874" y="179680"/>
                  </a:cubicBezTo>
                  <a:cubicBezTo>
                    <a:pt x="412874" y="80445"/>
                    <a:pt x="332428" y="0"/>
                    <a:pt x="233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4-Transition #2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/>
          <p:cNvSpPr/>
          <p:nvPr userDrawn="1"/>
        </p:nvSpPr>
        <p:spPr>
          <a:xfrm rot="13500000">
            <a:off x="6533672" y="-389678"/>
            <a:ext cx="8027772" cy="6058535"/>
          </a:xfrm>
          <a:custGeom>
            <a:avLst/>
            <a:gdLst>
              <a:gd name="connsiteX0" fmla="*/ 4738218 w 8027772"/>
              <a:gd name="connsiteY0" fmla="*/ 627539 h 6058535"/>
              <a:gd name="connsiteX1" fmla="*/ 4477620 w 8027772"/>
              <a:gd name="connsiteY1" fmla="*/ 735207 h 6058535"/>
              <a:gd name="connsiteX2" fmla="*/ 342216 w 8027772"/>
              <a:gd name="connsiteY2" fmla="*/ 735207 h 6058535"/>
              <a:gd name="connsiteX3" fmla="*/ 1077423 w 8027772"/>
              <a:gd name="connsiteY3" fmla="*/ 0 h 6058535"/>
              <a:gd name="connsiteX4" fmla="*/ 4477620 w 8027772"/>
              <a:gd name="connsiteY4" fmla="*/ 0 h 6058535"/>
              <a:gd name="connsiteX5" fmla="*/ 4846159 w 8027772"/>
              <a:gd name="connsiteY5" fmla="*/ 367604 h 6058535"/>
              <a:gd name="connsiteX6" fmla="*/ 4738218 w 8027772"/>
              <a:gd name="connsiteY6" fmla="*/ 627539 h 6058535"/>
              <a:gd name="connsiteX7" fmla="*/ 4843046 w 8027772"/>
              <a:gd name="connsiteY7" fmla="*/ 5933050 h 6058535"/>
              <a:gd name="connsiteX8" fmla="*/ 4717562 w 8027772"/>
              <a:gd name="connsiteY8" fmla="*/ 6058535 h 6058535"/>
              <a:gd name="connsiteX9" fmla="*/ 4183413 w 8027772"/>
              <a:gd name="connsiteY9" fmla="*/ 5524386 h 6058535"/>
              <a:gd name="connsiteX10" fmla="*/ 4477620 w 8027772"/>
              <a:gd name="connsiteY10" fmla="*/ 5524386 h 6058535"/>
              <a:gd name="connsiteX11" fmla="*/ 4846161 w 8027772"/>
              <a:gd name="connsiteY11" fmla="*/ 5891989 h 6058535"/>
              <a:gd name="connsiteX12" fmla="*/ 8027772 w 8027772"/>
              <a:gd name="connsiteY12" fmla="*/ 2748325 h 6058535"/>
              <a:gd name="connsiteX13" fmla="*/ 7339240 w 8027772"/>
              <a:gd name="connsiteY13" fmla="*/ 3436856 h 6058535"/>
              <a:gd name="connsiteX14" fmla="*/ 3154177 w 8027772"/>
              <a:gd name="connsiteY14" fmla="*/ 3436855 h 6058535"/>
              <a:gd name="connsiteX15" fmla="*/ 3138765 w 8027772"/>
              <a:gd name="connsiteY15" fmla="*/ 3441626 h 6058535"/>
              <a:gd name="connsiteX16" fmla="*/ 2913678 w 8027772"/>
              <a:gd name="connsiteY16" fmla="*/ 3780342 h 6058535"/>
              <a:gd name="connsiteX17" fmla="*/ 3138766 w 8027772"/>
              <a:gd name="connsiteY17" fmla="*/ 4119057 h 6058535"/>
              <a:gd name="connsiteX18" fmla="*/ 3171042 w 8027772"/>
              <a:gd name="connsiteY18" fmla="*/ 4129052 h 6058535"/>
              <a:gd name="connsiteX19" fmla="*/ 5763883 w 8027772"/>
              <a:gd name="connsiteY19" fmla="*/ 4129052 h 6058535"/>
              <a:gd name="connsiteX20" fmla="*/ 6132423 w 8027772"/>
              <a:gd name="connsiteY20" fmla="*/ 4496656 h 6058535"/>
              <a:gd name="connsiteX21" fmla="*/ 6069482 w 8027772"/>
              <a:gd name="connsiteY21" fmla="*/ 4702186 h 6058535"/>
              <a:gd name="connsiteX22" fmla="*/ 6048288 w 8027772"/>
              <a:gd name="connsiteY22" fmla="*/ 4727809 h 6058535"/>
              <a:gd name="connsiteX23" fmla="*/ 5996381 w 8027772"/>
              <a:gd name="connsiteY23" fmla="*/ 4779716 h 6058535"/>
              <a:gd name="connsiteX24" fmla="*/ 5969937 w 8027772"/>
              <a:gd name="connsiteY24" fmla="*/ 4801478 h 6058535"/>
              <a:gd name="connsiteX25" fmla="*/ 5763883 w 8027772"/>
              <a:gd name="connsiteY25" fmla="*/ 4864259 h 6058535"/>
              <a:gd name="connsiteX26" fmla="*/ 3523286 w 8027772"/>
              <a:gd name="connsiteY26" fmla="*/ 4864259 h 6058535"/>
              <a:gd name="connsiteX27" fmla="*/ 0 w 8027772"/>
              <a:gd name="connsiteY27" fmla="*/ 1340972 h 6058535"/>
              <a:gd name="connsiteX28" fmla="*/ 2402543 w 8027772"/>
              <a:gd name="connsiteY28" fmla="*/ 1340972 h 6058535"/>
              <a:gd name="connsiteX29" fmla="*/ 2771083 w 8027772"/>
              <a:gd name="connsiteY29" fmla="*/ 1708576 h 6058535"/>
              <a:gd name="connsiteX30" fmla="*/ 2402543 w 8027772"/>
              <a:gd name="connsiteY30" fmla="*/ 2076179 h 6058535"/>
              <a:gd name="connsiteX31" fmla="*/ 2084137 w 8027772"/>
              <a:gd name="connsiteY31" fmla="*/ 2076179 h 6058535"/>
              <a:gd name="connsiteX32" fmla="*/ 2076057 w 8027772"/>
              <a:gd name="connsiteY32" fmla="*/ 2080554 h 6058535"/>
              <a:gd name="connsiteX33" fmla="*/ 1913572 w 8027772"/>
              <a:gd name="connsiteY33" fmla="*/ 2385376 h 6058535"/>
              <a:gd name="connsiteX34" fmla="*/ 2076057 w 8027772"/>
              <a:gd name="connsiteY34" fmla="*/ 2690198 h 6058535"/>
              <a:gd name="connsiteX35" fmla="*/ 2097207 w 8027772"/>
              <a:gd name="connsiteY35" fmla="*/ 2701649 h 6058535"/>
              <a:gd name="connsiteX36" fmla="*/ 7851466 w 8027772"/>
              <a:gd name="connsiteY36" fmla="*/ 2701649 h 6058535"/>
              <a:gd name="connsiteX37" fmla="*/ 7994917 w 8027772"/>
              <a:gd name="connsiteY37" fmla="*/ 2730537 h 60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27772" h="6058535">
                <a:moveTo>
                  <a:pt x="4738218" y="627539"/>
                </a:moveTo>
                <a:cubicBezTo>
                  <a:pt x="4671525" y="694062"/>
                  <a:pt x="4579390" y="735207"/>
                  <a:pt x="4477620" y="735207"/>
                </a:cubicBezTo>
                <a:lnTo>
                  <a:pt x="342216" y="735207"/>
                </a:lnTo>
                <a:lnTo>
                  <a:pt x="1077423" y="0"/>
                </a:lnTo>
                <a:lnTo>
                  <a:pt x="4477620" y="0"/>
                </a:lnTo>
                <a:cubicBezTo>
                  <a:pt x="4681159" y="1"/>
                  <a:pt x="4846161" y="164582"/>
                  <a:pt x="4846159" y="367604"/>
                </a:cubicBezTo>
                <a:cubicBezTo>
                  <a:pt x="4846161" y="469115"/>
                  <a:pt x="4804910" y="561015"/>
                  <a:pt x="4738218" y="627539"/>
                </a:cubicBezTo>
                <a:close/>
                <a:moveTo>
                  <a:pt x="4843046" y="5933050"/>
                </a:moveTo>
                <a:lnTo>
                  <a:pt x="4717562" y="6058535"/>
                </a:lnTo>
                <a:lnTo>
                  <a:pt x="4183413" y="5524386"/>
                </a:lnTo>
                <a:lnTo>
                  <a:pt x="4477620" y="5524386"/>
                </a:lnTo>
                <a:cubicBezTo>
                  <a:pt x="4681160" y="5524385"/>
                  <a:pt x="4846161" y="5688967"/>
                  <a:pt x="4846161" y="5891989"/>
                </a:cubicBezTo>
                <a:close/>
                <a:moveTo>
                  <a:pt x="8027772" y="2748325"/>
                </a:moveTo>
                <a:lnTo>
                  <a:pt x="7339240" y="3436856"/>
                </a:lnTo>
                <a:lnTo>
                  <a:pt x="3154177" y="3436855"/>
                </a:lnTo>
                <a:lnTo>
                  <a:pt x="3138765" y="3441626"/>
                </a:lnTo>
                <a:cubicBezTo>
                  <a:pt x="3006491" y="3497432"/>
                  <a:pt x="2913678" y="3628075"/>
                  <a:pt x="2913678" y="3780342"/>
                </a:cubicBezTo>
                <a:cubicBezTo>
                  <a:pt x="2913678" y="3932609"/>
                  <a:pt x="3006490" y="4063253"/>
                  <a:pt x="3138766" y="4119057"/>
                </a:cubicBezTo>
                <a:lnTo>
                  <a:pt x="3171042" y="4129052"/>
                </a:lnTo>
                <a:lnTo>
                  <a:pt x="5763883" y="4129052"/>
                </a:lnTo>
                <a:cubicBezTo>
                  <a:pt x="5967423" y="4129052"/>
                  <a:pt x="6132423" y="4293633"/>
                  <a:pt x="6132423" y="4496656"/>
                </a:cubicBezTo>
                <a:cubicBezTo>
                  <a:pt x="6132423" y="4572789"/>
                  <a:pt x="6109220" y="4643516"/>
                  <a:pt x="6069482" y="4702186"/>
                </a:cubicBezTo>
                <a:lnTo>
                  <a:pt x="6048288" y="4727809"/>
                </a:lnTo>
                <a:lnTo>
                  <a:pt x="5996381" y="4779716"/>
                </a:lnTo>
                <a:lnTo>
                  <a:pt x="5969937" y="4801478"/>
                </a:lnTo>
                <a:cubicBezTo>
                  <a:pt x="5911118" y="4841114"/>
                  <a:pt x="5840210" y="4864259"/>
                  <a:pt x="5763883" y="4864259"/>
                </a:cubicBezTo>
                <a:lnTo>
                  <a:pt x="3523286" y="4864259"/>
                </a:lnTo>
                <a:lnTo>
                  <a:pt x="0" y="1340972"/>
                </a:lnTo>
                <a:lnTo>
                  <a:pt x="2402543" y="1340972"/>
                </a:lnTo>
                <a:cubicBezTo>
                  <a:pt x="2606082" y="1340972"/>
                  <a:pt x="2771083" y="1505553"/>
                  <a:pt x="2771083" y="1708576"/>
                </a:cubicBezTo>
                <a:cubicBezTo>
                  <a:pt x="2771083" y="1911598"/>
                  <a:pt x="2606082" y="2076179"/>
                  <a:pt x="2402543" y="2076179"/>
                </a:cubicBezTo>
                <a:lnTo>
                  <a:pt x="2084137" y="2076179"/>
                </a:lnTo>
                <a:lnTo>
                  <a:pt x="2076057" y="2080554"/>
                </a:lnTo>
                <a:cubicBezTo>
                  <a:pt x="1978026" y="2146614"/>
                  <a:pt x="1913572" y="2258487"/>
                  <a:pt x="1913572" y="2385376"/>
                </a:cubicBezTo>
                <a:cubicBezTo>
                  <a:pt x="1913571" y="2512264"/>
                  <a:pt x="1978026" y="2624137"/>
                  <a:pt x="2076057" y="2690198"/>
                </a:cubicBezTo>
                <a:lnTo>
                  <a:pt x="2097207" y="2701649"/>
                </a:lnTo>
                <a:lnTo>
                  <a:pt x="7851466" y="2701649"/>
                </a:lnTo>
                <a:cubicBezTo>
                  <a:pt x="7902350" y="2701649"/>
                  <a:pt x="7950826" y="2711936"/>
                  <a:pt x="7994917" y="2730537"/>
                </a:cubicBezTo>
                <a:close/>
              </a:path>
            </a:pathLst>
          </a:cu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3" name="Oval 22"/>
          <p:cNvSpPr/>
          <p:nvPr userDrawn="1"/>
        </p:nvSpPr>
        <p:spPr>
          <a:xfrm rot="13500000">
            <a:off x="7477675" y="2739797"/>
            <a:ext cx="713232" cy="713232"/>
          </a:xfrm>
          <a:prstGeom prst="ellipse">
            <a:avLst/>
          </a:prstGeom>
          <a:solidFill>
            <a:srgbClr val="B5492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: Shape 56"/>
          <p:cNvSpPr/>
          <p:nvPr userDrawn="1"/>
        </p:nvSpPr>
        <p:spPr>
          <a:xfrm rot="13500000">
            <a:off x="9556353" y="-207574"/>
            <a:ext cx="424963" cy="424886"/>
          </a:xfrm>
          <a:custGeom>
            <a:avLst/>
            <a:gdLst>
              <a:gd name="connsiteX0" fmla="*/ 424963 w 424963"/>
              <a:gd name="connsiteY0" fmla="*/ 6848 h 424886"/>
              <a:gd name="connsiteX1" fmla="*/ 6924 w 424963"/>
              <a:gd name="connsiteY1" fmla="*/ 424886 h 424886"/>
              <a:gd name="connsiteX2" fmla="*/ 0 w 424963"/>
              <a:gd name="connsiteY2" fmla="*/ 356196 h 424886"/>
              <a:gd name="connsiteX3" fmla="*/ 356196 w 424963"/>
              <a:gd name="connsiteY3" fmla="*/ 0 h 424886"/>
              <a:gd name="connsiteX4" fmla="*/ 357036 w 424963"/>
              <a:gd name="connsiteY4" fmla="*/ 0 h 4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63" h="424886">
                <a:moveTo>
                  <a:pt x="424963" y="6848"/>
                </a:moveTo>
                <a:lnTo>
                  <a:pt x="6924" y="424886"/>
                </a:lnTo>
                <a:lnTo>
                  <a:pt x="0" y="356196"/>
                </a:lnTo>
                <a:cubicBezTo>
                  <a:pt x="0" y="159474"/>
                  <a:pt x="159474" y="0"/>
                  <a:pt x="356196" y="0"/>
                </a:cubicBezTo>
                <a:lnTo>
                  <a:pt x="357036" y="0"/>
                </a:lnTo>
                <a:close/>
              </a:path>
            </a:pathLst>
          </a:custGeom>
          <a:solidFill>
            <a:srgbClr val="9334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 userDrawn="1"/>
        </p:nvSpPr>
        <p:spPr>
          <a:xfrm rot="13500000">
            <a:off x="9333605" y="3363426"/>
            <a:ext cx="1353288" cy="599590"/>
          </a:xfrm>
          <a:prstGeom prst="roundRect">
            <a:avLst>
              <a:gd name="adj" fmla="val 50000"/>
            </a:avLst>
          </a:pr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 rot="13500000">
            <a:off x="10685504" y="3151956"/>
            <a:ext cx="573845" cy="573845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 userDrawn="1"/>
        </p:nvSpPr>
        <p:spPr>
          <a:xfrm rot="13500000">
            <a:off x="9528477" y="6012303"/>
            <a:ext cx="905690" cy="471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/>
          <p:cNvSpPr/>
          <p:nvPr userDrawn="1"/>
        </p:nvSpPr>
        <p:spPr>
          <a:xfrm rot="13500000">
            <a:off x="8752145" y="1114187"/>
            <a:ext cx="4788069" cy="6807921"/>
          </a:xfrm>
          <a:custGeom>
            <a:avLst/>
            <a:gdLst>
              <a:gd name="connsiteX0" fmla="*/ 2734105 w 4788069"/>
              <a:gd name="connsiteY0" fmla="*/ 464925 h 6807921"/>
              <a:gd name="connsiteX1" fmla="*/ 2550081 w 4788069"/>
              <a:gd name="connsiteY1" fmla="*/ 541150 h 6807921"/>
              <a:gd name="connsiteX2" fmla="*/ 1947791 w 4788069"/>
              <a:gd name="connsiteY2" fmla="*/ 541150 h 6807921"/>
              <a:gd name="connsiteX3" fmla="*/ 2468287 w 4788069"/>
              <a:gd name="connsiteY3" fmla="*/ 20653 h 6807921"/>
              <a:gd name="connsiteX4" fmla="*/ 2550081 w 4788069"/>
              <a:gd name="connsiteY4" fmla="*/ 20653 h 6807921"/>
              <a:gd name="connsiteX5" fmla="*/ 2805043 w 4788069"/>
              <a:gd name="connsiteY5" fmla="*/ 228452 h 6807921"/>
              <a:gd name="connsiteX6" fmla="*/ 2810330 w 4788069"/>
              <a:gd name="connsiteY6" fmla="*/ 280900 h 6807921"/>
              <a:gd name="connsiteX7" fmla="*/ 2805043 w 4788069"/>
              <a:gd name="connsiteY7" fmla="*/ 333350 h 6807921"/>
              <a:gd name="connsiteX8" fmla="*/ 2734105 w 4788069"/>
              <a:gd name="connsiteY8" fmla="*/ 464925 h 6807921"/>
              <a:gd name="connsiteX9" fmla="*/ 3484890 w 4788069"/>
              <a:gd name="connsiteY9" fmla="*/ 559684 h 6807921"/>
              <a:gd name="connsiteX10" fmla="*/ 3253062 w 4788069"/>
              <a:gd name="connsiteY10" fmla="*/ 655711 h 6807921"/>
              <a:gd name="connsiteX11" fmla="*/ 2925207 w 4788069"/>
              <a:gd name="connsiteY11" fmla="*/ 327856 h 6807921"/>
              <a:gd name="connsiteX12" fmla="*/ 3253062 w 4788069"/>
              <a:gd name="connsiteY12" fmla="*/ 0 h 6807921"/>
              <a:gd name="connsiteX13" fmla="*/ 3580917 w 4788069"/>
              <a:gd name="connsiteY13" fmla="*/ 327856 h 6807921"/>
              <a:gd name="connsiteX14" fmla="*/ 3484890 w 4788069"/>
              <a:gd name="connsiteY14" fmla="*/ 559684 h 6807921"/>
              <a:gd name="connsiteX15" fmla="*/ 2685145 w 4788069"/>
              <a:gd name="connsiteY15" fmla="*/ 4214172 h 6807921"/>
              <a:gd name="connsiteX16" fmla="*/ 2604777 w 4788069"/>
              <a:gd name="connsiteY16" fmla="*/ 4249955 h 6807921"/>
              <a:gd name="connsiteX17" fmla="*/ 2558414 w 4788069"/>
              <a:gd name="connsiteY17" fmla="*/ 4252061 h 6807921"/>
              <a:gd name="connsiteX18" fmla="*/ 1763122 w 4788069"/>
              <a:gd name="connsiteY18" fmla="*/ 4252062 h 6807921"/>
              <a:gd name="connsiteX19" fmla="*/ 1278980 w 4788069"/>
              <a:gd name="connsiteY19" fmla="*/ 3767920 h 6807921"/>
              <a:gd name="connsiteX20" fmla="*/ 2558414 w 4788069"/>
              <a:gd name="connsiteY20" fmla="*/ 3767919 h 6807921"/>
              <a:gd name="connsiteX21" fmla="*/ 2604779 w 4788069"/>
              <a:gd name="connsiteY21" fmla="*/ 3774235 h 6807921"/>
              <a:gd name="connsiteX22" fmla="*/ 2685146 w 4788069"/>
              <a:gd name="connsiteY22" fmla="*/ 3810019 h 6807921"/>
              <a:gd name="connsiteX23" fmla="*/ 2746965 w 4788069"/>
              <a:gd name="connsiteY23" fmla="*/ 3876675 h 6807921"/>
              <a:gd name="connsiteX24" fmla="*/ 2779937 w 4788069"/>
              <a:gd name="connsiteY24" fmla="*/ 3962981 h 6807921"/>
              <a:gd name="connsiteX25" fmla="*/ 2781997 w 4788069"/>
              <a:gd name="connsiteY25" fmla="*/ 4013499 h 6807921"/>
              <a:gd name="connsiteX26" fmla="*/ 2779937 w 4788069"/>
              <a:gd name="connsiteY26" fmla="*/ 4059105 h 6807921"/>
              <a:gd name="connsiteX27" fmla="*/ 2746966 w 4788069"/>
              <a:gd name="connsiteY27" fmla="*/ 4145410 h 6807921"/>
              <a:gd name="connsiteX28" fmla="*/ 2685145 w 4788069"/>
              <a:gd name="connsiteY28" fmla="*/ 4214172 h 6807921"/>
              <a:gd name="connsiteX29" fmla="*/ 4688125 w 4788069"/>
              <a:gd name="connsiteY29" fmla="*/ 2321107 h 6807921"/>
              <a:gd name="connsiteX30" fmla="*/ 4609820 w 4788069"/>
              <a:gd name="connsiteY30" fmla="*/ 2358295 h 6807921"/>
              <a:gd name="connsiteX31" fmla="*/ 4562424 w 4788069"/>
              <a:gd name="connsiteY31" fmla="*/ 2360399 h 6807921"/>
              <a:gd name="connsiteX32" fmla="*/ 1771234 w 4788069"/>
              <a:gd name="connsiteY32" fmla="*/ 2360400 h 6807921"/>
              <a:gd name="connsiteX33" fmla="*/ 1732081 w 4788069"/>
              <a:gd name="connsiteY33" fmla="*/ 2370927 h 6807921"/>
              <a:gd name="connsiteX34" fmla="*/ 1668200 w 4788069"/>
              <a:gd name="connsiteY34" fmla="*/ 2413026 h 6807921"/>
              <a:gd name="connsiteX35" fmla="*/ 1619774 w 4788069"/>
              <a:gd name="connsiteY35" fmla="*/ 2476174 h 6807921"/>
              <a:gd name="connsiteX36" fmla="*/ 1595046 w 4788069"/>
              <a:gd name="connsiteY36" fmla="*/ 2553356 h 6807921"/>
              <a:gd name="connsiteX37" fmla="*/ 1590925 w 4788069"/>
              <a:gd name="connsiteY37" fmla="*/ 2597560 h 6807921"/>
              <a:gd name="connsiteX38" fmla="*/ 1595046 w 4788069"/>
              <a:gd name="connsiteY38" fmla="*/ 2643870 h 6807921"/>
              <a:gd name="connsiteX39" fmla="*/ 1621835 w 4788069"/>
              <a:gd name="connsiteY39" fmla="*/ 2723156 h 6807921"/>
              <a:gd name="connsiteX40" fmla="*/ 1676442 w 4788069"/>
              <a:gd name="connsiteY40" fmla="*/ 2790515 h 6807921"/>
              <a:gd name="connsiteX41" fmla="*/ 1748566 w 4788069"/>
              <a:gd name="connsiteY41" fmla="*/ 2828405 h 6807921"/>
              <a:gd name="connsiteX42" fmla="*/ 1789779 w 4788069"/>
              <a:gd name="connsiteY42" fmla="*/ 2836825 h 6807921"/>
              <a:gd name="connsiteX43" fmla="*/ 3292015 w 4788069"/>
              <a:gd name="connsiteY43" fmla="*/ 2836824 h 6807921"/>
              <a:gd name="connsiteX44" fmla="*/ 3337350 w 4788069"/>
              <a:gd name="connsiteY44" fmla="*/ 2843138 h 6807921"/>
              <a:gd name="connsiteX45" fmla="*/ 3418747 w 4788069"/>
              <a:gd name="connsiteY45" fmla="*/ 2878924 h 6807921"/>
              <a:gd name="connsiteX46" fmla="*/ 3480568 w 4788069"/>
              <a:gd name="connsiteY46" fmla="*/ 2943476 h 6807921"/>
              <a:gd name="connsiteX47" fmla="*/ 3513538 w 4788069"/>
              <a:gd name="connsiteY47" fmla="*/ 3029780 h 6807921"/>
              <a:gd name="connsiteX48" fmla="*/ 3515598 w 4788069"/>
              <a:gd name="connsiteY48" fmla="*/ 3080298 h 6807921"/>
              <a:gd name="connsiteX49" fmla="*/ 3513539 w 4788069"/>
              <a:gd name="connsiteY49" fmla="*/ 3128011 h 6807921"/>
              <a:gd name="connsiteX50" fmla="*/ 3480567 w 4788069"/>
              <a:gd name="connsiteY50" fmla="*/ 3214313 h 6807921"/>
              <a:gd name="connsiteX51" fmla="*/ 3418747 w 4788069"/>
              <a:gd name="connsiteY51" fmla="*/ 3278867 h 6807921"/>
              <a:gd name="connsiteX52" fmla="*/ 3337350 w 4788069"/>
              <a:gd name="connsiteY52" fmla="*/ 3318861 h 6807921"/>
              <a:gd name="connsiteX53" fmla="*/ 3292015 w 4788069"/>
              <a:gd name="connsiteY53" fmla="*/ 3320966 h 6807921"/>
              <a:gd name="connsiteX54" fmla="*/ 1114908 w 4788069"/>
              <a:gd name="connsiteY54" fmla="*/ 3320966 h 6807921"/>
              <a:gd name="connsiteX55" fmla="*/ 1086058 w 4788069"/>
              <a:gd name="connsiteY55" fmla="*/ 3337806 h 6807921"/>
              <a:gd name="connsiteX56" fmla="*/ 1039693 w 4788069"/>
              <a:gd name="connsiteY56" fmla="*/ 3382010 h 6807921"/>
              <a:gd name="connsiteX57" fmla="*/ 1004661 w 4788069"/>
              <a:gd name="connsiteY57" fmla="*/ 3438844 h 6807921"/>
              <a:gd name="connsiteX58" fmla="*/ 992440 w 4788069"/>
              <a:gd name="connsiteY58" fmla="*/ 3481380 h 6807921"/>
              <a:gd name="connsiteX59" fmla="*/ 0 w 4788069"/>
              <a:gd name="connsiteY59" fmla="*/ 2488941 h 6807921"/>
              <a:gd name="connsiteX60" fmla="*/ 1456978 w 4788069"/>
              <a:gd name="connsiteY60" fmla="*/ 1031963 h 6807921"/>
              <a:gd name="connsiteX61" fmla="*/ 1475526 w 4788069"/>
              <a:gd name="connsiteY61" fmla="*/ 1052517 h 6807921"/>
              <a:gd name="connsiteX62" fmla="*/ 1508497 w 4788069"/>
              <a:gd name="connsiteY62" fmla="*/ 1138119 h 6807921"/>
              <a:gd name="connsiteX63" fmla="*/ 1512618 w 4788069"/>
              <a:gd name="connsiteY63" fmla="*/ 1188637 h 6807921"/>
              <a:gd name="connsiteX64" fmla="*/ 1508497 w 4788069"/>
              <a:gd name="connsiteY64" fmla="*/ 1237052 h 6807921"/>
              <a:gd name="connsiteX65" fmla="*/ 1475527 w 4788069"/>
              <a:gd name="connsiteY65" fmla="*/ 1322654 h 6807921"/>
              <a:gd name="connsiteX66" fmla="*/ 1414736 w 4788069"/>
              <a:gd name="connsiteY66" fmla="*/ 1390013 h 6807921"/>
              <a:gd name="connsiteX67" fmla="*/ 1332309 w 4788069"/>
              <a:gd name="connsiteY67" fmla="*/ 1425799 h 6807921"/>
              <a:gd name="connsiteX68" fmla="*/ 1286974 w 4788069"/>
              <a:gd name="connsiteY68" fmla="*/ 1427901 h 6807921"/>
              <a:gd name="connsiteX69" fmla="*/ 1129332 w 4788069"/>
              <a:gd name="connsiteY69" fmla="*/ 1427903 h 6807921"/>
              <a:gd name="connsiteX70" fmla="*/ 1098422 w 4788069"/>
              <a:gd name="connsiteY70" fmla="*/ 1444041 h 6807921"/>
              <a:gd name="connsiteX71" fmla="*/ 1045875 w 4788069"/>
              <a:gd name="connsiteY71" fmla="*/ 1488246 h 6807921"/>
              <a:gd name="connsiteX72" fmla="*/ 1006722 w 4788069"/>
              <a:gd name="connsiteY72" fmla="*/ 1547184 h 6807921"/>
              <a:gd name="connsiteX73" fmla="*/ 986115 w 4788069"/>
              <a:gd name="connsiteY73" fmla="*/ 1615947 h 6807921"/>
              <a:gd name="connsiteX74" fmla="*/ 984055 w 4788069"/>
              <a:gd name="connsiteY74" fmla="*/ 1655940 h 6807921"/>
              <a:gd name="connsiteX75" fmla="*/ 986115 w 4788069"/>
              <a:gd name="connsiteY75" fmla="*/ 1693829 h 6807921"/>
              <a:gd name="connsiteX76" fmla="*/ 1004661 w 4788069"/>
              <a:gd name="connsiteY76" fmla="*/ 1761188 h 6807921"/>
              <a:gd name="connsiteX77" fmla="*/ 1043814 w 4788069"/>
              <a:gd name="connsiteY77" fmla="*/ 1817320 h 6807921"/>
              <a:gd name="connsiteX78" fmla="*/ 1090179 w 4788069"/>
              <a:gd name="connsiteY78" fmla="*/ 1863630 h 6807921"/>
              <a:gd name="connsiteX79" fmla="*/ 1119029 w 4788069"/>
              <a:gd name="connsiteY79" fmla="*/ 1878366 h 6807921"/>
              <a:gd name="connsiteX80" fmla="*/ 4562425 w 4788069"/>
              <a:gd name="connsiteY80" fmla="*/ 1878364 h 6807921"/>
              <a:gd name="connsiteX81" fmla="*/ 4609820 w 4788069"/>
              <a:gd name="connsiteY81" fmla="*/ 1880469 h 6807921"/>
              <a:gd name="connsiteX82" fmla="*/ 4688126 w 4788069"/>
              <a:gd name="connsiteY82" fmla="*/ 1918358 h 6807921"/>
              <a:gd name="connsiteX83" fmla="*/ 4748916 w 4788069"/>
              <a:gd name="connsiteY83" fmla="*/ 1982910 h 6807921"/>
              <a:gd name="connsiteX84" fmla="*/ 4783948 w 4788069"/>
              <a:gd name="connsiteY84" fmla="*/ 2069213 h 6807921"/>
              <a:gd name="connsiteX85" fmla="*/ 4788069 w 4788069"/>
              <a:gd name="connsiteY85" fmla="*/ 2119734 h 6807921"/>
              <a:gd name="connsiteX86" fmla="*/ 4783948 w 4788069"/>
              <a:gd name="connsiteY86" fmla="*/ 2169550 h 6807921"/>
              <a:gd name="connsiteX87" fmla="*/ 4748916 w 4788069"/>
              <a:gd name="connsiteY87" fmla="*/ 2255853 h 6807921"/>
              <a:gd name="connsiteX88" fmla="*/ 4688125 w 4788069"/>
              <a:gd name="connsiteY88" fmla="*/ 2321107 h 6807921"/>
              <a:gd name="connsiteX89" fmla="*/ 4688126 w 4788069"/>
              <a:gd name="connsiteY89" fmla="*/ 6046893 h 6807921"/>
              <a:gd name="connsiteX90" fmla="*/ 4609819 w 4788069"/>
              <a:gd name="connsiteY90" fmla="*/ 6082677 h 6807921"/>
              <a:gd name="connsiteX91" fmla="*/ 4562424 w 4788069"/>
              <a:gd name="connsiteY91" fmla="*/ 6084783 h 6807921"/>
              <a:gd name="connsiteX92" fmla="*/ 3595844 w 4788069"/>
              <a:gd name="connsiteY92" fmla="*/ 6084784 h 6807921"/>
              <a:gd name="connsiteX93" fmla="*/ 3115911 w 4788069"/>
              <a:gd name="connsiteY93" fmla="*/ 5604851 h 6807921"/>
              <a:gd name="connsiteX94" fmla="*/ 4562425 w 4788069"/>
              <a:gd name="connsiteY94" fmla="*/ 5604850 h 6807921"/>
              <a:gd name="connsiteX95" fmla="*/ 4609819 w 4788069"/>
              <a:gd name="connsiteY95" fmla="*/ 5606956 h 6807921"/>
              <a:gd name="connsiteX96" fmla="*/ 4688126 w 4788069"/>
              <a:gd name="connsiteY96" fmla="*/ 5642739 h 6807921"/>
              <a:gd name="connsiteX97" fmla="*/ 4748916 w 4788069"/>
              <a:gd name="connsiteY97" fmla="*/ 5709398 h 6807921"/>
              <a:gd name="connsiteX98" fmla="*/ 4783948 w 4788069"/>
              <a:gd name="connsiteY98" fmla="*/ 5795700 h 6807921"/>
              <a:gd name="connsiteX99" fmla="*/ 4788069 w 4788069"/>
              <a:gd name="connsiteY99" fmla="*/ 5844115 h 6807921"/>
              <a:gd name="connsiteX100" fmla="*/ 4783948 w 4788069"/>
              <a:gd name="connsiteY100" fmla="*/ 5893932 h 6807921"/>
              <a:gd name="connsiteX101" fmla="*/ 4748915 w 4788069"/>
              <a:gd name="connsiteY101" fmla="*/ 5980236 h 6807921"/>
              <a:gd name="connsiteX102" fmla="*/ 4688126 w 4788069"/>
              <a:gd name="connsiteY102" fmla="*/ 6046893 h 6807921"/>
              <a:gd name="connsiteX103" fmla="*/ 4318980 w 4788069"/>
              <a:gd name="connsiteY103" fmla="*/ 6807921 h 6807921"/>
              <a:gd name="connsiteX104" fmla="*/ 4096894 w 4788069"/>
              <a:gd name="connsiteY104" fmla="*/ 6585834 h 6807921"/>
              <a:gd name="connsiteX105" fmla="*/ 4144467 w 4788069"/>
              <a:gd name="connsiteY105" fmla="*/ 6600601 h 6807921"/>
              <a:gd name="connsiteX106" fmla="*/ 4304213 w 4788069"/>
              <a:gd name="connsiteY106" fmla="*/ 6760348 h 68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788069" h="6807921">
                <a:moveTo>
                  <a:pt x="2734105" y="464925"/>
                </a:moveTo>
                <a:cubicBezTo>
                  <a:pt x="2687009" y="512021"/>
                  <a:pt x="2621947" y="541150"/>
                  <a:pt x="2550081" y="541150"/>
                </a:cubicBezTo>
                <a:lnTo>
                  <a:pt x="1947791" y="541150"/>
                </a:lnTo>
                <a:lnTo>
                  <a:pt x="2468287" y="20653"/>
                </a:lnTo>
                <a:lnTo>
                  <a:pt x="2550081" y="20653"/>
                </a:lnTo>
                <a:cubicBezTo>
                  <a:pt x="2675847" y="20653"/>
                  <a:pt x="2780775" y="109861"/>
                  <a:pt x="2805043" y="228452"/>
                </a:cubicBezTo>
                <a:lnTo>
                  <a:pt x="2810330" y="280900"/>
                </a:lnTo>
                <a:lnTo>
                  <a:pt x="2805043" y="333350"/>
                </a:lnTo>
                <a:cubicBezTo>
                  <a:pt x="2794642" y="384175"/>
                  <a:pt x="2769426" y="429603"/>
                  <a:pt x="2734105" y="464925"/>
                </a:cubicBezTo>
                <a:close/>
                <a:moveTo>
                  <a:pt x="3484890" y="559684"/>
                </a:moveTo>
                <a:cubicBezTo>
                  <a:pt x="3425560" y="619014"/>
                  <a:pt x="3343596" y="655711"/>
                  <a:pt x="3253062" y="655711"/>
                </a:cubicBezTo>
                <a:cubicBezTo>
                  <a:pt x="3071993" y="655711"/>
                  <a:pt x="2925207" y="508924"/>
                  <a:pt x="2925207" y="327856"/>
                </a:cubicBezTo>
                <a:cubicBezTo>
                  <a:pt x="2925207" y="146787"/>
                  <a:pt x="3071993" y="1"/>
                  <a:pt x="3253062" y="0"/>
                </a:cubicBezTo>
                <a:cubicBezTo>
                  <a:pt x="3434131" y="0"/>
                  <a:pt x="3580916" y="146786"/>
                  <a:pt x="3580917" y="327856"/>
                </a:cubicBezTo>
                <a:cubicBezTo>
                  <a:pt x="3580916" y="418390"/>
                  <a:pt x="3544220" y="500354"/>
                  <a:pt x="3484890" y="559684"/>
                </a:cubicBezTo>
                <a:close/>
                <a:moveTo>
                  <a:pt x="2685145" y="4214172"/>
                </a:moveTo>
                <a:lnTo>
                  <a:pt x="2604777" y="4249955"/>
                </a:lnTo>
                <a:lnTo>
                  <a:pt x="2558414" y="4252061"/>
                </a:lnTo>
                <a:lnTo>
                  <a:pt x="1763122" y="4252062"/>
                </a:lnTo>
                <a:lnTo>
                  <a:pt x="1278980" y="3767920"/>
                </a:lnTo>
                <a:lnTo>
                  <a:pt x="2558414" y="3767919"/>
                </a:lnTo>
                <a:lnTo>
                  <a:pt x="2604779" y="3774235"/>
                </a:lnTo>
                <a:lnTo>
                  <a:pt x="2685146" y="3810019"/>
                </a:lnTo>
                <a:cubicBezTo>
                  <a:pt x="2705752" y="3832472"/>
                  <a:pt x="2726359" y="3854223"/>
                  <a:pt x="2746965" y="3876675"/>
                </a:cubicBezTo>
                <a:cubicBezTo>
                  <a:pt x="2758299" y="3905443"/>
                  <a:pt x="2768602" y="3934211"/>
                  <a:pt x="2779937" y="3962981"/>
                </a:cubicBezTo>
                <a:cubicBezTo>
                  <a:pt x="2780967" y="3979819"/>
                  <a:pt x="2780967" y="3996658"/>
                  <a:pt x="2781997" y="4013499"/>
                </a:cubicBezTo>
                <a:cubicBezTo>
                  <a:pt x="2780966" y="4028935"/>
                  <a:pt x="2780967" y="4043671"/>
                  <a:pt x="2779937" y="4059105"/>
                </a:cubicBezTo>
                <a:cubicBezTo>
                  <a:pt x="2768603" y="4087874"/>
                  <a:pt x="2758299" y="4116642"/>
                  <a:pt x="2746966" y="4145410"/>
                </a:cubicBezTo>
                <a:cubicBezTo>
                  <a:pt x="2726359" y="4168563"/>
                  <a:pt x="2705751" y="4191016"/>
                  <a:pt x="2685145" y="4214172"/>
                </a:cubicBezTo>
                <a:close/>
                <a:moveTo>
                  <a:pt x="4688125" y="2321107"/>
                </a:moveTo>
                <a:cubicBezTo>
                  <a:pt x="4662368" y="2333737"/>
                  <a:pt x="4635578" y="2345665"/>
                  <a:pt x="4609820" y="2358295"/>
                </a:cubicBezTo>
                <a:lnTo>
                  <a:pt x="4562424" y="2360399"/>
                </a:lnTo>
                <a:lnTo>
                  <a:pt x="1771234" y="2360400"/>
                </a:lnTo>
                <a:cubicBezTo>
                  <a:pt x="1757840" y="2363909"/>
                  <a:pt x="1745476" y="2367418"/>
                  <a:pt x="1732081" y="2370927"/>
                </a:cubicBezTo>
                <a:cubicBezTo>
                  <a:pt x="1710444" y="2384958"/>
                  <a:pt x="1689837" y="2398992"/>
                  <a:pt x="1668200" y="2413026"/>
                </a:cubicBezTo>
                <a:cubicBezTo>
                  <a:pt x="1651715" y="2434074"/>
                  <a:pt x="1636259" y="2455126"/>
                  <a:pt x="1619774" y="2476174"/>
                </a:cubicBezTo>
                <a:cubicBezTo>
                  <a:pt x="1611532" y="2502135"/>
                  <a:pt x="1603288" y="2527395"/>
                  <a:pt x="1595046" y="2553356"/>
                </a:cubicBezTo>
                <a:cubicBezTo>
                  <a:pt x="1594015" y="2568092"/>
                  <a:pt x="1591955" y="2582824"/>
                  <a:pt x="1590925" y="2597560"/>
                </a:cubicBezTo>
                <a:cubicBezTo>
                  <a:pt x="1591955" y="2612998"/>
                  <a:pt x="1594015" y="2628432"/>
                  <a:pt x="1595046" y="2643870"/>
                </a:cubicBezTo>
                <a:cubicBezTo>
                  <a:pt x="1604319" y="2670532"/>
                  <a:pt x="1612561" y="2696494"/>
                  <a:pt x="1621835" y="2723156"/>
                </a:cubicBezTo>
                <a:cubicBezTo>
                  <a:pt x="1640380" y="2745610"/>
                  <a:pt x="1657897" y="2768062"/>
                  <a:pt x="1676442" y="2790515"/>
                </a:cubicBezTo>
                <a:cubicBezTo>
                  <a:pt x="1700141" y="2803145"/>
                  <a:pt x="1724869" y="2815774"/>
                  <a:pt x="1748566" y="2828405"/>
                </a:cubicBezTo>
                <a:lnTo>
                  <a:pt x="1789779" y="2836825"/>
                </a:lnTo>
                <a:lnTo>
                  <a:pt x="3292015" y="2836824"/>
                </a:lnTo>
                <a:lnTo>
                  <a:pt x="3337350" y="2843138"/>
                </a:lnTo>
                <a:lnTo>
                  <a:pt x="3418747" y="2878924"/>
                </a:lnTo>
                <a:cubicBezTo>
                  <a:pt x="3439354" y="2900675"/>
                  <a:pt x="3459961" y="2921723"/>
                  <a:pt x="3480568" y="2943476"/>
                </a:cubicBezTo>
                <a:cubicBezTo>
                  <a:pt x="3491901" y="2972243"/>
                  <a:pt x="3502204" y="3001010"/>
                  <a:pt x="3513538" y="3029780"/>
                </a:cubicBezTo>
                <a:cubicBezTo>
                  <a:pt x="3514569" y="3046619"/>
                  <a:pt x="3514569" y="3063458"/>
                  <a:pt x="3515598" y="3080298"/>
                </a:cubicBezTo>
                <a:cubicBezTo>
                  <a:pt x="3514569" y="3096436"/>
                  <a:pt x="3514569" y="3111872"/>
                  <a:pt x="3513539" y="3128011"/>
                </a:cubicBezTo>
                <a:cubicBezTo>
                  <a:pt x="3502205" y="3156778"/>
                  <a:pt x="3491901" y="3185546"/>
                  <a:pt x="3480567" y="3214313"/>
                </a:cubicBezTo>
                <a:cubicBezTo>
                  <a:pt x="3459961" y="3236065"/>
                  <a:pt x="3439353" y="3257114"/>
                  <a:pt x="3418747" y="3278867"/>
                </a:cubicBezTo>
                <a:lnTo>
                  <a:pt x="3337350" y="3318861"/>
                </a:lnTo>
                <a:lnTo>
                  <a:pt x="3292015" y="3320966"/>
                </a:lnTo>
                <a:lnTo>
                  <a:pt x="1114908" y="3320966"/>
                </a:lnTo>
                <a:cubicBezTo>
                  <a:pt x="1105634" y="3326579"/>
                  <a:pt x="1095331" y="3332192"/>
                  <a:pt x="1086058" y="3337806"/>
                </a:cubicBezTo>
                <a:lnTo>
                  <a:pt x="1039693" y="3382010"/>
                </a:lnTo>
                <a:cubicBezTo>
                  <a:pt x="1028358" y="3400955"/>
                  <a:pt x="1015994" y="3419898"/>
                  <a:pt x="1004661" y="3438844"/>
                </a:cubicBezTo>
                <a:lnTo>
                  <a:pt x="992440" y="3481380"/>
                </a:lnTo>
                <a:lnTo>
                  <a:pt x="0" y="2488941"/>
                </a:lnTo>
                <a:lnTo>
                  <a:pt x="1456978" y="1031963"/>
                </a:lnTo>
                <a:lnTo>
                  <a:pt x="1475526" y="1052517"/>
                </a:lnTo>
                <a:cubicBezTo>
                  <a:pt x="1486860" y="1081284"/>
                  <a:pt x="1497164" y="1109352"/>
                  <a:pt x="1508497" y="1138119"/>
                </a:cubicBezTo>
                <a:cubicBezTo>
                  <a:pt x="1509527" y="1154959"/>
                  <a:pt x="1511588" y="1171798"/>
                  <a:pt x="1512618" y="1188637"/>
                </a:cubicBezTo>
                <a:cubicBezTo>
                  <a:pt x="1511588" y="1204775"/>
                  <a:pt x="1509529" y="1220914"/>
                  <a:pt x="1508497" y="1237052"/>
                </a:cubicBezTo>
                <a:cubicBezTo>
                  <a:pt x="1497164" y="1265819"/>
                  <a:pt x="1486860" y="1293887"/>
                  <a:pt x="1475527" y="1322654"/>
                </a:cubicBezTo>
                <a:cubicBezTo>
                  <a:pt x="1454920" y="1345107"/>
                  <a:pt x="1435344" y="1367560"/>
                  <a:pt x="1414736" y="1390013"/>
                </a:cubicBezTo>
                <a:lnTo>
                  <a:pt x="1332309" y="1425799"/>
                </a:lnTo>
                <a:lnTo>
                  <a:pt x="1286974" y="1427901"/>
                </a:lnTo>
                <a:lnTo>
                  <a:pt x="1129332" y="1427903"/>
                </a:lnTo>
                <a:cubicBezTo>
                  <a:pt x="1119029" y="1433517"/>
                  <a:pt x="1108725" y="1438426"/>
                  <a:pt x="1098422" y="1444041"/>
                </a:cubicBezTo>
                <a:lnTo>
                  <a:pt x="1045875" y="1488246"/>
                </a:lnTo>
                <a:cubicBezTo>
                  <a:pt x="1032480" y="1507891"/>
                  <a:pt x="1020116" y="1527536"/>
                  <a:pt x="1006722" y="1547184"/>
                </a:cubicBezTo>
                <a:cubicBezTo>
                  <a:pt x="999509" y="1570337"/>
                  <a:pt x="993328" y="1592791"/>
                  <a:pt x="986115" y="1615947"/>
                </a:cubicBezTo>
                <a:cubicBezTo>
                  <a:pt x="985085" y="1629277"/>
                  <a:pt x="985084" y="1642609"/>
                  <a:pt x="984055" y="1655940"/>
                </a:cubicBezTo>
                <a:cubicBezTo>
                  <a:pt x="985085" y="1668571"/>
                  <a:pt x="985084" y="1681200"/>
                  <a:pt x="986115" y="1693829"/>
                </a:cubicBezTo>
                <a:lnTo>
                  <a:pt x="1004661" y="1761188"/>
                </a:lnTo>
                <a:cubicBezTo>
                  <a:pt x="1018056" y="1780134"/>
                  <a:pt x="1030419" y="1798376"/>
                  <a:pt x="1043814" y="1817320"/>
                </a:cubicBezTo>
                <a:lnTo>
                  <a:pt x="1090179" y="1863630"/>
                </a:lnTo>
                <a:cubicBezTo>
                  <a:pt x="1099452" y="1868540"/>
                  <a:pt x="1109756" y="1873452"/>
                  <a:pt x="1119029" y="1878366"/>
                </a:cubicBezTo>
                <a:lnTo>
                  <a:pt x="4562425" y="1878364"/>
                </a:lnTo>
                <a:lnTo>
                  <a:pt x="4609820" y="1880469"/>
                </a:lnTo>
                <a:lnTo>
                  <a:pt x="4688126" y="1918358"/>
                </a:lnTo>
                <a:lnTo>
                  <a:pt x="4748916" y="1982910"/>
                </a:lnTo>
                <a:cubicBezTo>
                  <a:pt x="4760248" y="2011678"/>
                  <a:pt x="4772614" y="2040447"/>
                  <a:pt x="4783948" y="2069213"/>
                </a:cubicBezTo>
                <a:cubicBezTo>
                  <a:pt x="4784978" y="2086054"/>
                  <a:pt x="4787037" y="2102893"/>
                  <a:pt x="4788069" y="2119734"/>
                </a:cubicBezTo>
                <a:cubicBezTo>
                  <a:pt x="4787039" y="2136572"/>
                  <a:pt x="4784978" y="2152711"/>
                  <a:pt x="4783948" y="2169550"/>
                </a:cubicBezTo>
                <a:cubicBezTo>
                  <a:pt x="4772614" y="2198318"/>
                  <a:pt x="4760250" y="2227087"/>
                  <a:pt x="4748916" y="2255853"/>
                </a:cubicBezTo>
                <a:cubicBezTo>
                  <a:pt x="4728309" y="2277606"/>
                  <a:pt x="4708732" y="2299355"/>
                  <a:pt x="4688125" y="2321107"/>
                </a:cubicBezTo>
                <a:close/>
                <a:moveTo>
                  <a:pt x="4688126" y="6046893"/>
                </a:moveTo>
                <a:lnTo>
                  <a:pt x="4609819" y="6082677"/>
                </a:lnTo>
                <a:lnTo>
                  <a:pt x="4562424" y="6084783"/>
                </a:lnTo>
                <a:lnTo>
                  <a:pt x="3595844" y="6084784"/>
                </a:lnTo>
                <a:lnTo>
                  <a:pt x="3115911" y="5604851"/>
                </a:lnTo>
                <a:lnTo>
                  <a:pt x="4562425" y="5604850"/>
                </a:lnTo>
                <a:lnTo>
                  <a:pt x="4609819" y="5606956"/>
                </a:lnTo>
                <a:lnTo>
                  <a:pt x="4688126" y="5642739"/>
                </a:lnTo>
                <a:cubicBezTo>
                  <a:pt x="4708733" y="5665193"/>
                  <a:pt x="4728309" y="5686944"/>
                  <a:pt x="4748916" y="5709398"/>
                </a:cubicBezTo>
                <a:cubicBezTo>
                  <a:pt x="4760250" y="5738165"/>
                  <a:pt x="4772613" y="5766933"/>
                  <a:pt x="4783948" y="5795700"/>
                </a:cubicBezTo>
                <a:cubicBezTo>
                  <a:pt x="4784978" y="5811839"/>
                  <a:pt x="4787039" y="5827977"/>
                  <a:pt x="4788069" y="5844115"/>
                </a:cubicBezTo>
                <a:cubicBezTo>
                  <a:pt x="4787039" y="5860955"/>
                  <a:pt x="4784978" y="5877092"/>
                  <a:pt x="4783948" y="5893932"/>
                </a:cubicBezTo>
                <a:cubicBezTo>
                  <a:pt x="4772613" y="5922700"/>
                  <a:pt x="4760250" y="5951468"/>
                  <a:pt x="4748915" y="5980236"/>
                </a:cubicBezTo>
                <a:cubicBezTo>
                  <a:pt x="4728308" y="6002689"/>
                  <a:pt x="4708733" y="6024440"/>
                  <a:pt x="4688126" y="6046893"/>
                </a:cubicBezTo>
                <a:close/>
                <a:moveTo>
                  <a:pt x="4318980" y="6807921"/>
                </a:moveTo>
                <a:lnTo>
                  <a:pt x="4096894" y="6585834"/>
                </a:lnTo>
                <a:lnTo>
                  <a:pt x="4144467" y="6600601"/>
                </a:lnTo>
                <a:cubicBezTo>
                  <a:pt x="4216293" y="6630981"/>
                  <a:pt x="4273834" y="6688522"/>
                  <a:pt x="4304213" y="67603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 userDrawn="1"/>
        </p:nvSpPr>
        <p:spPr>
          <a:xfrm rot="13500000">
            <a:off x="9598307" y="3251279"/>
            <a:ext cx="476498" cy="476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Title and Content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231F20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rgbClr val="231F20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rgbClr val="231F20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rgbClr val="231F20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rgbClr val="231F2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07-Title and Content Light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0" name="Group 19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5" name="Freeform: Shape 24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09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92100" y="2620008"/>
            <a:ext cx="7809059" cy="2689836"/>
          </a:xfrm>
          <a:prstGeom prst="roundRect">
            <a:avLst>
              <a:gd name="adj" fmla="val 35921"/>
            </a:avLst>
          </a:prstGeom>
        </p:spPr>
        <p:txBody>
          <a:bodyPr wrap="square" tIns="91440" anchor="b">
            <a:spAutoFit/>
          </a:bodyPr>
          <a:lstStyle>
            <a:lvl1pPr algn="ctr">
              <a:defRPr sz="72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/>
          </p:nvPr>
        </p:nvSpPr>
        <p:spPr>
          <a:xfrm>
            <a:off x="292100" y="5357813"/>
            <a:ext cx="7809059" cy="776383"/>
          </a:xfrm>
          <a:prstGeom prst="roundRect">
            <a:avLst>
              <a:gd name="adj" fmla="val 50000"/>
            </a:avLst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400">
                <a:solidFill>
                  <a:srgbClr val="93341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319913 w 12192000"/>
              <a:gd name="connsiteY0" fmla="*/ 5226260 h 6858000"/>
              <a:gd name="connsiteX1" fmla="*/ 10436496 w 12192000"/>
              <a:gd name="connsiteY1" fmla="*/ 5342972 h 6858000"/>
              <a:gd name="connsiteX2" fmla="*/ 10319913 w 12192000"/>
              <a:gd name="connsiteY2" fmla="*/ 5459684 h 6858000"/>
              <a:gd name="connsiteX3" fmla="*/ 10203330 w 12192000"/>
              <a:gd name="connsiteY3" fmla="*/ 5342972 h 6858000"/>
              <a:gd name="connsiteX4" fmla="*/ 10319913 w 12192000"/>
              <a:gd name="connsiteY4" fmla="*/ 5226260 h 6858000"/>
              <a:gd name="connsiteX5" fmla="*/ 10319913 w 12192000"/>
              <a:gd name="connsiteY5" fmla="*/ 5131833 h 6858000"/>
              <a:gd name="connsiteX6" fmla="*/ 10173213 w 12192000"/>
              <a:gd name="connsiteY6" fmla="*/ 5278533 h 6858000"/>
              <a:gd name="connsiteX7" fmla="*/ 10173213 w 12192000"/>
              <a:gd name="connsiteY7" fmla="*/ 5648073 h 6858000"/>
              <a:gd name="connsiteX8" fmla="*/ 10262811 w 12192000"/>
              <a:gd name="connsiteY8" fmla="*/ 5783244 h 6858000"/>
              <a:gd name="connsiteX9" fmla="*/ 10319913 w 12192000"/>
              <a:gd name="connsiteY9" fmla="*/ 5794773 h 6858000"/>
              <a:gd name="connsiteX10" fmla="*/ 10377014 w 12192000"/>
              <a:gd name="connsiteY10" fmla="*/ 5783244 h 6858000"/>
              <a:gd name="connsiteX11" fmla="*/ 10466612 w 12192000"/>
              <a:gd name="connsiteY11" fmla="*/ 5648073 h 6858000"/>
              <a:gd name="connsiteX12" fmla="*/ 10466613 w 12192000"/>
              <a:gd name="connsiteY12" fmla="*/ 5278534 h 6858000"/>
              <a:gd name="connsiteX13" fmla="*/ 10319913 w 12192000"/>
              <a:gd name="connsiteY13" fmla="*/ 5131834 h 6858000"/>
              <a:gd name="connsiteX14" fmla="*/ 9775830 w 12192000"/>
              <a:gd name="connsiteY14" fmla="*/ 4351232 h 6858000"/>
              <a:gd name="connsiteX15" fmla="*/ 9601326 w 12192000"/>
              <a:gd name="connsiteY15" fmla="*/ 4525929 h 6858000"/>
              <a:gd name="connsiteX16" fmla="*/ 9775830 w 12192000"/>
              <a:gd name="connsiteY16" fmla="*/ 4700626 h 6858000"/>
              <a:gd name="connsiteX17" fmla="*/ 9950334 w 12192000"/>
              <a:gd name="connsiteY17" fmla="*/ 4525929 h 6858000"/>
              <a:gd name="connsiteX18" fmla="*/ 9775830 w 12192000"/>
              <a:gd name="connsiteY18" fmla="*/ 4351232 h 6858000"/>
              <a:gd name="connsiteX19" fmla="*/ 11585254 w 12192000"/>
              <a:gd name="connsiteY19" fmla="*/ 3879849 h 6858000"/>
              <a:gd name="connsiteX20" fmla="*/ 11410955 w 12192000"/>
              <a:gd name="connsiteY20" fmla="*/ 4054148 h 6858000"/>
              <a:gd name="connsiteX21" fmla="*/ 11410955 w 12192000"/>
              <a:gd name="connsiteY21" fmla="*/ 4054944 h 6858000"/>
              <a:gd name="connsiteX22" fmla="*/ 11517409 w 12192000"/>
              <a:gd name="connsiteY22" fmla="*/ 4215546 h 6858000"/>
              <a:gd name="connsiteX23" fmla="*/ 11585254 w 12192000"/>
              <a:gd name="connsiteY23" fmla="*/ 4229243 h 6858000"/>
              <a:gd name="connsiteX24" fmla="*/ 11653098 w 12192000"/>
              <a:gd name="connsiteY24" fmla="*/ 4215546 h 6858000"/>
              <a:gd name="connsiteX25" fmla="*/ 11759552 w 12192000"/>
              <a:gd name="connsiteY25" fmla="*/ 4054944 h 6858000"/>
              <a:gd name="connsiteX26" fmla="*/ 11759553 w 12192000"/>
              <a:gd name="connsiteY26" fmla="*/ 4054149 h 6858000"/>
              <a:gd name="connsiteX27" fmla="*/ 11585254 w 12192000"/>
              <a:gd name="connsiteY27" fmla="*/ 3879850 h 6858000"/>
              <a:gd name="connsiteX28" fmla="*/ 0 w 12192000"/>
              <a:gd name="connsiteY28" fmla="*/ 0 h 6858000"/>
              <a:gd name="connsiteX29" fmla="*/ 12192000 w 12192000"/>
              <a:gd name="connsiteY29" fmla="*/ 0 h 6858000"/>
              <a:gd name="connsiteX30" fmla="*/ 12192000 w 12192000"/>
              <a:gd name="connsiteY30" fmla="*/ 4950474 h 6858000"/>
              <a:gd name="connsiteX31" fmla="*/ 12180323 w 12192000"/>
              <a:gd name="connsiteY31" fmla="*/ 4956785 h 6858000"/>
              <a:gd name="connsiteX32" fmla="*/ 12104649 w 12192000"/>
              <a:gd name="connsiteY32" fmla="*/ 5098505 h 6858000"/>
              <a:gd name="connsiteX33" fmla="*/ 12104649 w 12192000"/>
              <a:gd name="connsiteY33" fmla="*/ 5183479 h 6858000"/>
              <a:gd name="connsiteX34" fmla="*/ 12104649 w 12192000"/>
              <a:gd name="connsiteY34" fmla="*/ 5223050 h 6858000"/>
              <a:gd name="connsiteX35" fmla="*/ 12129316 w 12192000"/>
              <a:gd name="connsiteY35" fmla="*/ 5218070 h 6858000"/>
              <a:gd name="connsiteX36" fmla="*/ 12186563 w 12192000"/>
              <a:gd name="connsiteY36" fmla="*/ 5229627 h 6858000"/>
              <a:gd name="connsiteX37" fmla="*/ 12192000 w 12192000"/>
              <a:gd name="connsiteY37" fmla="*/ 5232579 h 6858000"/>
              <a:gd name="connsiteX38" fmla="*/ 12192000 w 12192000"/>
              <a:gd name="connsiteY38" fmla="*/ 5497706 h 6858000"/>
              <a:gd name="connsiteX39" fmla="*/ 12186563 w 12192000"/>
              <a:gd name="connsiteY39" fmla="*/ 5500657 h 6858000"/>
              <a:gd name="connsiteX40" fmla="*/ 12129316 w 12192000"/>
              <a:gd name="connsiteY40" fmla="*/ 5512215 h 6858000"/>
              <a:gd name="connsiteX41" fmla="*/ 12104649 w 12192000"/>
              <a:gd name="connsiteY41" fmla="*/ 5507235 h 6858000"/>
              <a:gd name="connsiteX42" fmla="*/ 12104649 w 12192000"/>
              <a:gd name="connsiteY42" fmla="*/ 6169719 h 6858000"/>
              <a:gd name="connsiteX43" fmla="*/ 11933011 w 12192000"/>
              <a:gd name="connsiteY43" fmla="*/ 6340629 h 6858000"/>
              <a:gd name="connsiteX44" fmla="*/ 11761374 w 12192000"/>
              <a:gd name="connsiteY44" fmla="*/ 6169719 h 6858000"/>
              <a:gd name="connsiteX45" fmla="*/ 11761374 w 12192000"/>
              <a:gd name="connsiteY45" fmla="*/ 5183479 h 6858000"/>
              <a:gd name="connsiteX46" fmla="*/ 11761374 w 12192000"/>
              <a:gd name="connsiteY46" fmla="*/ 4477893 h 6858000"/>
              <a:gd name="connsiteX47" fmla="*/ 11589736 w 12192000"/>
              <a:gd name="connsiteY47" fmla="*/ 4306984 h 6858000"/>
              <a:gd name="connsiteX48" fmla="*/ 11418098 w 12192000"/>
              <a:gd name="connsiteY48" fmla="*/ 4477893 h 6858000"/>
              <a:gd name="connsiteX49" fmla="*/ 11418098 w 12192000"/>
              <a:gd name="connsiteY49" fmla="*/ 5183479 h 6858000"/>
              <a:gd name="connsiteX50" fmla="*/ 11418098 w 12192000"/>
              <a:gd name="connsiteY50" fmla="*/ 5731862 h 6858000"/>
              <a:gd name="connsiteX51" fmla="*/ 11246460 w 12192000"/>
              <a:gd name="connsiteY51" fmla="*/ 5902770 h 6858000"/>
              <a:gd name="connsiteX52" fmla="*/ 11074822 w 12192000"/>
              <a:gd name="connsiteY52" fmla="*/ 5731862 h 6858000"/>
              <a:gd name="connsiteX53" fmla="*/ 11074822 w 12192000"/>
              <a:gd name="connsiteY53" fmla="*/ 5183479 h 6858000"/>
              <a:gd name="connsiteX54" fmla="*/ 11074822 w 12192000"/>
              <a:gd name="connsiteY54" fmla="*/ 3512023 h 6858000"/>
              <a:gd name="connsiteX55" fmla="*/ 10903184 w 12192000"/>
              <a:gd name="connsiteY55" fmla="*/ 3341114 h 6858000"/>
              <a:gd name="connsiteX56" fmla="*/ 10731546 w 12192000"/>
              <a:gd name="connsiteY56" fmla="*/ 3512023 h 6858000"/>
              <a:gd name="connsiteX57" fmla="*/ 10731546 w 12192000"/>
              <a:gd name="connsiteY57" fmla="*/ 5593375 h 6858000"/>
              <a:gd name="connsiteX58" fmla="*/ 10688512 w 12192000"/>
              <a:gd name="connsiteY58" fmla="*/ 5602073 h 6858000"/>
              <a:gd name="connsiteX59" fmla="*/ 10602761 w 12192000"/>
              <a:gd name="connsiteY59" fmla="*/ 5731584 h 6858000"/>
              <a:gd name="connsiteX60" fmla="*/ 10688512 w 12192000"/>
              <a:gd name="connsiteY60" fmla="*/ 5861094 h 6858000"/>
              <a:gd name="connsiteX61" fmla="*/ 10731546 w 12192000"/>
              <a:gd name="connsiteY61" fmla="*/ 5869792 h 6858000"/>
              <a:gd name="connsiteX62" fmla="*/ 10731546 w 12192000"/>
              <a:gd name="connsiteY62" fmla="*/ 6240337 h 6858000"/>
              <a:gd name="connsiteX63" fmla="*/ 10731546 w 12192000"/>
              <a:gd name="connsiteY63" fmla="*/ 6245181 h 6858000"/>
              <a:gd name="connsiteX64" fmla="*/ 10559909 w 12192000"/>
              <a:gd name="connsiteY64" fmla="*/ 6416089 h 6858000"/>
              <a:gd name="connsiteX65" fmla="*/ 10388271 w 12192000"/>
              <a:gd name="connsiteY65" fmla="*/ 6245181 h 6858000"/>
              <a:gd name="connsiteX66" fmla="*/ 10388271 w 12192000"/>
              <a:gd name="connsiteY66" fmla="*/ 6240337 h 6858000"/>
              <a:gd name="connsiteX67" fmla="*/ 10388271 w 12192000"/>
              <a:gd name="connsiteY67" fmla="*/ 6073678 h 6858000"/>
              <a:gd name="connsiteX68" fmla="*/ 10216633 w 12192000"/>
              <a:gd name="connsiteY68" fmla="*/ 5902769 h 6858000"/>
              <a:gd name="connsiteX69" fmla="*/ 10044995 w 12192000"/>
              <a:gd name="connsiteY69" fmla="*/ 6073678 h 6858000"/>
              <a:gd name="connsiteX70" fmla="*/ 10044995 w 12192000"/>
              <a:gd name="connsiteY70" fmla="*/ 6240337 h 6858000"/>
              <a:gd name="connsiteX71" fmla="*/ 10044995 w 12192000"/>
              <a:gd name="connsiteY71" fmla="*/ 6858000 h 6858000"/>
              <a:gd name="connsiteX72" fmla="*/ 9701720 w 12192000"/>
              <a:gd name="connsiteY72" fmla="*/ 6858000 h 6858000"/>
              <a:gd name="connsiteX73" fmla="*/ 9701720 w 12192000"/>
              <a:gd name="connsiteY73" fmla="*/ 6240337 h 6858000"/>
              <a:gd name="connsiteX74" fmla="*/ 9701720 w 12192000"/>
              <a:gd name="connsiteY74" fmla="*/ 5284853 h 6858000"/>
              <a:gd name="connsiteX75" fmla="*/ 9701720 w 12192000"/>
              <a:gd name="connsiteY75" fmla="*/ 5043689 h 6858000"/>
              <a:gd name="connsiteX76" fmla="*/ 9530082 w 12192000"/>
              <a:gd name="connsiteY76" fmla="*/ 4872780 h 6858000"/>
              <a:gd name="connsiteX77" fmla="*/ 9358444 w 12192000"/>
              <a:gd name="connsiteY77" fmla="*/ 5043689 h 6858000"/>
              <a:gd name="connsiteX78" fmla="*/ 9358444 w 12192000"/>
              <a:gd name="connsiteY78" fmla="*/ 5284853 h 6858000"/>
              <a:gd name="connsiteX79" fmla="*/ 9358444 w 12192000"/>
              <a:gd name="connsiteY79" fmla="*/ 6165352 h 6858000"/>
              <a:gd name="connsiteX80" fmla="*/ 9383298 w 12192000"/>
              <a:gd name="connsiteY80" fmla="*/ 6148594 h 6858000"/>
              <a:gd name="connsiteX81" fmla="*/ 9428210 w 12192000"/>
              <a:gd name="connsiteY81" fmla="*/ 6139527 h 6858000"/>
              <a:gd name="connsiteX82" fmla="*/ 9543590 w 12192000"/>
              <a:gd name="connsiteY82" fmla="*/ 6254907 h 6858000"/>
              <a:gd name="connsiteX83" fmla="*/ 9543590 w 12192000"/>
              <a:gd name="connsiteY83" fmla="*/ 6467820 h 6858000"/>
              <a:gd name="connsiteX84" fmla="*/ 9428210 w 12192000"/>
              <a:gd name="connsiteY84" fmla="*/ 6583200 h 6858000"/>
              <a:gd name="connsiteX85" fmla="*/ 9383298 w 12192000"/>
              <a:gd name="connsiteY85" fmla="*/ 6574133 h 6858000"/>
              <a:gd name="connsiteX86" fmla="*/ 9358444 w 12192000"/>
              <a:gd name="connsiteY86" fmla="*/ 6557376 h 6858000"/>
              <a:gd name="connsiteX87" fmla="*/ 9358444 w 12192000"/>
              <a:gd name="connsiteY87" fmla="*/ 6858000 h 6858000"/>
              <a:gd name="connsiteX88" fmla="*/ 0 w 12192000"/>
              <a:gd name="connsiteY8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000" h="6858000">
                <a:moveTo>
                  <a:pt x="10319913" y="5226260"/>
                </a:moveTo>
                <a:cubicBezTo>
                  <a:pt x="10384300" y="5226260"/>
                  <a:pt x="10436496" y="5278514"/>
                  <a:pt x="10436496" y="5342972"/>
                </a:cubicBezTo>
                <a:cubicBezTo>
                  <a:pt x="10436496" y="5407430"/>
                  <a:pt x="10384300" y="5459684"/>
                  <a:pt x="10319913" y="5459684"/>
                </a:cubicBezTo>
                <a:cubicBezTo>
                  <a:pt x="10255526" y="5459684"/>
                  <a:pt x="10203330" y="5407430"/>
                  <a:pt x="10203330" y="5342972"/>
                </a:cubicBezTo>
                <a:cubicBezTo>
                  <a:pt x="10203330" y="5278514"/>
                  <a:pt x="10255526" y="5226260"/>
                  <a:pt x="10319913" y="5226260"/>
                </a:cubicBezTo>
                <a:close/>
                <a:moveTo>
                  <a:pt x="10319913" y="5131833"/>
                </a:moveTo>
                <a:cubicBezTo>
                  <a:pt x="10238893" y="5131833"/>
                  <a:pt x="10173213" y="5197513"/>
                  <a:pt x="10173213" y="5278533"/>
                </a:cubicBezTo>
                <a:lnTo>
                  <a:pt x="10173213" y="5648073"/>
                </a:lnTo>
                <a:cubicBezTo>
                  <a:pt x="10173213" y="5708838"/>
                  <a:pt x="10210158" y="5760974"/>
                  <a:pt x="10262811" y="5783244"/>
                </a:cubicBezTo>
                <a:lnTo>
                  <a:pt x="10319913" y="5794773"/>
                </a:lnTo>
                <a:lnTo>
                  <a:pt x="10377014" y="5783244"/>
                </a:lnTo>
                <a:cubicBezTo>
                  <a:pt x="10429667" y="5760974"/>
                  <a:pt x="10466612" y="5708838"/>
                  <a:pt x="10466612" y="5648073"/>
                </a:cubicBezTo>
                <a:lnTo>
                  <a:pt x="10466613" y="5278534"/>
                </a:lnTo>
                <a:cubicBezTo>
                  <a:pt x="10466613" y="5197514"/>
                  <a:pt x="10400933" y="5131834"/>
                  <a:pt x="10319913" y="5131834"/>
                </a:cubicBezTo>
                <a:close/>
                <a:moveTo>
                  <a:pt x="9775830" y="4351232"/>
                </a:moveTo>
                <a:cubicBezTo>
                  <a:pt x="9679454" y="4351232"/>
                  <a:pt x="9601326" y="4429447"/>
                  <a:pt x="9601326" y="4525929"/>
                </a:cubicBezTo>
                <a:cubicBezTo>
                  <a:pt x="9601326" y="4622411"/>
                  <a:pt x="9679454" y="4700626"/>
                  <a:pt x="9775830" y="4700626"/>
                </a:cubicBezTo>
                <a:cubicBezTo>
                  <a:pt x="9872206" y="4700626"/>
                  <a:pt x="9950334" y="4622411"/>
                  <a:pt x="9950334" y="4525929"/>
                </a:cubicBezTo>
                <a:cubicBezTo>
                  <a:pt x="9950334" y="4429447"/>
                  <a:pt x="9872206" y="4351232"/>
                  <a:pt x="9775830" y="4351232"/>
                </a:cubicBezTo>
                <a:close/>
                <a:moveTo>
                  <a:pt x="11585254" y="3879849"/>
                </a:moveTo>
                <a:cubicBezTo>
                  <a:pt x="11488991" y="3879849"/>
                  <a:pt x="11410955" y="3957885"/>
                  <a:pt x="11410955" y="4054148"/>
                </a:cubicBezTo>
                <a:lnTo>
                  <a:pt x="11410955" y="4054944"/>
                </a:lnTo>
                <a:cubicBezTo>
                  <a:pt x="11410955" y="4127141"/>
                  <a:pt x="11454850" y="4189086"/>
                  <a:pt x="11517409" y="4215546"/>
                </a:cubicBezTo>
                <a:lnTo>
                  <a:pt x="11585254" y="4229243"/>
                </a:lnTo>
                <a:lnTo>
                  <a:pt x="11653098" y="4215546"/>
                </a:lnTo>
                <a:cubicBezTo>
                  <a:pt x="11715657" y="4189086"/>
                  <a:pt x="11759552" y="4127141"/>
                  <a:pt x="11759552" y="4054944"/>
                </a:cubicBezTo>
                <a:lnTo>
                  <a:pt x="11759553" y="4054149"/>
                </a:lnTo>
                <a:cubicBezTo>
                  <a:pt x="11759553" y="3957886"/>
                  <a:pt x="11681517" y="3879850"/>
                  <a:pt x="11585254" y="387985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950474"/>
                </a:lnTo>
                <a:lnTo>
                  <a:pt x="12180323" y="4956785"/>
                </a:lnTo>
                <a:cubicBezTo>
                  <a:pt x="12134667" y="4987499"/>
                  <a:pt x="12104649" y="5039511"/>
                  <a:pt x="12104649" y="5098505"/>
                </a:cubicBezTo>
                <a:lnTo>
                  <a:pt x="12104649" y="5183479"/>
                </a:lnTo>
                <a:lnTo>
                  <a:pt x="12104649" y="5223050"/>
                </a:lnTo>
                <a:lnTo>
                  <a:pt x="12129316" y="5218070"/>
                </a:lnTo>
                <a:cubicBezTo>
                  <a:pt x="12149622" y="5218070"/>
                  <a:pt x="12168968" y="5222185"/>
                  <a:pt x="12186563" y="5229627"/>
                </a:cubicBezTo>
                <a:lnTo>
                  <a:pt x="12192000" y="5232579"/>
                </a:lnTo>
                <a:lnTo>
                  <a:pt x="12192000" y="5497706"/>
                </a:lnTo>
                <a:lnTo>
                  <a:pt x="12186563" y="5500657"/>
                </a:lnTo>
                <a:cubicBezTo>
                  <a:pt x="12168968" y="5508099"/>
                  <a:pt x="12149622" y="5512215"/>
                  <a:pt x="12129316" y="5512215"/>
                </a:cubicBezTo>
                <a:lnTo>
                  <a:pt x="12104649" y="5507235"/>
                </a:lnTo>
                <a:lnTo>
                  <a:pt x="12104649" y="6169719"/>
                </a:lnTo>
                <a:cubicBezTo>
                  <a:pt x="12104649" y="6264110"/>
                  <a:pt x="12027804" y="6340629"/>
                  <a:pt x="11933011" y="6340629"/>
                </a:cubicBezTo>
                <a:cubicBezTo>
                  <a:pt x="11838218" y="6340629"/>
                  <a:pt x="11761374" y="6264110"/>
                  <a:pt x="11761374" y="6169719"/>
                </a:cubicBezTo>
                <a:lnTo>
                  <a:pt x="11761374" y="5183479"/>
                </a:lnTo>
                <a:lnTo>
                  <a:pt x="11761374" y="4477893"/>
                </a:lnTo>
                <a:cubicBezTo>
                  <a:pt x="11761374" y="4383503"/>
                  <a:pt x="11684528" y="4306984"/>
                  <a:pt x="11589736" y="4306984"/>
                </a:cubicBezTo>
                <a:cubicBezTo>
                  <a:pt x="11494943" y="4306984"/>
                  <a:pt x="11418098" y="4383503"/>
                  <a:pt x="11418098" y="4477893"/>
                </a:cubicBezTo>
                <a:lnTo>
                  <a:pt x="11418098" y="5183479"/>
                </a:lnTo>
                <a:lnTo>
                  <a:pt x="11418098" y="5731862"/>
                </a:lnTo>
                <a:cubicBezTo>
                  <a:pt x="11418098" y="5826252"/>
                  <a:pt x="11341253" y="5902770"/>
                  <a:pt x="11246460" y="5902770"/>
                </a:cubicBezTo>
                <a:cubicBezTo>
                  <a:pt x="11151667" y="5902770"/>
                  <a:pt x="11074822" y="5826252"/>
                  <a:pt x="11074822" y="5731862"/>
                </a:cubicBezTo>
                <a:lnTo>
                  <a:pt x="11074822" y="5183479"/>
                </a:lnTo>
                <a:lnTo>
                  <a:pt x="11074822" y="3512023"/>
                </a:lnTo>
                <a:cubicBezTo>
                  <a:pt x="11074822" y="3417633"/>
                  <a:pt x="10997977" y="3341114"/>
                  <a:pt x="10903184" y="3341114"/>
                </a:cubicBezTo>
                <a:cubicBezTo>
                  <a:pt x="10808392" y="3341114"/>
                  <a:pt x="10731546" y="3417633"/>
                  <a:pt x="10731546" y="3512023"/>
                </a:cubicBezTo>
                <a:lnTo>
                  <a:pt x="10731546" y="5593375"/>
                </a:lnTo>
                <a:lnTo>
                  <a:pt x="10688512" y="5602073"/>
                </a:lnTo>
                <a:cubicBezTo>
                  <a:pt x="10638120" y="5623411"/>
                  <a:pt x="10602761" y="5673363"/>
                  <a:pt x="10602761" y="5731584"/>
                </a:cubicBezTo>
                <a:cubicBezTo>
                  <a:pt x="10602761" y="5789804"/>
                  <a:pt x="10638120" y="5839757"/>
                  <a:pt x="10688512" y="5861094"/>
                </a:cubicBezTo>
                <a:lnTo>
                  <a:pt x="10731546" y="5869792"/>
                </a:lnTo>
                <a:lnTo>
                  <a:pt x="10731546" y="6240337"/>
                </a:lnTo>
                <a:lnTo>
                  <a:pt x="10731546" y="6245181"/>
                </a:lnTo>
                <a:cubicBezTo>
                  <a:pt x="10731546" y="6339571"/>
                  <a:pt x="10654702" y="6416089"/>
                  <a:pt x="10559909" y="6416089"/>
                </a:cubicBezTo>
                <a:cubicBezTo>
                  <a:pt x="10465116" y="6416089"/>
                  <a:pt x="10388271" y="6339571"/>
                  <a:pt x="10388271" y="6245181"/>
                </a:cubicBezTo>
                <a:lnTo>
                  <a:pt x="10388271" y="6240337"/>
                </a:lnTo>
                <a:lnTo>
                  <a:pt x="10388271" y="6073678"/>
                </a:lnTo>
                <a:cubicBezTo>
                  <a:pt x="10388271" y="5979288"/>
                  <a:pt x="10311426" y="5902769"/>
                  <a:pt x="10216633" y="5902769"/>
                </a:cubicBezTo>
                <a:cubicBezTo>
                  <a:pt x="10121840" y="5902769"/>
                  <a:pt x="10044995" y="5979288"/>
                  <a:pt x="10044995" y="6073678"/>
                </a:cubicBezTo>
                <a:lnTo>
                  <a:pt x="10044995" y="6240337"/>
                </a:lnTo>
                <a:lnTo>
                  <a:pt x="10044995" y="6858000"/>
                </a:lnTo>
                <a:lnTo>
                  <a:pt x="9701720" y="6858000"/>
                </a:lnTo>
                <a:lnTo>
                  <a:pt x="9701720" y="6240337"/>
                </a:lnTo>
                <a:lnTo>
                  <a:pt x="9701720" y="5284853"/>
                </a:lnTo>
                <a:lnTo>
                  <a:pt x="9701720" y="5043689"/>
                </a:lnTo>
                <a:cubicBezTo>
                  <a:pt x="9701720" y="4949299"/>
                  <a:pt x="9624875" y="4872780"/>
                  <a:pt x="9530082" y="4872780"/>
                </a:cubicBezTo>
                <a:cubicBezTo>
                  <a:pt x="9435289" y="4872780"/>
                  <a:pt x="9358444" y="4949299"/>
                  <a:pt x="9358444" y="5043689"/>
                </a:cubicBezTo>
                <a:lnTo>
                  <a:pt x="9358444" y="5284853"/>
                </a:lnTo>
                <a:lnTo>
                  <a:pt x="9358444" y="6165352"/>
                </a:lnTo>
                <a:lnTo>
                  <a:pt x="9383298" y="6148594"/>
                </a:lnTo>
                <a:cubicBezTo>
                  <a:pt x="9397102" y="6142756"/>
                  <a:pt x="9412279" y="6139527"/>
                  <a:pt x="9428210" y="6139527"/>
                </a:cubicBezTo>
                <a:cubicBezTo>
                  <a:pt x="9491932" y="6139527"/>
                  <a:pt x="9543590" y="6191184"/>
                  <a:pt x="9543590" y="6254907"/>
                </a:cubicBezTo>
                <a:lnTo>
                  <a:pt x="9543590" y="6467820"/>
                </a:lnTo>
                <a:cubicBezTo>
                  <a:pt x="9543590" y="6531543"/>
                  <a:pt x="9491932" y="6583200"/>
                  <a:pt x="9428210" y="6583200"/>
                </a:cubicBezTo>
                <a:cubicBezTo>
                  <a:pt x="9412279" y="6583200"/>
                  <a:pt x="9397102" y="6579972"/>
                  <a:pt x="9383298" y="6574133"/>
                </a:cubicBezTo>
                <a:lnTo>
                  <a:pt x="9358444" y="6557376"/>
                </a:lnTo>
                <a:lnTo>
                  <a:pt x="935844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Big Letter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1850" y="2555274"/>
            <a:ext cx="9756200" cy="2852737"/>
          </a:xfrm>
        </p:spPr>
        <p:txBody>
          <a:bodyPr vert="horz" wrap="square" lIns="91440" tIns="45720" rIns="91440" bIns="0" rtlCol="0" anchor="b">
            <a:no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772160"/>
            <a:ext cx="6572251" cy="79042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64500" y="2080573"/>
            <a:ext cx="4127500" cy="977900"/>
          </a:xfrm>
        </p:spPr>
        <p:txBody>
          <a:bodyPr>
            <a:noAutofit/>
          </a:bodyPr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 sz="4800" b="1">
                <a:solidFill>
                  <a:schemeClr val="bg1"/>
                </a:solidFill>
              </a:defRPr>
            </a:lvl2pPr>
            <a:lvl3pPr marL="914400" indent="0">
              <a:buNone/>
              <a:defRPr sz="4400" b="1">
                <a:solidFill>
                  <a:schemeClr val="bg1"/>
                </a:solidFill>
              </a:defRPr>
            </a:lvl3pPr>
            <a:lvl4pPr marL="1371600" indent="0">
              <a:buNone/>
              <a:defRPr sz="4000" b="1">
                <a:solidFill>
                  <a:schemeClr val="bg1"/>
                </a:solidFill>
              </a:defRPr>
            </a:lvl4pPr>
            <a:lvl5pPr marL="1828800" indent="0">
              <a:buNone/>
              <a:defRPr sz="4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43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1061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0" r:id="rId3"/>
    <p:sldLayoutId id="2147483671" r:id="rId4"/>
    <p:sldLayoutId id="2147483680" r:id="rId5"/>
    <p:sldLayoutId id="2147483681" r:id="rId6"/>
    <p:sldLayoutId id="2147483652" r:id="rId7"/>
    <p:sldLayoutId id="2147483685" r:id="rId8"/>
    <p:sldLayoutId id="2147483682" r:id="rId9"/>
    <p:sldLayoutId id="2147483666" r:id="rId10"/>
    <p:sldLayoutId id="2147483676" r:id="rId11"/>
    <p:sldLayoutId id="2147483678" r:id="rId12"/>
    <p:sldLayoutId id="2147483665" r:id="rId13"/>
    <p:sldLayoutId id="2147483679" r:id="rId14"/>
    <p:sldLayoutId id="2147483684" r:id="rId15"/>
    <p:sldLayoutId id="2147483683" r:id="rId16"/>
    <p:sldLayoutId id="214748365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1F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1F2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1F2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1F2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77758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0897" y="82303"/>
            <a:ext cx="6635817" cy="4111628"/>
          </a:xfrm>
        </p:spPr>
        <p:txBody>
          <a:bodyPr>
            <a:noAutofit/>
          </a:bodyPr>
          <a:lstStyle/>
          <a:p>
            <a:pPr algn="ctr"/>
            <a:r>
              <a:rPr lang="ru-RU" sz="3200" b="0" i="0" u="none" strike="noStrike" cap="none" dirty="0">
                <a:solidFill>
                  <a:schemeClr val="bg1"/>
                </a:solidFill>
                <a:latin typeface="Bully" panose="02000508020000020003" pitchFamily="50" charset="-52"/>
                <a:ea typeface="Times New Roman"/>
                <a:cs typeface="Times New Roman" panose="02020603050405020304" pitchFamily="18" charset="0"/>
                <a:sym typeface="Times New Roman"/>
              </a:rPr>
              <a:t>Министерство образования Тульской области </a:t>
            </a:r>
            <a:br>
              <a:rPr lang="ru-RU" sz="3200" b="0" i="0" u="none" strike="noStrike" cap="none" dirty="0">
                <a:solidFill>
                  <a:schemeClr val="bg1"/>
                </a:solidFill>
                <a:latin typeface="Bully" panose="02000508020000020003" pitchFamily="50" charset="-52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ru-RU" sz="3200" b="0" i="0" u="none" strike="noStrike" cap="none" dirty="0">
                <a:solidFill>
                  <a:schemeClr val="bg1"/>
                </a:solidFill>
                <a:latin typeface="Bully" panose="02000508020000020003" pitchFamily="50" charset="-52"/>
                <a:ea typeface="Times New Roman"/>
                <a:cs typeface="Times New Roman" panose="02020603050405020304" pitchFamily="18" charset="0"/>
                <a:sym typeface="Times New Roman"/>
              </a:rPr>
              <a:t>Государственное профессиональное образовательное учреждение </a:t>
            </a:r>
            <a:br>
              <a:rPr lang="ru-RU" sz="3200" b="0" i="0" u="none" strike="noStrike" cap="none" dirty="0">
                <a:solidFill>
                  <a:schemeClr val="bg1"/>
                </a:solidFill>
                <a:latin typeface="Bully" panose="02000508020000020003" pitchFamily="50" charset="-52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ru-RU" sz="3200" b="0" i="0" u="none" strike="noStrike" cap="none" dirty="0">
                <a:solidFill>
                  <a:schemeClr val="bg1"/>
                </a:solidFill>
                <a:latin typeface="Bully" panose="02000508020000020003" pitchFamily="50" charset="-52"/>
                <a:ea typeface="Times New Roman"/>
                <a:cs typeface="Times New Roman" panose="02020603050405020304" pitchFamily="18" charset="0"/>
                <a:sym typeface="Times New Roman"/>
              </a:rPr>
              <a:t>Тульской области «Донской политехнический колледж»</a:t>
            </a:r>
            <a:br>
              <a:rPr lang="en-US" sz="3200" b="0" i="0" u="none" strike="noStrike" cap="none" dirty="0">
                <a:solidFill>
                  <a:schemeClr val="bg1"/>
                </a:solidFill>
                <a:latin typeface="Bully" panose="02000508020000020003" pitchFamily="50" charset="-52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en-US" sz="3200" b="0" i="0" u="none" strike="noStrike" cap="none" dirty="0">
                <a:solidFill>
                  <a:schemeClr val="bg1"/>
                </a:solidFill>
                <a:latin typeface="Bully" panose="02000508020000020003" pitchFamily="50" charset="-52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ru-RU" sz="3200" dirty="0">
                <a:solidFill>
                  <a:schemeClr val="bg1"/>
                </a:solidFill>
                <a:latin typeface="Bully" panose="02000508020000020003" pitchFamily="50" charset="-52"/>
                <a:ea typeface="Gadugi" panose="020B0502040204020203" pitchFamily="34" charset="0"/>
              </a:rPr>
              <a:t>Проект по теме вёрстк</a:t>
            </a:r>
            <a:r>
              <a:rPr lang="ru-RU" sz="3200" dirty="0">
                <a:latin typeface="Bully" panose="02000508020000020003" pitchFamily="50" charset="-52"/>
                <a:ea typeface="Gadugi" panose="020B0502040204020203" pitchFamily="34" charset="0"/>
              </a:rPr>
              <a:t>и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Bully" panose="02000508020000020003" pitchFamily="50" charset="-52"/>
                <a:ea typeface="Gadugi" panose="020B0502040204020203" pitchFamily="34" charset="0"/>
              </a:rPr>
              <a:t> макета используя технологию WPF </a:t>
            </a:r>
            <a:br>
              <a:rPr lang="ru-RU" sz="3200" b="0" i="0" dirty="0">
                <a:solidFill>
                  <a:schemeClr val="bg1"/>
                </a:solidFill>
                <a:effectLst/>
                <a:latin typeface="Bully" panose="02000508020000020003" pitchFamily="50" charset="-52"/>
                <a:ea typeface="Gadugi" panose="020B0502040204020203" pitchFamily="34" charset="0"/>
              </a:rPr>
            </a:br>
            <a:br>
              <a:rPr lang="ru-RU" sz="3200" b="0" i="0" dirty="0">
                <a:solidFill>
                  <a:schemeClr val="bg1"/>
                </a:solidFill>
                <a:effectLst/>
                <a:latin typeface="Bully" panose="02000508020000020003" pitchFamily="50" charset="-52"/>
                <a:ea typeface="Gadugi" panose="020B0502040204020203" pitchFamily="34" charset="0"/>
              </a:rPr>
            </a:br>
            <a:r>
              <a:rPr lang="ru-RU" sz="3200" dirty="0">
                <a:solidFill>
                  <a:schemeClr val="bg1"/>
                </a:solidFill>
                <a:latin typeface="Bully" panose="02000508020000020003" pitchFamily="50" charset="-52"/>
              </a:rPr>
              <a:t>Индивидуальный проект МДК 01.01</a:t>
            </a:r>
            <a:br>
              <a:rPr lang="ru-RU" sz="3200" dirty="0">
                <a:solidFill>
                  <a:schemeClr val="bg1"/>
                </a:solidFill>
                <a:latin typeface="Bully" panose="02000508020000020003" pitchFamily="50" charset="-52"/>
              </a:rPr>
            </a:br>
            <a:endParaRPr lang="ru-RU" sz="3200" dirty="0">
              <a:solidFill>
                <a:schemeClr val="bg1"/>
              </a:solidFill>
              <a:latin typeface="Bully" panose="02000508020000020003" pitchFamily="50" charset="-5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0131" y="4691920"/>
            <a:ext cx="3836583" cy="1368557"/>
          </a:xfrm>
        </p:spPr>
        <p:txBody>
          <a:bodyPr/>
          <a:lstStyle/>
          <a:p>
            <a:r>
              <a:rPr lang="ru-RU" sz="2800" dirty="0">
                <a:solidFill>
                  <a:schemeClr val="bg1"/>
                </a:solidFill>
                <a:latin typeface="Bully" panose="02000508020000020003" pitchFamily="50" charset="-52"/>
              </a:rPr>
              <a:t>Студента группы П-21-1:Зуйкова И.М.</a:t>
            </a:r>
          </a:p>
          <a:p>
            <a:r>
              <a:rPr lang="ru-RU" sz="2800" dirty="0">
                <a:solidFill>
                  <a:schemeClr val="bg1"/>
                </a:solidFill>
                <a:latin typeface="Bully" panose="02000508020000020003" pitchFamily="50" charset="-52"/>
              </a:rPr>
              <a:t>Преподаватель: Гвоздев С.М.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0E609-0FAD-4ED5-A3E0-622C6BC28A7E}"/>
              </a:ext>
            </a:extLst>
          </p:cNvPr>
          <p:cNvSpPr txBox="1"/>
          <p:nvPr/>
        </p:nvSpPr>
        <p:spPr>
          <a:xfrm>
            <a:off x="4923692" y="6286567"/>
            <a:ext cx="233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Bully" panose="02000508020000020003" pitchFamily="50" charset="-52"/>
              </a:rPr>
              <a:t>Донской 2022</a:t>
            </a:r>
          </a:p>
          <a:p>
            <a:endParaRPr lang="ru-RU" sz="2000" dirty="0">
              <a:latin typeface="Bully" panose="02000508020000020003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653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b="1" dirty="0">
                <a:latin typeface="Bully" panose="02000508020000020003" pitchFamily="50" charset="-52"/>
              </a:rPr>
              <a:t>Цель:</a:t>
            </a:r>
            <a:endParaRPr lang="en-US" sz="8000" b="1" dirty="0">
              <a:latin typeface="Bully" panose="02000508020000020003" pitchFamily="50" charset="-5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52715" y="2593698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52715" y="3624324"/>
            <a:ext cx="1480457" cy="2569029"/>
          </a:xfrm>
          <a:prstGeom prst="rect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ru-RU" sz="2000" dirty="0">
                <a:latin typeface="Bully" panose="02000508020000020003" pitchFamily="50" charset="-52"/>
              </a:rPr>
              <a:t>Сделать удобный макет, которым сможет пользоваться каждый человек</a:t>
            </a:r>
            <a:endParaRPr lang="en-US" sz="2000" dirty="0">
              <a:latin typeface="Bully" panose="02000508020000020003" pitchFamily="50" charset="-5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1690688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/>
              <a:t>01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103429" y="2593698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103429" y="3624324"/>
            <a:ext cx="1480457" cy="2569029"/>
          </a:xfrm>
          <a:prstGeom prst="rect">
            <a:avLst/>
          </a:prstGeom>
          <a:solidFill>
            <a:srgbClr val="B54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ru-RU" sz="2000" dirty="0">
                <a:latin typeface="Bully" panose="02000508020000020003" pitchFamily="50" charset="-52"/>
              </a:rPr>
              <a:t>Главной целью макета является показать продукт от компании </a:t>
            </a:r>
            <a:r>
              <a:rPr lang="en-US" sz="2000" dirty="0" err="1">
                <a:latin typeface="Bully" panose="02000508020000020003" pitchFamily="50" charset="-52"/>
              </a:rPr>
              <a:t>Mundfish</a:t>
            </a:r>
            <a:endParaRPr lang="en-US" sz="2000" dirty="0">
              <a:latin typeface="Bully" panose="02000508020000020003" pitchFamily="50" charset="-5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88914" y="1690688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/>
              <a:t>02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54143" y="2629982"/>
            <a:ext cx="149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082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0" dirty="0">
                <a:latin typeface="Bully" panose="02000508020000020003" pitchFamily="50" charset="-52"/>
              </a:rPr>
              <a:t>Выбор инструментального программного обеспечения для разработки программного продукта</a:t>
            </a:r>
            <a:endParaRPr lang="en-US" dirty="0">
              <a:latin typeface="Bully" panose="02000508020000020003" pitchFamily="50" charset="-5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Bully" panose="02000508020000020003" pitchFamily="50" charset="-52"/>
              </a:rPr>
              <a:t>Visual Studio 2022 </a:t>
            </a:r>
            <a:endParaRPr lang="ru-RU" dirty="0">
              <a:latin typeface="Bully" panose="02000508020000020003" pitchFamily="50" charset="-52"/>
            </a:endParaRPr>
          </a:p>
          <a:p>
            <a:r>
              <a:rPr lang="en-US" dirty="0">
                <a:latin typeface="Bully" panose="02000508020000020003" pitchFamily="50" charset="-52"/>
              </a:rPr>
              <a:t>Adobe Photoshop </a:t>
            </a:r>
            <a:r>
              <a:rPr lang="ru-RU" dirty="0">
                <a:latin typeface="Bully" panose="02000508020000020003" pitchFamily="50" charset="-52"/>
              </a:rPr>
              <a:t>или </a:t>
            </a:r>
            <a:r>
              <a:rPr lang="en-US" dirty="0">
                <a:latin typeface="Bully" panose="02000508020000020003" pitchFamily="50" charset="-52"/>
              </a:rPr>
              <a:t>Figma</a:t>
            </a:r>
          </a:p>
          <a:p>
            <a:pPr marL="0" indent="0">
              <a:buNone/>
            </a:pPr>
            <a:endParaRPr lang="en-US" dirty="0">
              <a:latin typeface="Bully" panose="02000508020000020003" pitchFamily="50" charset="-5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Bully" panose="02000508020000020003" pitchFamily="50" charset="-52"/>
              </a:rPr>
              <a:t>Выбор инструментального используемого языка</a:t>
            </a:r>
            <a:endParaRPr lang="en-US" dirty="0">
              <a:latin typeface="Bully" panose="02000508020000020003" pitchFamily="50" charset="-52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E0211D8-B852-4D99-AD5D-444110909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6728"/>
            <a:ext cx="4211638" cy="42116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2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0" dirty="0"/>
              <a:t>	   Фрагмент разработки</a:t>
            </a:r>
            <a:endParaRPr lang="en-US" b="0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2E4F387B-B11F-4E9A-B398-3B571D9E5A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071705"/>
            <a:ext cx="3230043" cy="4115374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2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o-Custom1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166</Words>
  <Application>Microsoft Office PowerPoint</Application>
  <PresentationFormat>Широкоэкранный</PresentationFormat>
  <Paragraphs>35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Bully</vt:lpstr>
      <vt:lpstr>Calibri</vt:lpstr>
      <vt:lpstr>Calibri Light</vt:lpstr>
      <vt:lpstr>Office Theme</vt:lpstr>
      <vt:lpstr>1_Blank</vt:lpstr>
      <vt:lpstr>Министерство образования Тульской области  Государственное профессиональное образовательное учреждение  Тульской области «Донской политехнический колледж»  Проект по теме вёрстки макета используя технологию WPF   Индивидуальный проект МДК 01.01 </vt:lpstr>
      <vt:lpstr>Цель:</vt:lpstr>
      <vt:lpstr>Выбор инструментального программного обеспечения для разработки программного продукта</vt:lpstr>
      <vt:lpstr>Выбор инструментального используемого языка</vt:lpstr>
      <vt:lpstr>    Фрагмент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- PowerPoint Template</dc:title>
  <dc:creator>Showeet.com</dc:creator>
  <dc:description>© Copyright Showeet.com</dc:description>
  <cp:lastModifiedBy>Plover mountain</cp:lastModifiedBy>
  <cp:revision>2</cp:revision>
  <dcterms:created xsi:type="dcterms:W3CDTF">2016-12-16T23:28:33Z</dcterms:created>
  <dcterms:modified xsi:type="dcterms:W3CDTF">2023-02-28T19:09:49Z</dcterms:modified>
  <cp:category>Templates</cp:category>
</cp:coreProperties>
</file>