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1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and Pretty-Printing</a:t>
            </a:r>
            <a:br>
              <a:rPr lang="en-US" dirty="0" smtClean="0"/>
            </a:br>
            <a:r>
              <a:rPr lang="en-US" dirty="0" smtClean="0"/>
              <a:t>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5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</a:t>
            </a:r>
            <a:r>
              <a:rPr lang="en-US" dirty="0" smtClean="0"/>
              <a:t>for the Outer syntax from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definition and for KAST bubbles from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 definition: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step is generic and done only once, when K is installed; the two parsers are expected to be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285970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01864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4206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58060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rgbClr val="FF0000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13266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14199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703959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96399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89760" y="35553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2107378" y="398508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72098" y="5822558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69328" y="4145089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74862" y="5822558"/>
            <a:ext cx="1474383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98952" y="5649376"/>
            <a:ext cx="2863701" cy="9569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00168" y="35636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336991" y="399343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01711" y="583090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198941" y="4153440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604475" y="583090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328565" y="5657727"/>
            <a:ext cx="2863701" cy="9569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Outer Parser takes a language definition, in either concrete or KAST form, and produces two different artifacts</a:t>
            </a:r>
          </a:p>
          <a:p>
            <a:pPr lvl="1"/>
            <a:r>
              <a:rPr lang="en-US" dirty="0" smtClean="0"/>
              <a:t>The actual language syntax, to be later used for parsing</a:t>
            </a:r>
          </a:p>
          <a:p>
            <a:pPr lvl="1"/>
            <a:r>
              <a:rPr lang="en-US" dirty="0" smtClean="0"/>
              <a:t>Bubbles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420504" y="8052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657327" y="1235002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822047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519277" y="1395007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811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648901" y="2899294"/>
            <a:ext cx="2863701" cy="9569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99960" cy="4351338"/>
          </a:xfrm>
        </p:spPr>
        <p:txBody>
          <a:bodyPr/>
          <a:lstStyle/>
          <a:p>
            <a:r>
              <a:rPr lang="en-US" dirty="0" smtClean="0"/>
              <a:t>The generic KAST parser parses the bubbles generated by the Outer parser from a KAST language definition</a:t>
            </a:r>
          </a:p>
          <a:p>
            <a:r>
              <a:rPr lang="en-US" dirty="0" smtClean="0"/>
              <a:t>This 2-stage parser, Outer followed by KAST, is expected to be very fast</a:t>
            </a:r>
          </a:p>
          <a:p>
            <a:r>
              <a:rPr lang="en-US" dirty="0" smtClean="0"/>
              <a:t>The result is a fully parsed definition of the language, loaded as an object in the Java KAST data-structures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0288678" y="377308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150628" y="3933088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rgbClr val="FF0000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88678" y="5468957"/>
            <a:ext cx="953908" cy="628136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4" name="Bent-Up Arrow 3"/>
          <p:cNvSpPr/>
          <p:nvPr/>
        </p:nvSpPr>
        <p:spPr>
          <a:xfrm rot="5400000">
            <a:off x="8615171" y="4355593"/>
            <a:ext cx="2188985" cy="1032749"/>
          </a:xfrm>
          <a:prstGeom prst="bentUpArrow">
            <a:avLst>
              <a:gd name="adj1" fmla="val 12457"/>
              <a:gd name="adj2" fmla="val 16515"/>
              <a:gd name="adj3" fmla="val 19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93289" y="805266"/>
            <a:ext cx="1733791" cy="201605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51330" y="2981328"/>
            <a:ext cx="1077546" cy="7620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4" y="1779600"/>
            <a:ext cx="7686996" cy="4351338"/>
          </a:xfrm>
        </p:spPr>
        <p:txBody>
          <a:bodyPr/>
          <a:lstStyle/>
          <a:p>
            <a:r>
              <a:rPr lang="en-US" dirty="0" smtClean="0"/>
              <a:t>The parser for the bubbles over the language concrete syntax is generate from the language syntax and the syntax of KAST together: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4998" y="3935638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4998" y="5181362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 rot="1476753">
            <a:off x="2453716" y="4148406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 rot="20193345">
            <a:off x="2459514" y="4989624"/>
            <a:ext cx="1144145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667000" y="4662812"/>
            <a:ext cx="464820" cy="4419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93801" y="4466254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accent2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39706" y="85199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657327" y="1235002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22047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519277" y="1395007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24811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648901" y="2899294"/>
            <a:ext cx="2863701" cy="9569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0288678" y="377308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150628" y="3933088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accent2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88678" y="5468957"/>
            <a:ext cx="953908" cy="628136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32" name="Bent-Up Arrow 31"/>
          <p:cNvSpPr/>
          <p:nvPr/>
        </p:nvSpPr>
        <p:spPr>
          <a:xfrm rot="5400000">
            <a:off x="8615171" y="4355593"/>
            <a:ext cx="2188985" cy="1032749"/>
          </a:xfrm>
          <a:prstGeom prst="bentUpArrow">
            <a:avLst>
              <a:gd name="adj1" fmla="val 12457"/>
              <a:gd name="adj2" fmla="val 16515"/>
              <a:gd name="adj3" fmla="val 19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93289" y="805266"/>
            <a:ext cx="1733791" cy="201605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1330" y="2981328"/>
            <a:ext cx="1077546" cy="7620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70078" y="6219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ular Arrow 1"/>
          <p:cNvSpPr/>
          <p:nvPr/>
        </p:nvSpPr>
        <p:spPr>
          <a:xfrm rot="16964416">
            <a:off x="1496625" y="296168"/>
            <a:ext cx="5724302" cy="6455329"/>
          </a:xfrm>
          <a:prstGeom prst="circularArrow">
            <a:avLst>
              <a:gd name="adj1" fmla="val 1387"/>
              <a:gd name="adj2" fmla="val 477314"/>
              <a:gd name="adj3" fmla="val 20449119"/>
              <a:gd name="adj4" fmla="val 8757400"/>
              <a:gd name="adj5" fmla="val 1738"/>
            </a:avLst>
          </a:prstGeom>
          <a:solidFill>
            <a:srgbClr val="C0C0C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5780311" flipV="1">
            <a:off x="4921105" y="384590"/>
            <a:ext cx="5759040" cy="6324980"/>
          </a:xfrm>
          <a:prstGeom prst="circularArrow">
            <a:avLst>
              <a:gd name="adj1" fmla="val 1390"/>
              <a:gd name="adj2" fmla="val 479452"/>
              <a:gd name="adj3" fmla="val 20402810"/>
              <a:gd name="adj4" fmla="val 9333072"/>
              <a:gd name="adj5" fmla="val 1738"/>
            </a:avLst>
          </a:prstGeom>
          <a:solidFill>
            <a:srgbClr val="C0C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79833" y="2936799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6497" y="2936799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267</Words>
  <Application>Microsoft Office PowerPoint</Application>
  <PresentationFormat>Widescreen</PresentationFormat>
  <Paragraphs>97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Parsing and Pretty-Printing K definitions</vt:lpstr>
      <vt:lpstr>Parsers for Outer and KAST Syntax</vt:lpstr>
      <vt:lpstr>Outer (Syntax) Parser</vt:lpstr>
      <vt:lpstr>KAST (Syntax) Parser</vt:lpstr>
      <vt:lpstr>Concrete (Syntax) Parser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Grigore Rosu</cp:lastModifiedBy>
  <cp:revision>59</cp:revision>
  <dcterms:created xsi:type="dcterms:W3CDTF">2014-08-14T00:58:24Z</dcterms:created>
  <dcterms:modified xsi:type="dcterms:W3CDTF">2014-08-15T12:11:26Z</dcterms:modified>
</cp:coreProperties>
</file>