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0" r:id="rId3"/>
    <p:sldId id="279" r:id="rId4"/>
    <p:sldId id="281" r:id="rId5"/>
    <p:sldId id="282" r:id="rId6"/>
    <p:sldId id="283" r:id="rId7"/>
    <p:sldId id="284" r:id="rId8"/>
    <p:sldId id="256" r:id="rId9"/>
    <p:sldId id="259" r:id="rId10"/>
    <p:sldId id="263" r:id="rId11"/>
    <p:sldId id="260" r:id="rId12"/>
    <p:sldId id="261" r:id="rId13"/>
    <p:sldId id="262" r:id="rId14"/>
    <p:sldId id="275" r:id="rId15"/>
    <p:sldId id="276" r:id="rId16"/>
    <p:sldId id="277" r:id="rId17"/>
    <p:sldId id="278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inner)</a:t>
            </a:r>
          </a:p>
          <a:p>
            <a:r>
              <a:rPr lang="en-US" dirty="0" smtClean="0"/>
              <a:t>Two simple extensions needed: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 to productions, to save the parsed substring as a token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 as a list 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7815" y="5544922"/>
            <a:ext cx="1829410" cy="33649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2: </a:t>
            </a:r>
            <a:r>
              <a:rPr lang="en-US" dirty="0" smtClean="0"/>
              <a:t>Global </a:t>
            </a:r>
            <a:r>
              <a:rPr lang="en-US" dirty="0" smtClean="0"/>
              <a:t>K </a:t>
            </a:r>
            <a:r>
              <a:rPr lang="en-US" dirty="0" smtClean="0"/>
              <a:t>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866121" cy="111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(1), (2), (3) OUTER</a:t>
            </a:r>
            <a:r>
              <a:rPr lang="en-US" dirty="0"/>
              <a:t>, KAST, </a:t>
            </a:r>
            <a:r>
              <a:rPr lang="en-US" dirty="0" smtClean="0"/>
              <a:t>BUBBLE, and OUTER_WITH_BUBBLES </a:t>
            </a:r>
            <a:r>
              <a:rPr lang="en-US" dirty="0" smtClean="0"/>
              <a:t>like before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dirty="0"/>
              <a:t>Define </a:t>
            </a:r>
            <a:r>
              <a:rPr lang="en-US" dirty="0" smtClean="0"/>
              <a:t>OUTER_WITH_K </a:t>
            </a:r>
            <a:r>
              <a:rPr lang="en-US" dirty="0"/>
              <a:t>as OUTER + KAST + </a:t>
            </a:r>
            <a:r>
              <a:rPr lang="en-US" dirty="0" smtClean="0"/>
              <a:t>parsing bubbles as 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2025" y="3075648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OUTER_WITH_K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KAST + LANG-SYNTAX”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can become a nice and powerful feature of K, available to user</a:t>
            </a:r>
          </a:p>
          <a:p>
            <a:r>
              <a:rPr lang="en-US" dirty="0" smtClean="0"/>
              <a:t>For that, we need to add basic support to K, useful more generally</a:t>
            </a:r>
          </a:p>
          <a:p>
            <a:r>
              <a:rPr lang="en-US" dirty="0" smtClean="0"/>
              <a:t>We can implement K’s parsing itself in K</a:t>
            </a:r>
          </a:p>
          <a:p>
            <a:pPr lvl="1"/>
            <a:r>
              <a:rPr lang="en-US" dirty="0" smtClean="0"/>
              <a:t>And eventually the entire </a:t>
            </a:r>
            <a:r>
              <a:rPr lang="en-US" smtClean="0"/>
              <a:t>K framework</a:t>
            </a:r>
          </a:p>
        </p:txBody>
      </p:sp>
    </p:spTree>
    <p:extLst>
      <p:ext uri="{BB962C8B-B14F-4D97-AF65-F5344CB8AC3E}">
        <p14:creationId xmlns:p14="http://schemas.microsoft.com/office/powerpoint/2010/main" val="3568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PL syntax </a:t>
            </a:r>
            <a:r>
              <a:rPr lang="en-US" dirty="0"/>
              <a:t>using KAST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 / I2:Int =&gt; I1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 , X:Var ) =&gt; skip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|-&gt;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4052843" cy="2401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Outer vs. Inner Syntax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542089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531248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6829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68298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412002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5" y="5311782"/>
            <a:ext cx="1542664" cy="25774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1" y="5607344"/>
            <a:ext cx="5722540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372486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41200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`_/_`(I1:Int,I2:Int)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_`(I1,I2)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I1,0)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I:Int,X:Var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`skip`(.::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`_|-&gt;_`(X,`_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5354727" cy="27796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Sometimes, Inner is KAST</a:t>
            </a:r>
            <a:br>
              <a:rPr lang="en-US" dirty="0" smtClean="0"/>
            </a:br>
            <a:r>
              <a:rPr lang="en-US" sz="3600" dirty="0" smtClean="0"/>
              <a:t>(e.g., in KAST pretty-printed definitions)</a:t>
            </a:r>
            <a:endParaRPr lang="en-US" sz="3600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637192"/>
            <a:ext cx="4711485" cy="362243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62635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7780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77808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507105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4" y="5311782"/>
            <a:ext cx="1902511" cy="28545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0" y="5607344"/>
            <a:ext cx="7037997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467589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50710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773" cy="43513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various parsing-related components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Dependencies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 K itself, provided minor extensions added to framework</a:t>
            </a:r>
          </a:p>
          <a:p>
            <a:pPr lvl="1"/>
            <a:r>
              <a:rPr lang="en-US" dirty="0" smtClean="0"/>
              <a:t>Parsing capability of K made available to the user, programmatically</a:t>
            </a:r>
          </a:p>
          <a:p>
            <a:r>
              <a:rPr lang="en-US" dirty="0" smtClean="0"/>
              <a:t>This document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discuss</a:t>
            </a:r>
          </a:p>
          <a:p>
            <a:pPr lvl="1"/>
            <a:r>
              <a:rPr lang="en-US" dirty="0" smtClean="0"/>
              <a:t>The particular syntax of K, or KAST</a:t>
            </a:r>
          </a:p>
          <a:p>
            <a:pPr lvl="1"/>
            <a:r>
              <a:rPr lang="en-US" dirty="0" smtClean="0"/>
              <a:t>The module system of K</a:t>
            </a:r>
          </a:p>
          <a:p>
            <a:pPr lvl="1"/>
            <a:r>
              <a:rPr lang="en-US" dirty="0" smtClean="0"/>
              <a:t>The meta-level of K, which would simplify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1601</Words>
  <Application>Microsoft Office PowerPoint</Application>
  <PresentationFormat>Widescreen</PresentationFormat>
  <Paragraphs>348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Parsing K Definitions</vt:lpstr>
      <vt:lpstr>Sample K Definition</vt:lpstr>
      <vt:lpstr>Problem</vt:lpstr>
      <vt:lpstr>Approach</vt:lpstr>
      <vt:lpstr>Example: Outer vs. Inner Syntax</vt:lpstr>
      <vt:lpstr>Example: Sometimes, Inner is KAST (e.g., in KAST pretty-printed definitions)</vt:lpstr>
      <vt:lpstr>Overview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  <vt:lpstr>Example 2: Global K Parsing in 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248</cp:revision>
  <dcterms:created xsi:type="dcterms:W3CDTF">2014-08-14T00:58:24Z</dcterms:created>
  <dcterms:modified xsi:type="dcterms:W3CDTF">2014-08-30T15:23:34Z</dcterms:modified>
</cp:coreProperties>
</file>