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DB9A-2DA5-D442-8EB2-1B539673C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Zuzanna</a:t>
            </a:r>
            <a:r>
              <a:rPr lang="en-US" dirty="0"/>
              <a:t> </a:t>
            </a:r>
            <a:r>
              <a:rPr lang="en-US" dirty="0" err="1"/>
              <a:t>Sobkowiak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9BDAE-85E3-A042-9188-465E59783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Classrooms Project 1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0879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C585-9448-AB45-9E29-9E2CF695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goas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FED7-4F53-9448-81F0-8870CCEE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 interesting new career</a:t>
            </a:r>
          </a:p>
          <a:p>
            <a:r>
              <a:rPr lang="en-US" dirty="0"/>
              <a:t>Be able to switch to working from home</a:t>
            </a:r>
          </a:p>
          <a:p>
            <a:r>
              <a:rPr lang="en-US" dirty="0"/>
              <a:t>Get degree in computer science and become full stack developer</a:t>
            </a:r>
          </a:p>
        </p:txBody>
      </p:sp>
    </p:spTree>
    <p:extLst>
      <p:ext uri="{BB962C8B-B14F-4D97-AF65-F5344CB8AC3E}">
        <p14:creationId xmlns:p14="http://schemas.microsoft.com/office/powerpoint/2010/main" val="401091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6460-DE6F-BC4F-B7F3-4D95FF36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 I think web developer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7062-68D6-8F42-92B7-0A603300C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CSS, Java Script</a:t>
            </a:r>
          </a:p>
          <a:p>
            <a:r>
              <a:rPr lang="en-US" dirty="0"/>
              <a:t>Problem solving</a:t>
            </a:r>
          </a:p>
          <a:p>
            <a:r>
              <a:rPr lang="en-US" dirty="0"/>
              <a:t>Being a team member</a:t>
            </a:r>
          </a:p>
          <a:p>
            <a:r>
              <a:rPr lang="en-US" dirty="0"/>
              <a:t>Time/ project management</a:t>
            </a:r>
          </a:p>
          <a:p>
            <a:r>
              <a:rPr lang="en-US" dirty="0"/>
              <a:t>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9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82F3-890E-3745-A83D-5E742C04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I deal with moments of frustration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5565-395E-A641-8C2F-1E1F55FA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</a:t>
            </a:r>
          </a:p>
          <a:p>
            <a:r>
              <a:rPr lang="en-US" dirty="0"/>
              <a:t>Take a break and come back later</a:t>
            </a:r>
          </a:p>
          <a:p>
            <a:r>
              <a:rPr lang="en-US" dirty="0"/>
              <a:t>Ask questions</a:t>
            </a:r>
          </a:p>
          <a:p>
            <a:r>
              <a:rPr lang="en-US" dirty="0"/>
              <a:t>Reach out to people with more knowledge</a:t>
            </a:r>
          </a:p>
          <a:p>
            <a:r>
              <a:rPr lang="en-US" dirty="0"/>
              <a:t>Go for a walk/ watch a movie</a:t>
            </a:r>
            <a:r>
              <a:rPr lang="en-US"/>
              <a:t>/ relax</a:t>
            </a:r>
          </a:p>
        </p:txBody>
      </p:sp>
    </p:spTree>
    <p:extLst>
      <p:ext uri="{BB962C8B-B14F-4D97-AF65-F5344CB8AC3E}">
        <p14:creationId xmlns:p14="http://schemas.microsoft.com/office/powerpoint/2010/main" val="12501778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</TotalTime>
  <Words>93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Zuzanna Sobkowiak</vt:lpstr>
      <vt:lpstr>Long term goas</vt:lpstr>
      <vt:lpstr>Who do I think web developer is?</vt:lpstr>
      <vt:lpstr>How will I deal with moments of frustration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Zuzanna Sobkowiak</dc:title>
  <dc:creator>Zuzanna Sobkowiak</dc:creator>
  <cp:lastModifiedBy>Zuzanna Sobkowiak</cp:lastModifiedBy>
  <cp:revision>1</cp:revision>
  <dcterms:created xsi:type="dcterms:W3CDTF">2021-10-07T23:30:00Z</dcterms:created>
  <dcterms:modified xsi:type="dcterms:W3CDTF">2021-10-08T00:14:56Z</dcterms:modified>
</cp:coreProperties>
</file>