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  <a:p>
            <a:pPr lvl="1" eaLnBrk="1" latinLnBrk="0" hangingPunct="1"/>
            <a:r>
              <a:rPr kumimoji="0" lang="cs-CZ" smtClean="0"/>
              <a:t>Second level</a:t>
            </a:r>
          </a:p>
          <a:p>
            <a:pPr lvl="2" eaLnBrk="1" latinLnBrk="0" hangingPunct="1"/>
            <a:r>
              <a:rPr kumimoji="0" lang="cs-CZ" smtClean="0"/>
              <a:t>Third level</a:t>
            </a:r>
          </a:p>
          <a:p>
            <a:pPr lvl="3" eaLnBrk="1" latinLnBrk="0" hangingPunct="1"/>
            <a:r>
              <a:rPr kumimoji="0" lang="cs-CZ" smtClean="0"/>
              <a:t>Fourth level</a:t>
            </a:r>
          </a:p>
          <a:p>
            <a:pPr lvl="4" eaLnBrk="1" latinLnBrk="0" hangingPunct="1"/>
            <a:r>
              <a:rPr kumimoji="0"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115196-1C6F-4784-83AC-30756D8F10B3}" type="datetimeFigureOut">
              <a:rPr lang="en-US" smtClean="0"/>
              <a:t>02.01.17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5.113.207.171/~zidek01/rsp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7" y="5246343"/>
            <a:ext cx="8077200" cy="1499616"/>
          </a:xfrm>
        </p:spPr>
        <p:txBody>
          <a:bodyPr/>
          <a:lstStyle/>
          <a:p>
            <a:r>
              <a:rPr lang="en-US" dirty="0" err="1" smtClean="0"/>
              <a:t>Zuzana</a:t>
            </a:r>
            <a:r>
              <a:rPr lang="en-US" dirty="0" smtClean="0"/>
              <a:t> </a:t>
            </a:r>
            <a:r>
              <a:rPr lang="en-US" dirty="0" err="1" smtClean="0"/>
              <a:t>Melounová</a:t>
            </a:r>
            <a:r>
              <a:rPr lang="en-US" dirty="0" smtClean="0"/>
              <a:t>, </a:t>
            </a:r>
            <a:r>
              <a:rPr lang="en-US" dirty="0" err="1" smtClean="0"/>
              <a:t>Jiří</a:t>
            </a:r>
            <a:r>
              <a:rPr lang="en-US" dirty="0" smtClean="0"/>
              <a:t> </a:t>
            </a:r>
            <a:r>
              <a:rPr lang="en-US" dirty="0" err="1" smtClean="0"/>
              <a:t>Všetečka</a:t>
            </a:r>
            <a:r>
              <a:rPr lang="en-US" dirty="0" smtClean="0"/>
              <a:t>, </a:t>
            </a:r>
            <a:r>
              <a:rPr lang="en-US" dirty="0" err="1" smtClean="0"/>
              <a:t>Václav</a:t>
            </a:r>
            <a:r>
              <a:rPr lang="en-US" dirty="0" smtClean="0"/>
              <a:t> </a:t>
            </a:r>
            <a:r>
              <a:rPr lang="en-US" dirty="0" err="1" smtClean="0"/>
              <a:t>Zídek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58" y="2203573"/>
            <a:ext cx="5689063" cy="10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Popis</a:t>
            </a:r>
            <a:r>
              <a:rPr lang="en-US" dirty="0" smtClean="0"/>
              <a:t> </a:t>
            </a:r>
            <a:r>
              <a:rPr lang="en-US" dirty="0" err="1" smtClean="0"/>
              <a:t>produktu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Skrze</a:t>
            </a:r>
            <a:r>
              <a:rPr lang="en-US" u="sng" dirty="0" smtClean="0"/>
              <a:t> </a:t>
            </a:r>
            <a:r>
              <a:rPr lang="en-US" u="sng" dirty="0" err="1" smtClean="0"/>
              <a:t>webovou</a:t>
            </a:r>
            <a:r>
              <a:rPr lang="en-US" u="sng" dirty="0" smtClean="0"/>
              <a:t> </a:t>
            </a:r>
            <a:r>
              <a:rPr lang="en-US" u="sng" dirty="0" err="1" smtClean="0"/>
              <a:t>platformu</a:t>
            </a:r>
            <a:r>
              <a:rPr lang="en-US" u="sng" dirty="0" smtClean="0"/>
              <a:t> </a:t>
            </a:r>
            <a:r>
              <a:rPr lang="en-US" u="sng" dirty="0" err="1" smtClean="0"/>
              <a:t>nabízíme</a:t>
            </a:r>
            <a:r>
              <a:rPr lang="en-US" u="sng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Zákaznický</a:t>
            </a:r>
            <a:r>
              <a:rPr lang="en-US" dirty="0" smtClean="0"/>
              <a:t> </a:t>
            </a:r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 smtClean="0"/>
              <a:t>pomocí</a:t>
            </a:r>
            <a:r>
              <a:rPr lang="en-US" dirty="0" smtClean="0"/>
              <a:t> </a:t>
            </a:r>
            <a:r>
              <a:rPr lang="en-US" dirty="0" err="1" smtClean="0"/>
              <a:t>uživatelských</a:t>
            </a:r>
            <a:r>
              <a:rPr lang="en-US" dirty="0" smtClean="0"/>
              <a:t> </a:t>
            </a:r>
            <a:r>
              <a:rPr lang="en-US" dirty="0" err="1" smtClean="0"/>
              <a:t>účtů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Kontaktní</a:t>
            </a:r>
            <a:r>
              <a:rPr lang="en-US" dirty="0" smtClean="0"/>
              <a:t> </a:t>
            </a:r>
            <a:r>
              <a:rPr lang="en-US" dirty="0" err="1" smtClean="0"/>
              <a:t>formlář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Galerii</a:t>
            </a:r>
            <a:r>
              <a:rPr lang="en-US" dirty="0" smtClean="0"/>
              <a:t> </a:t>
            </a:r>
            <a:r>
              <a:rPr lang="en-US" dirty="0" err="1" smtClean="0"/>
              <a:t>vzorových</a:t>
            </a:r>
            <a:r>
              <a:rPr lang="en-US" dirty="0" smtClean="0"/>
              <a:t> </a:t>
            </a:r>
            <a:r>
              <a:rPr lang="en-US" dirty="0" err="1" smtClean="0"/>
              <a:t>produktů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Průběh</a:t>
            </a:r>
            <a:r>
              <a:rPr lang="en-US" dirty="0" smtClean="0"/>
              <a:t> </a:t>
            </a:r>
            <a:r>
              <a:rPr lang="en-US" dirty="0" err="1" smtClean="0"/>
              <a:t>při</a:t>
            </a:r>
            <a:r>
              <a:rPr lang="en-US" dirty="0" smtClean="0"/>
              <a:t> </a:t>
            </a:r>
            <a:r>
              <a:rPr lang="en-US" dirty="0" err="1" smtClean="0"/>
              <a:t>zpracování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pic>
        <p:nvPicPr>
          <p:cNvPr id="5" name="Content Placeholder 4" descr="RSP seenowd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 b="9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337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Zhodnocení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Zpracované</a:t>
            </a:r>
            <a:r>
              <a:rPr lang="en-US" dirty="0" smtClean="0"/>
              <a:t> </a:t>
            </a:r>
            <a:r>
              <a:rPr lang="en-US" dirty="0" err="1" smtClean="0"/>
              <a:t>funční</a:t>
            </a:r>
            <a:r>
              <a:rPr lang="en-US" dirty="0" smtClean="0"/>
              <a:t> </a:t>
            </a:r>
            <a:r>
              <a:rPr lang="en-US" dirty="0" err="1" smtClean="0"/>
              <a:t>webové</a:t>
            </a:r>
            <a:r>
              <a:rPr lang="en-US" dirty="0" smtClean="0"/>
              <a:t> </a:t>
            </a:r>
            <a:r>
              <a:rPr lang="en-US" dirty="0" err="1" smtClean="0"/>
              <a:t>stránky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Vytvořena</a:t>
            </a:r>
            <a:r>
              <a:rPr lang="en-US" dirty="0" smtClean="0"/>
              <a:t> </a:t>
            </a:r>
            <a:r>
              <a:rPr lang="en-US" dirty="0" err="1" smtClean="0"/>
              <a:t>databáze</a:t>
            </a:r>
            <a:r>
              <a:rPr lang="en-US" dirty="0" smtClean="0"/>
              <a:t> </a:t>
            </a:r>
            <a:r>
              <a:rPr lang="en-US" dirty="0" err="1" smtClean="0"/>
              <a:t>objednávek</a:t>
            </a:r>
            <a:r>
              <a:rPr lang="en-US" dirty="0" smtClean="0"/>
              <a:t> </a:t>
            </a:r>
            <a:r>
              <a:rPr lang="en-US" dirty="0" smtClean="0"/>
              <a:t>pro </a:t>
            </a:r>
            <a:r>
              <a:rPr lang="en-US" dirty="0" err="1" smtClean="0"/>
              <a:t>stálé</a:t>
            </a:r>
            <a:r>
              <a:rPr lang="en-US" dirty="0" smtClean="0"/>
              <a:t> </a:t>
            </a:r>
            <a:r>
              <a:rPr lang="en-US" dirty="0" err="1" smtClean="0"/>
              <a:t>zákazníky</a:t>
            </a:r>
            <a:r>
              <a:rPr lang="en-US" dirty="0" smtClean="0"/>
              <a:t> </a:t>
            </a:r>
            <a:endParaRPr lang="en-US" dirty="0" smtClean="0"/>
          </a:p>
          <a:p>
            <a:pPr marL="118872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Kontaktní</a:t>
            </a:r>
            <a:r>
              <a:rPr lang="en-US" dirty="0" smtClean="0"/>
              <a:t> </a:t>
            </a:r>
            <a:r>
              <a:rPr lang="en-US" dirty="0" err="1" smtClean="0"/>
              <a:t>formulář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Kontakty</a:t>
            </a:r>
            <a:r>
              <a:rPr lang="en-US" dirty="0" smtClean="0"/>
              <a:t> s </a:t>
            </a:r>
            <a:r>
              <a:rPr lang="en-US" dirty="0" err="1" smtClean="0"/>
              <a:t>mapou</a:t>
            </a:r>
            <a:r>
              <a:rPr lang="en-US" dirty="0" smtClean="0"/>
              <a:t> </a:t>
            </a:r>
            <a:r>
              <a:rPr lang="en-US" dirty="0" err="1" smtClean="0"/>
              <a:t>sídla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01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Zhodnocení</a:t>
            </a:r>
            <a:r>
              <a:rPr lang="en-US" dirty="0" smtClean="0"/>
              <a:t> </a:t>
            </a:r>
            <a:r>
              <a:rPr lang="en-US" dirty="0" err="1" smtClean="0"/>
              <a:t>týmové</a:t>
            </a:r>
            <a:r>
              <a:rPr lang="en-US" dirty="0" smtClean="0"/>
              <a:t> </a:t>
            </a:r>
            <a:r>
              <a:rPr lang="en-US" dirty="0" err="1" smtClean="0"/>
              <a:t>práce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Lepší</a:t>
            </a:r>
            <a:r>
              <a:rPr lang="en-US" dirty="0" smtClean="0"/>
              <a:t> </a:t>
            </a:r>
            <a:r>
              <a:rPr lang="en-US" dirty="0" err="1" smtClean="0"/>
              <a:t>komunikace</a:t>
            </a:r>
            <a:r>
              <a:rPr lang="en-US" dirty="0" smtClean="0"/>
              <a:t> </a:t>
            </a:r>
            <a:r>
              <a:rPr lang="en-US" dirty="0" err="1" smtClean="0"/>
              <a:t>než</a:t>
            </a:r>
            <a:r>
              <a:rPr lang="en-US" dirty="0" smtClean="0"/>
              <a:t> v </a:t>
            </a:r>
            <a:r>
              <a:rPr lang="en-US" dirty="0" err="1" smtClean="0"/>
              <a:t>prvním</a:t>
            </a:r>
            <a:r>
              <a:rPr lang="en-US" dirty="0" smtClean="0"/>
              <a:t> </a:t>
            </a:r>
            <a:r>
              <a:rPr lang="en-US" dirty="0" err="1" smtClean="0"/>
              <a:t>sprintu</a:t>
            </a:r>
            <a:r>
              <a:rPr lang="en-US" dirty="0" smtClean="0"/>
              <a:t>, ale </a:t>
            </a:r>
            <a:r>
              <a:rPr lang="en-US" dirty="0" err="1" smtClean="0"/>
              <a:t>stále</a:t>
            </a:r>
            <a:r>
              <a:rPr lang="en-US" dirty="0" smtClean="0"/>
              <a:t> </a:t>
            </a:r>
            <a:r>
              <a:rPr lang="en-US" dirty="0" err="1" smtClean="0"/>
              <a:t>menší</a:t>
            </a:r>
            <a:r>
              <a:rPr lang="en-US" dirty="0" smtClean="0"/>
              <a:t> </a:t>
            </a:r>
            <a:r>
              <a:rPr lang="en-US" dirty="0" err="1" smtClean="0"/>
              <a:t>nedostatky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Zlepšení</a:t>
            </a:r>
            <a:r>
              <a:rPr lang="en-US" dirty="0" smtClean="0"/>
              <a:t> </a:t>
            </a:r>
            <a:r>
              <a:rPr lang="en-US" dirty="0" err="1" smtClean="0"/>
              <a:t>aktivity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Lepší</a:t>
            </a:r>
            <a:r>
              <a:rPr lang="en-US" dirty="0" smtClean="0"/>
              <a:t> </a:t>
            </a:r>
            <a:r>
              <a:rPr lang="en-US" dirty="0" err="1" smtClean="0"/>
              <a:t>využití</a:t>
            </a:r>
            <a:r>
              <a:rPr lang="en-US" dirty="0" smtClean="0"/>
              <a:t> </a:t>
            </a:r>
            <a:r>
              <a:rPr lang="en-US" dirty="0" err="1" smtClean="0"/>
              <a:t>komunikačních</a:t>
            </a:r>
            <a:r>
              <a:rPr lang="en-US" dirty="0" smtClean="0"/>
              <a:t> </a:t>
            </a:r>
            <a:r>
              <a:rPr lang="en-US" dirty="0" err="1" smtClean="0"/>
              <a:t>prvků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Seenowdo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až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malé</a:t>
            </a:r>
            <a:r>
              <a:rPr lang="en-US" dirty="0" smtClean="0"/>
              <a:t> </a:t>
            </a:r>
            <a:r>
              <a:rPr lang="en-US" dirty="0" err="1" smtClean="0"/>
              <a:t>nedostatky</a:t>
            </a:r>
            <a:r>
              <a:rPr lang="en-US" dirty="0" smtClean="0"/>
              <a:t> v </a:t>
            </a:r>
            <a:r>
              <a:rPr lang="en-US" dirty="0" err="1" smtClean="0"/>
              <a:t>použitelném</a:t>
            </a:r>
            <a:r>
              <a:rPr lang="en-US" dirty="0" smtClean="0"/>
              <a:t> </a:t>
            </a:r>
            <a:r>
              <a:rPr lang="en-US" dirty="0" err="1" smtClean="0"/>
              <a:t>stavu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80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Odkaz na </a:t>
            </a:r>
            <a:r>
              <a:rPr lang="en-US" smtClean="0">
                <a:hlinkClick r:id="rId2"/>
              </a:rPr>
              <a:t>stránky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59</TotalTime>
  <Words>82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PowerPoint Presentation</vt:lpstr>
      <vt:lpstr>Popis produktu</vt:lpstr>
      <vt:lpstr>Průběh při zpracování projektu</vt:lpstr>
      <vt:lpstr>Zhodnocení</vt:lpstr>
      <vt:lpstr>Zhodnocení týmové práce</vt:lpstr>
      <vt:lpstr>PowerPoint Presentation</vt:lpstr>
    </vt:vector>
  </TitlesOfParts>
  <Company>G-Man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ZuzaTeam</dc:title>
  <dc:creator>George</dc:creator>
  <cp:lastModifiedBy>George</cp:lastModifiedBy>
  <cp:revision>7</cp:revision>
  <dcterms:created xsi:type="dcterms:W3CDTF">2017-01-02T08:48:37Z</dcterms:created>
  <dcterms:modified xsi:type="dcterms:W3CDTF">2017-01-02T10:44:17Z</dcterms:modified>
</cp:coreProperties>
</file>