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462D0237-9955-4BF4-B19F-466A5233B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9904C3-0D34-4237-A169-48C05344D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4B71-4467-4291-AB34-27DC3597F0AC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D6B22-A106-4103-89AB-C317A377D6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Autorzy: Zuzanna Krempeć, Dawid Toczek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9F52199-35C3-4AC4-889C-D142D0EF7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779E-98DE-43A4-A5A0-F2BBC5877C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4966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65721-D6D7-4928-941E-9133D99C5572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Autorzy: Zuzanna Krempeć, Dawid Toczek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9C2-1A2F-4093-BE26-2F817D33C9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8338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12656-9E6F-4CA4-830F-78E40A826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1FAF5A-D1D5-418B-BBF9-10410DBF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33C2E1-BDC6-43D5-8D06-66C4887C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253B76-4140-4020-B02A-8ADED27A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6A1154-51CB-4ACA-8723-B5A44405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1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3F6AF4-78D4-41B1-A8B7-7E4E9CD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386D11-1978-4792-A6DE-1073DB13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9F645-8C0C-4CF9-9A32-43BE2E7C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BF5A1-D114-43B8-B6BF-37A9CE55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41EDF-E961-4FE6-949C-C8B81F3E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21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2E07F6-0495-413A-905A-E8A15F00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992674-CB7B-49C2-902E-82E903FA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518EF2-71A9-4754-AA33-CFE1937E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DA4D0C-0C7B-443C-9031-EFF21BC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F3BAA-613D-4AF9-90DB-92A5A90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4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3BDC5C-1B02-4385-8F73-299931A6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A4266D-1B98-44F9-AA99-625B6FC4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531BBC-EA26-4C6E-B6CF-41578B55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3DDDD0-6304-4EEC-AC74-71BEBC5C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B53268-9CA4-4725-B80A-C988CB62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0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79639-FDA2-4E56-BD68-FEC0FCD2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69A728-C8B6-4B0E-893F-B4A989C3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84DD7C-581D-470A-8529-569FE159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89E19B-C1C2-455D-A4BD-0E62C4EB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A8102D-FB5A-43CE-ACA7-C0B675D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0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528F3F-BA86-4C37-A550-C25889F1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323EC7-DEDE-4EEB-B762-C8D37AD7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158379C-5EC1-45E9-8F38-5EA2CC4B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87D183-734E-416D-B339-BA6D6EAB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E6B5AD-A35B-42B4-A0C9-02616627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BC0AF0-0926-4E92-8E16-863F2EAA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1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6800E-A675-40E9-965D-7DC3A0ED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3EBFAB-5CB7-437A-B397-634ED965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1BE7D7-A454-4314-9B94-DEFAC368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00D66C-4A45-4A75-B52A-40F648F2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FA8978-BA0A-4178-B30C-C34241CB5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69EE9C5-B511-4729-8542-B635B8CB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E71D7B7-C936-46AA-9B32-C3CDA95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B9169AD-71B4-445B-B601-24B422F9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5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F2AB90-BB96-4D4A-8E54-CBBC854A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7AB0DB-4EAD-475E-84D4-95B9EDC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0E42C52-18AE-4DFD-A1B8-B82C9194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0901CA-3A2A-4FAC-9C2F-5281B83B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3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07B5B17-3AB1-4396-B7C9-8C011D1D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D9659E3-C0BB-450E-A9AC-48ABF244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458AAE-D8EE-4C1E-8AB4-D5B0C1F8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14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3E2F44-7C7B-4EA8-823D-85E1C18E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9AB9E7-96E0-470A-9975-D8FE9FD3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BE4A1A-364A-4788-8AC8-C8CF9AF3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538513-38EB-452C-AF7D-6CD4BB0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33FC76-D62D-4BDF-A806-2A25FE8D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ACDD64-9D3A-4C34-8460-A9DEFFFC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9D60B-24F4-4064-A7C9-416B802C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6BC432F-1573-4D0A-BCD2-0EA85E7C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6028BD-103C-4CE5-AA14-39A543CA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B5057A-5A49-40A0-A8FE-7BD4CC6D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05B999-18E8-4AAF-B475-5F4EDDCC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B5A905-BFCE-4192-A3C9-3C7F26C6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5161870-B00D-4126-9506-8179688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AC6E19-6226-4F3F-A40E-3DB214BC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5510D2-ECA0-40E0-B525-8F3B1A67B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C8CC-6606-4BC5-865E-1911C53971E6}" type="datetimeFigureOut">
              <a:rPr lang="pl-PL" smtClean="0"/>
              <a:t>2019-03-13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64E82-DFEA-469A-8FB7-6D3D033D3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ED90C8-8EA4-404A-97C3-FA6F68FC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B140-5D74-490A-930C-39B3C638B8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54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ECA6B98-8931-47FA-A1D2-FBF5A2C5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78" b="1"/>
          <a:stretch/>
        </p:blipFill>
        <p:spPr>
          <a:xfrm>
            <a:off x="4818888" y="-479"/>
            <a:ext cx="7373112" cy="42524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EF047DB-1DB9-47FC-AA6C-70ED87989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8" r="5026"/>
          <a:stretch/>
        </p:blipFill>
        <p:spPr>
          <a:xfrm>
            <a:off x="6838122" y="4251960"/>
            <a:ext cx="5353878" cy="2606039"/>
          </a:xfrm>
          <a:prstGeom prst="rect">
            <a:avLst/>
          </a:prstGeom>
        </p:spPr>
      </p:pic>
      <p:sp>
        <p:nvSpPr>
          <p:cNvPr id="22" name="Freeform 3">
            <a:extLst>
              <a:ext uri="{FF2B5EF4-FFF2-40B4-BE49-F238E27FC236}">
                <a16:creationId xmlns:a16="http://schemas.microsoft.com/office/drawing/2014/main" id="{66BCEC1B-9617-4EF1-9B03-4BD43D100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CCBFD80B-276C-4775-A363-20693A7C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9EA91D-5750-4DB5-A619-CC2AE0C9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456" y="317265"/>
            <a:ext cx="1181686" cy="372053"/>
          </a:xfrm>
        </p:spPr>
        <p:txBody>
          <a:bodyPr anchor="b">
            <a:noAutofit/>
          </a:bodyPr>
          <a:lstStyle/>
          <a:p>
            <a:pPr algn="l"/>
            <a:r>
              <a:rPr lang="pl-PL" sz="4400" dirty="0"/>
              <a:t>			GIT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2E35FB-2617-489D-AB99-F49491C917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689318"/>
            <a:ext cx="5447472" cy="773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1400" b="1" i="1" dirty="0"/>
              <a:t>git </a:t>
            </a:r>
            <a:r>
              <a:rPr lang="pl-PL" sz="1400" b="1" i="1" dirty="0" err="1"/>
              <a:t>init</a:t>
            </a:r>
            <a:r>
              <a:rPr lang="pl-PL" sz="1400" dirty="0"/>
              <a:t> Inicjalizuje repozytorium GIT w danym katalogu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add</a:t>
            </a:r>
            <a:r>
              <a:rPr lang="pl-PL" sz="1400" b="1" i="1" dirty="0"/>
              <a:t>  </a:t>
            </a:r>
            <a:r>
              <a:rPr lang="pl-PL" sz="1400" dirty="0"/>
              <a:t>Dodaje wszystkie zmienione pliki do </a:t>
            </a:r>
            <a:r>
              <a:rPr lang="pl-PL" sz="1400" dirty="0" err="1"/>
              <a:t>commita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commit</a:t>
            </a:r>
            <a:r>
              <a:rPr lang="pl-PL" sz="1400" b="1" i="1" dirty="0"/>
              <a:t> -m "[</a:t>
            </a:r>
            <a:r>
              <a:rPr lang="pl-PL" sz="1400" b="1" i="1" dirty="0" err="1"/>
              <a:t>treść_commita</a:t>
            </a:r>
            <a:r>
              <a:rPr lang="pl-PL" sz="1400" b="1" i="1" dirty="0"/>
              <a:t>]"</a:t>
            </a:r>
            <a:br>
              <a:rPr lang="pl-PL" sz="1400" dirty="0"/>
            </a:br>
            <a:r>
              <a:rPr lang="pl-PL" sz="1400" dirty="0"/>
              <a:t>Dodaje opis do </a:t>
            </a:r>
            <a:r>
              <a:rPr lang="pl-PL" sz="1400" dirty="0" err="1"/>
              <a:t>commita</a:t>
            </a:r>
            <a:r>
              <a:rPr lang="pl-PL" sz="1400" dirty="0"/>
              <a:t>. Dobrym zwyczajem jest opisanie co ta zmiana wprowadza do kodu w zakresie funkcjonalnym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add</a:t>
            </a:r>
            <a:r>
              <a:rPr lang="pl-PL" sz="1400" b="1" i="1" dirty="0"/>
              <a:t> </a:t>
            </a:r>
            <a:r>
              <a:rPr lang="pl-PL" sz="1400" b="1" i="1" dirty="0" err="1"/>
              <a:t>origin</a:t>
            </a:r>
            <a:r>
              <a:rPr lang="pl-PL" sz="1400" b="1" i="1" dirty="0"/>
              <a:t> [</a:t>
            </a:r>
            <a:r>
              <a:rPr lang="pl-PL" sz="1400" b="1" i="1" dirty="0" err="1"/>
              <a:t>adres_repozytorium</a:t>
            </a:r>
            <a:r>
              <a:rPr lang="pl-PL" sz="1400" b="1" i="1" dirty="0"/>
              <a:t>, np. https://github.com/username/moje-repozytorium.git]</a:t>
            </a:r>
            <a:br>
              <a:rPr lang="pl-PL" sz="1400" dirty="0"/>
            </a:br>
            <a:r>
              <a:rPr lang="pl-PL" sz="1400" dirty="0"/>
              <a:t>Ustawia konkretny adres zdalnego repozytorium jako główne repozytorium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push</a:t>
            </a:r>
            <a:r>
              <a:rPr lang="pl-PL" sz="1400" b="1" i="1" dirty="0"/>
              <a:t> </a:t>
            </a:r>
            <a:r>
              <a:rPr lang="pl-PL" sz="1400" b="1" i="1" dirty="0" err="1"/>
              <a:t>origin</a:t>
            </a:r>
            <a:r>
              <a:rPr lang="pl-PL" sz="1400" b="1" i="1" dirty="0"/>
              <a:t> master </a:t>
            </a:r>
            <a:r>
              <a:rPr lang="pl-PL" sz="1400" dirty="0"/>
              <a:t>Wysłanie zmian do </a:t>
            </a:r>
            <a:r>
              <a:rPr lang="pl-PL" sz="1400" dirty="0" err="1"/>
              <a:t>branacha</a:t>
            </a:r>
            <a:r>
              <a:rPr lang="pl-PL" sz="1400" dirty="0"/>
              <a:t> zdalnego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push</a:t>
            </a:r>
            <a:r>
              <a:rPr lang="pl-PL" sz="1400" b="1" i="1" dirty="0"/>
              <a:t> -f </a:t>
            </a:r>
            <a:r>
              <a:rPr lang="pl-PL" sz="1400" dirty="0"/>
              <a:t>Wysłanie zmian do zdalnego repozytorium ignorując konflikty, to znaczy, że jeśli </a:t>
            </a:r>
            <a:r>
              <a:rPr lang="pl-PL" sz="1400" dirty="0" err="1"/>
              <a:t>wystapią</a:t>
            </a:r>
            <a:r>
              <a:rPr lang="pl-PL" sz="1400" dirty="0"/>
              <a:t> konflikty to pliki zostaną nadpisane właśnie wysłaną wersją. Trzeba stosować to bardzo ostrożnie.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checkout</a:t>
            </a:r>
            <a:r>
              <a:rPr lang="pl-PL" sz="1400" b="1" i="1" dirty="0"/>
              <a:t> [</a:t>
            </a:r>
            <a:r>
              <a:rPr lang="pl-PL" sz="1400" b="1" i="1" dirty="0" err="1"/>
              <a:t>nazwa_brancha</a:t>
            </a:r>
            <a:r>
              <a:rPr lang="pl-PL" sz="1400" b="1" i="1" dirty="0"/>
              <a:t>] </a:t>
            </a:r>
            <a:r>
              <a:rPr lang="pl-PL" sz="1400" dirty="0"/>
              <a:t>Zmienia aktywny </a:t>
            </a:r>
            <a:r>
              <a:rPr lang="pl-PL" sz="1400" dirty="0" err="1"/>
              <a:t>branch</a:t>
            </a:r>
            <a:r>
              <a:rPr lang="pl-PL" sz="1400" dirty="0"/>
              <a:t> na wybrany przez użytkownika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checkout</a:t>
            </a:r>
            <a:r>
              <a:rPr lang="pl-PL" sz="1400" b="1" i="1" dirty="0"/>
              <a:t> . </a:t>
            </a:r>
            <a:r>
              <a:rPr lang="pl-PL" sz="1400" dirty="0"/>
              <a:t>Usuwa zmiany we wszystkich zmienionych plikach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checkout</a:t>
            </a:r>
            <a:r>
              <a:rPr lang="pl-PL" sz="1400" b="1" i="1" dirty="0"/>
              <a:t> -b [</a:t>
            </a:r>
            <a:r>
              <a:rPr lang="pl-PL" sz="1400" b="1" i="1" dirty="0" err="1"/>
              <a:t>nazwa_brancha</a:t>
            </a:r>
            <a:r>
              <a:rPr lang="pl-PL" sz="1400" b="1" i="1" dirty="0"/>
              <a:t>] </a:t>
            </a:r>
            <a:r>
              <a:rPr lang="pl-PL" sz="1400" dirty="0"/>
              <a:t>Tworzenie nowego </a:t>
            </a:r>
            <a:r>
              <a:rPr lang="pl-PL" sz="1400" dirty="0" err="1"/>
              <a:t>brancha</a:t>
            </a:r>
            <a:r>
              <a:rPr lang="pl-PL" sz="1400" dirty="0"/>
              <a:t> z aktywnego </a:t>
            </a:r>
            <a:r>
              <a:rPr lang="pl-PL" sz="1400" dirty="0" err="1"/>
              <a:t>brancha</a:t>
            </a:r>
            <a:r>
              <a:rPr lang="pl-PL" sz="1400" dirty="0"/>
              <a:t> i przełączenie się na niego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rebase</a:t>
            </a:r>
            <a:r>
              <a:rPr lang="pl-PL" sz="1400" b="1" i="1" dirty="0"/>
              <a:t> master </a:t>
            </a:r>
            <a:r>
              <a:rPr lang="pl-PL" sz="1400" dirty="0"/>
              <a:t>Zaciągnięcie zmian z </a:t>
            </a:r>
            <a:r>
              <a:rPr lang="pl-PL" sz="1400" dirty="0" err="1"/>
              <a:t>brancha</a:t>
            </a:r>
            <a:r>
              <a:rPr lang="pl-PL" sz="1400" dirty="0"/>
              <a:t> głównego do </a:t>
            </a:r>
            <a:r>
              <a:rPr lang="pl-PL" sz="1400" dirty="0" err="1"/>
              <a:t>brancha</a:t>
            </a:r>
            <a:r>
              <a:rPr lang="pl-PL" sz="1400" dirty="0"/>
              <a:t> aktywnego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push</a:t>
            </a:r>
            <a:r>
              <a:rPr lang="pl-PL" sz="1400" b="1" i="1" dirty="0"/>
              <a:t> </a:t>
            </a:r>
            <a:r>
              <a:rPr lang="pl-PL" sz="1400" b="1" i="1" dirty="0" err="1"/>
              <a:t>origin</a:t>
            </a:r>
            <a:r>
              <a:rPr lang="pl-PL" sz="1400" b="1" i="1" dirty="0"/>
              <a:t> :[</a:t>
            </a:r>
            <a:r>
              <a:rPr lang="pl-PL" sz="1400" b="1" i="1" dirty="0" err="1"/>
              <a:t>nazwa_brancha</a:t>
            </a:r>
            <a:r>
              <a:rPr lang="pl-PL" sz="1400" b="1" i="1" dirty="0"/>
              <a:t>] </a:t>
            </a:r>
            <a:r>
              <a:rPr lang="pl-PL" sz="1400" dirty="0"/>
              <a:t>Usunięcie zdalnego </a:t>
            </a:r>
            <a:r>
              <a:rPr lang="pl-PL" sz="1400" dirty="0" err="1"/>
              <a:t>brancha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branch</a:t>
            </a:r>
            <a:r>
              <a:rPr lang="pl-PL" sz="1400" b="1" i="1" dirty="0"/>
              <a:t> -d [</a:t>
            </a:r>
            <a:r>
              <a:rPr lang="pl-PL" sz="1400" b="1" i="1" dirty="0" err="1"/>
              <a:t>nazwa_brancha</a:t>
            </a:r>
            <a:r>
              <a:rPr lang="pl-PL" sz="1400" b="1" i="1" dirty="0"/>
              <a:t>] </a:t>
            </a:r>
            <a:r>
              <a:rPr lang="pl-PL" sz="1400" dirty="0"/>
              <a:t>Usuwanie </a:t>
            </a:r>
            <a:r>
              <a:rPr lang="pl-PL" sz="1400" dirty="0" err="1"/>
              <a:t>brancha</a:t>
            </a:r>
            <a:r>
              <a:rPr lang="pl-PL" sz="1400" dirty="0"/>
              <a:t> lokalnie. Nie można usunąć w ten sposób aktywnego </a:t>
            </a:r>
            <a:r>
              <a:rPr lang="pl-PL" sz="1400" dirty="0" err="1"/>
              <a:t>brancha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pull</a:t>
            </a:r>
            <a:r>
              <a:rPr lang="pl-PL" sz="1400" b="1" i="1" dirty="0"/>
              <a:t> –</a:t>
            </a:r>
            <a:r>
              <a:rPr lang="pl-PL" sz="1400" b="1" i="1" dirty="0" err="1"/>
              <a:t>rebase</a:t>
            </a:r>
            <a:r>
              <a:rPr lang="pl-PL" sz="1400" b="1" i="1" dirty="0"/>
              <a:t> </a:t>
            </a:r>
            <a:r>
              <a:rPr lang="pl-PL" sz="1400" dirty="0"/>
              <a:t>Pobranie najnowszych zmian z aktywnego </a:t>
            </a:r>
            <a:r>
              <a:rPr lang="pl-PL" sz="1400" dirty="0" err="1"/>
              <a:t>brancha</a:t>
            </a:r>
            <a:r>
              <a:rPr lang="pl-PL" sz="1400" dirty="0"/>
              <a:t> zdalnego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stash</a:t>
            </a:r>
            <a:r>
              <a:rPr lang="pl-PL" sz="1400" b="1" i="1" dirty="0"/>
              <a:t> pop </a:t>
            </a:r>
            <a:r>
              <a:rPr lang="pl-PL" sz="1400" dirty="0"/>
              <a:t>Przywrócenie zmodyfikowanych plików z pamięci/stosu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fetch</a:t>
            </a:r>
            <a:r>
              <a:rPr lang="pl-PL" sz="1400" b="1" i="1" dirty="0"/>
              <a:t> –</a:t>
            </a:r>
            <a:r>
              <a:rPr lang="pl-PL" sz="1400" b="1" i="1" dirty="0" err="1"/>
              <a:t>all</a:t>
            </a:r>
            <a:r>
              <a:rPr lang="pl-PL" sz="1400" b="1" i="1" dirty="0"/>
              <a:t> </a:t>
            </a:r>
            <a:r>
              <a:rPr lang="pl-PL" sz="1400" dirty="0"/>
              <a:t>Pobranie listy zdalnych </a:t>
            </a:r>
            <a:r>
              <a:rPr lang="pl-PL" sz="1400" dirty="0" err="1"/>
              <a:t>branchy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branch</a:t>
            </a:r>
            <a:r>
              <a:rPr lang="pl-PL" sz="1400" dirty="0"/>
              <a:t> Wyświetlenie listy lokalnych </a:t>
            </a:r>
            <a:r>
              <a:rPr lang="pl-PL" sz="1400" dirty="0" err="1"/>
              <a:t>branchy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branch</a:t>
            </a:r>
            <a:r>
              <a:rPr lang="pl-PL" sz="1400" b="1" i="1" dirty="0"/>
              <a:t> -r </a:t>
            </a:r>
            <a:r>
              <a:rPr lang="pl-PL" sz="1400" dirty="0"/>
              <a:t>Wyświetlenie listy zdalnych </a:t>
            </a:r>
            <a:r>
              <a:rPr lang="pl-PL" sz="1400" dirty="0" err="1"/>
              <a:t>branchy</a:t>
            </a:r>
            <a:br>
              <a:rPr lang="pl-PL" sz="1400" dirty="0"/>
            </a:br>
            <a:r>
              <a:rPr lang="pl-PL" sz="1400" b="1" dirty="0"/>
              <a:t>git status </a:t>
            </a:r>
            <a:r>
              <a:rPr lang="pl-PL" sz="1400" dirty="0"/>
              <a:t>Wyświetlenie listy zmienionych plików</a:t>
            </a:r>
            <a:br>
              <a:rPr lang="pl-PL" sz="1400" dirty="0"/>
            </a:br>
            <a:r>
              <a:rPr lang="pl-PL" sz="1400" b="1" i="1" dirty="0"/>
              <a:t>git </a:t>
            </a:r>
            <a:r>
              <a:rPr lang="pl-PL" sz="1400" b="1" i="1" dirty="0" err="1"/>
              <a:t>diff</a:t>
            </a:r>
            <a:r>
              <a:rPr lang="pl-PL" sz="1400" b="1" i="1" dirty="0"/>
              <a:t> [</a:t>
            </a:r>
            <a:r>
              <a:rPr lang="pl-PL" sz="1400" b="1" i="1" dirty="0" err="1"/>
              <a:t>nazwa_pliku</a:t>
            </a:r>
            <a:r>
              <a:rPr lang="pl-PL" sz="1400" b="1" i="1" dirty="0"/>
              <a:t>] </a:t>
            </a:r>
            <a:r>
              <a:rPr lang="pl-PL" sz="1400" dirty="0"/>
              <a:t>Szczegółowe wyświetlenie zmian w wybranym pliku</a:t>
            </a:r>
            <a:br>
              <a:rPr lang="pl-PL" dirty="0"/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8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git init Inicjalizuje repozytorium GIT w danym katalogu git add  Dodaje wszystkie zmienione pliki do commita git commit -m "[treść_commita]" Dodaje opis do commita. Dobrym zwyczajem jest opisanie co ta zmiana wprowadza do kodu w zakresie funkcjonalnym git add origin [adres_repozytorium, np. https://github.com/username/moje-repozytorium.git] Ustawia konkretny adres zdalnego repozytorium jako główne repozytorium git push origin master Wysłanie zmian do branacha zdalnego git push -f Wysłanie zmian do zdalnego repozytorium ignorując konflikty, to znaczy, że jeśli wystapią konflikty to pliki zostaną nadpisane właśnie wysłaną wersją. Trzeba stosować to bardzo ostrożnie. git checkout [nazwa_brancha] Zmienia aktywny branch na wybrany przez użytkownika git checkout . Usuwa zmiany we wszystkich zmienionych plikach git checkout -b [nazwa_brancha] Tworzenie nowego brancha z aktywnego brancha i przełączenie się na niego git rebase master Zaciągnięcie zmian z brancha głównego do brancha aktywnego git push origin :[nazwa_brancha] Usunięcie zdalnego brancha git branch -d [nazwa_brancha] Usuwanie brancha lokalnie. Nie można usunąć w ten sposób aktywnego brancha git pull –rebase Pobranie najnowszych zmian z aktywnego brancha zdalnego git stash pop Przywrócenie zmodyfikowanych plików z pamięci/stosu git fetch –all Pobranie listy zdalnych branchy git branch Wyświetlenie listy lokalnych branchy git branch -r Wyświetlenie listy zdalnych branchy git status Wyświetlenie listy zmienionych plików git diff [nazwa_pliku] Szczegółowe wyświetlenie zmian w wybranym pliku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init -Inicjalizuje repozytorium GIT w danym katalogu git add [nazwa_pliku] -Dodaje zmiany we wskazanym pliku do commita git add . -Dodaje wszystkie zmienione pliki do commita          </dc:title>
  <dc:creator>zuzkre000@o365.student.utp.edu.pl</dc:creator>
  <cp:lastModifiedBy>zuzkre000@o365.student.utp.edu.pl</cp:lastModifiedBy>
  <cp:revision>2</cp:revision>
  <dcterms:created xsi:type="dcterms:W3CDTF">2019-03-13T08:35:50Z</dcterms:created>
  <dcterms:modified xsi:type="dcterms:W3CDTF">2019-03-13T09:02:40Z</dcterms:modified>
</cp:coreProperties>
</file>