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43" autoAdjust="0"/>
  </p:normalViewPr>
  <p:slideViewPr>
    <p:cSldViewPr snapToGrid="0">
      <p:cViewPr>
        <p:scale>
          <a:sx n="56" d="100"/>
          <a:sy n="56" d="100"/>
        </p:scale>
        <p:origin x="10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1DF50-4E09-46BD-A9A2-C13CE54250E6}" type="datetimeFigureOut">
              <a:rPr lang="pl-PL" smtClean="0"/>
              <a:t>18.01.2022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94A7F-BE86-4FBB-B634-D24B808EB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9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Flow-Aware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Multi-</a:t>
            </a:r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Topology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Adaptive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Routing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94A7F-BE86-4FBB-B634-D24B808EB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48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Flow-Aware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Multi-</a:t>
            </a:r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Topology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Adaptive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Routing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94A7F-BE86-4FBB-B634-D24B808EB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23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Flow-Aware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Multi-</a:t>
            </a:r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Topology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pl-PL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Adaptive</a:t>
            </a:r>
            <a:r>
              <a:rPr lang="pl-PL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Routing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94A7F-BE86-4FBB-B634-D24B808EB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282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CFB3-C7B1-4C9A-852F-B8D0591B5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1CCD-120C-4D5B-94AF-13013672D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9B30-F031-4257-A1B2-FA7F7CB2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84BA-2DB7-4489-9983-96BCFFC5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F2FA-7C67-4346-B204-1DA54857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15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7DC4-9A44-43E7-963E-32F678F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924C3-3EFE-47BE-9AD1-BCF09E079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015D5-9B2E-4C3C-BB4E-74786F98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D3DD-5652-4AC3-AC11-B7FC053E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ADEA-333F-4897-AC51-4F46725A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8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3D8A-C6AB-407E-88D3-BA410C9AA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2F619-BA06-4484-A92A-45333E076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1907-809A-4872-87EB-60213A15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05F3-7100-49B2-B8DF-EF948B96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AEED-99E3-4A99-B497-BBA24AB7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94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0A9B-EED2-4622-B6D4-079CE1A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62B5-3499-4519-89D9-FDA2F5CB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054B-D13A-4F75-92D6-FB723FF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C6ED-9026-4A65-9183-88765946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4DDA-9DB8-4802-A267-4788190F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5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413-00FB-4288-A487-04EBA301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E8C0-7A02-4F25-BA6B-862BE427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F440-8663-4504-84D5-19948A74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6643-F171-4A9E-80CE-01DA2B63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F403-9A26-4C2A-A63E-93C5C22E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03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43B9-50FE-4777-B79A-04F8334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AF4C-5F2C-447C-8772-876D08DB0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7B1AB-D86A-490C-B080-ADB30829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1997C-491E-41C6-B260-A0E6B434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CAD9-62EF-4E90-BE12-B8D374F2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096-B145-4084-9788-37751654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9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B45-2A5A-4094-8487-42BA750A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DCCBE-A682-4A19-9C6B-A2CAE612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310F-0411-43C3-B58B-722935BF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301AC-F0AE-4147-AC9D-3E307298C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6889-EDC5-4CCF-9E9A-482EF08A9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A9E89-9B39-49E5-AFAA-F4125EFC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250EC-8142-45CC-8D42-DA4D1CD1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A3E3D-8F54-4CFA-A041-E5904FF3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72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4E81-16B5-4A0B-AFDF-97294B60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FC7B6-C979-4638-92D2-BE8A3EF1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A0461-1E70-4774-A1CA-EFD7E18A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C835E-8BB5-4E22-B54A-1468A051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4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1926-8585-468C-B5F0-9ED45152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539A-9FDD-430D-A768-15758529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B6C4-A267-4633-BA87-8C7F5079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7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0C1D-9E15-4314-B051-61A41C6D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2E43-AD3A-4949-8F87-4AF2F46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A3C19-642A-488B-84D7-0BF275F0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3365F-6BE2-402F-BCCD-280ED105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9E183-9746-447B-9F54-78B35BCB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1D4F2-4FA7-4F71-9892-BD8A1480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43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0547-C086-4A72-A30E-9E38D2BD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C6CC1-8188-4C99-AAB9-CEF50954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DC2A-986A-4BD1-B7CB-CEFA0810D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9C080-2B14-4907-9D26-481562A9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2A1E3-CF1B-4401-B7F0-FB14B669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CB95A-6DAA-4883-8C37-3E079E0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26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27AE7-9FEB-49AC-8252-86EB888B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5ACF-6E54-40EE-BFFF-4BABD793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A575-4E21-4F7F-8867-5D9CF98FB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CE66-C6EA-4CBC-9C28-CD40C3A81E1D}" type="datetimeFigureOut">
              <a:rPr lang="pl-PL" smtClean="0"/>
              <a:t>17.01.2022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62CD-48A8-4E66-99C8-1CE1F9BE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EA27-54FD-4918-B2B0-4FB2CDFC7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0858-2C6C-45FB-A65E-71DC75B94F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9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CEDC-0876-4B69-863E-961BBA96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2743"/>
            <a:ext cx="9144000" cy="10525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FAMTAR w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sieci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SDN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E65E805-A4BF-4307-8367-CB700DCB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44" y="3194094"/>
            <a:ext cx="718820" cy="5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9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9997-3466-48F2-88FA-2142717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1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FAMTAR</a:t>
            </a:r>
            <a:endParaRPr lang="pl-PL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BC28E-8B8B-4EBF-AF6E-72783BE08319}"/>
              </a:ext>
            </a:extLst>
          </p:cNvPr>
          <p:cNvSpPr txBox="1"/>
          <p:nvPr/>
        </p:nvSpPr>
        <p:spPr>
          <a:xfrm>
            <a:off x="1257300" y="2388870"/>
            <a:ext cx="994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Dołożenie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kolejnej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logiki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Reagowanie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przeciążenie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Unequal Cost Path Load Balancing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Bazuje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przepływach</a:t>
            </a:r>
            <a:endParaRPr lang="pl-PL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6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9997-3466-48F2-88FA-2142717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1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FAMTAR</a:t>
            </a:r>
            <a:endParaRPr lang="pl-PL" sz="6000" dirty="0"/>
          </a:p>
        </p:txBody>
      </p:sp>
      <p:pic>
        <p:nvPicPr>
          <p:cNvPr id="5" name="Picture 26" descr="C:\Users\ecoffey\AppData\Local\Temp\Rar$DRa0.386\30067_Device_router_unreachable_256.png">
            <a:extLst>
              <a:ext uri="{FF2B5EF4-FFF2-40B4-BE49-F238E27FC236}">
                <a16:creationId xmlns:a16="http://schemas.microsoft.com/office/drawing/2014/main" id="{AA59CB01-F426-4902-9E64-2A40E4870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1406" r="7846" b="21665"/>
          <a:stretch/>
        </p:blipFill>
        <p:spPr bwMode="auto">
          <a:xfrm>
            <a:off x="1964805" y="3081618"/>
            <a:ext cx="1235595" cy="6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C:\Users\ecoffey\AppData\Local\Temp\Rar$DRa0.386\30067_Device_router_unreachable_256.png">
            <a:extLst>
              <a:ext uri="{FF2B5EF4-FFF2-40B4-BE49-F238E27FC236}">
                <a16:creationId xmlns:a16="http://schemas.microsoft.com/office/drawing/2014/main" id="{4A5B0898-28E2-4A68-81EB-4D38D81C6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1406" r="7846" b="21665"/>
          <a:stretch/>
        </p:blipFill>
        <p:spPr bwMode="auto">
          <a:xfrm>
            <a:off x="5580495" y="3081618"/>
            <a:ext cx="1235595" cy="6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C:\Users\ecoffey\AppData\Local\Temp\Rar$DRa0.386\30067_Device_router_unreachable_256.png">
            <a:extLst>
              <a:ext uri="{FF2B5EF4-FFF2-40B4-BE49-F238E27FC236}">
                <a16:creationId xmlns:a16="http://schemas.microsoft.com/office/drawing/2014/main" id="{864F5424-1CC5-42ED-9231-DD42E2178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1406" r="7846" b="21665"/>
          <a:stretch/>
        </p:blipFill>
        <p:spPr bwMode="auto">
          <a:xfrm>
            <a:off x="8991602" y="3081618"/>
            <a:ext cx="1235595" cy="6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C:\Users\ecoffey\AppData\Local\Temp\Rar$DRa0.386\30067_Device_router_unreachable_256.png">
            <a:extLst>
              <a:ext uri="{FF2B5EF4-FFF2-40B4-BE49-F238E27FC236}">
                <a16:creationId xmlns:a16="http://schemas.microsoft.com/office/drawing/2014/main" id="{00991151-9D7A-4B1A-8D63-E9EC11DD8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1406" r="7846" b="21665"/>
          <a:stretch/>
        </p:blipFill>
        <p:spPr bwMode="auto">
          <a:xfrm>
            <a:off x="3717405" y="4105837"/>
            <a:ext cx="1235595" cy="6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C:\Users\ecoffey\AppData\Local\Temp\Rar$DRa0.386\30067_Device_router_unreachable_256.png">
            <a:extLst>
              <a:ext uri="{FF2B5EF4-FFF2-40B4-BE49-F238E27FC236}">
                <a16:creationId xmlns:a16="http://schemas.microsoft.com/office/drawing/2014/main" id="{59D82BDF-2ACA-43B5-B987-7C2BA389F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1406" r="7846" b="21665"/>
          <a:stretch/>
        </p:blipFill>
        <p:spPr bwMode="auto">
          <a:xfrm>
            <a:off x="7146405" y="4114800"/>
            <a:ext cx="1235595" cy="6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EE2EBC-C85E-4B6C-9353-2EE469355C7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00400" y="3429000"/>
            <a:ext cx="2380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FB25E2-5EB9-49D4-A61C-22B1CE46CD2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816090" y="3429000"/>
            <a:ext cx="217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85394B-F7A7-403B-92C3-6FDE9ABECDB9}"/>
              </a:ext>
            </a:extLst>
          </p:cNvPr>
          <p:cNvCxnSpPr>
            <a:stCxn id="5" idx="2"/>
            <a:endCxn id="9" idx="1"/>
          </p:cNvCxnSpPr>
          <p:nvPr/>
        </p:nvCxnSpPr>
        <p:spPr>
          <a:xfrm>
            <a:off x="2582603" y="3776382"/>
            <a:ext cx="1134802" cy="67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4AB5A-83DD-47B1-8CF3-4F8B7F46E05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953000" y="4453219"/>
            <a:ext cx="2193405" cy="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37A6A0-0F8F-46B0-9367-518345B296C8}"/>
              </a:ext>
            </a:extLst>
          </p:cNvPr>
          <p:cNvCxnSpPr>
            <a:stCxn id="10" idx="3"/>
            <a:endCxn id="8" idx="2"/>
          </p:cNvCxnSpPr>
          <p:nvPr/>
        </p:nvCxnSpPr>
        <p:spPr>
          <a:xfrm flipV="1">
            <a:off x="8382000" y="3776382"/>
            <a:ext cx="1227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25FF6-6E9A-47A1-8EA8-D6F7D691C903}"/>
              </a:ext>
            </a:extLst>
          </p:cNvPr>
          <p:cNvSpPr txBox="1"/>
          <p:nvPr/>
        </p:nvSpPr>
        <p:spPr>
          <a:xfrm>
            <a:off x="874763" y="32443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source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39847C-F811-4537-9204-87FE46FB5D7F}"/>
              </a:ext>
            </a:extLst>
          </p:cNvPr>
          <p:cNvSpPr txBox="1"/>
          <p:nvPr/>
        </p:nvSpPr>
        <p:spPr>
          <a:xfrm>
            <a:off x="10222625" y="32443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destination</a:t>
            </a:r>
            <a:endParaRPr lang="pl-PL" dirty="0"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FD90E6-9C9D-404E-8DA5-9033CD5B8094}"/>
              </a:ext>
            </a:extLst>
          </p:cNvPr>
          <p:cNvCxnSpPr/>
          <p:nvPr/>
        </p:nvCxnSpPr>
        <p:spPr>
          <a:xfrm>
            <a:off x="3394710" y="2978748"/>
            <a:ext cx="54635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C2D80D-F56D-4968-9DBF-29BB103AD0E1}"/>
              </a:ext>
            </a:extLst>
          </p:cNvPr>
          <p:cNvCxnSpPr>
            <a:cxnSpLocks/>
          </p:cNvCxnSpPr>
          <p:nvPr/>
        </p:nvCxnSpPr>
        <p:spPr>
          <a:xfrm>
            <a:off x="6816090" y="3427214"/>
            <a:ext cx="21755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201BF64-8803-4DA3-97BB-EB4D8A9E08B6}"/>
              </a:ext>
            </a:extLst>
          </p:cNvPr>
          <p:cNvSpPr/>
          <p:nvPr/>
        </p:nvSpPr>
        <p:spPr>
          <a:xfrm>
            <a:off x="2343150" y="4247478"/>
            <a:ext cx="7200900" cy="1330984"/>
          </a:xfrm>
          <a:custGeom>
            <a:avLst/>
            <a:gdLst>
              <a:gd name="connsiteX0" fmla="*/ 0 w 7200900"/>
              <a:gd name="connsiteY0" fmla="*/ 0 h 1330984"/>
              <a:gd name="connsiteX1" fmla="*/ 1691640 w 7200900"/>
              <a:gd name="connsiteY1" fmla="*/ 1177290 h 1330984"/>
              <a:gd name="connsiteX2" fmla="*/ 5840730 w 7200900"/>
              <a:gd name="connsiteY2" fmla="*/ 1188720 h 1330984"/>
              <a:gd name="connsiteX3" fmla="*/ 7200900 w 7200900"/>
              <a:gd name="connsiteY3" fmla="*/ 0 h 133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900" h="1330984">
                <a:moveTo>
                  <a:pt x="0" y="0"/>
                </a:moveTo>
                <a:cubicBezTo>
                  <a:pt x="359092" y="489585"/>
                  <a:pt x="718185" y="979170"/>
                  <a:pt x="1691640" y="1177290"/>
                </a:cubicBezTo>
                <a:cubicBezTo>
                  <a:pt x="2665095" y="1375410"/>
                  <a:pt x="4922520" y="1384935"/>
                  <a:pt x="5840730" y="1188720"/>
                </a:cubicBezTo>
                <a:cubicBezTo>
                  <a:pt x="6758940" y="992505"/>
                  <a:pt x="6979920" y="496252"/>
                  <a:pt x="7200900" y="0"/>
                </a:cubicBezTo>
              </a:path>
            </a:pathLst>
          </a:custGeom>
          <a:noFill/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100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9997-3466-48F2-88FA-2142717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1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Projekt</a:t>
            </a:r>
            <a:endParaRPr lang="pl-PL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9EA92-E905-4257-9D6B-71C5ADA58D95}"/>
              </a:ext>
            </a:extLst>
          </p:cNvPr>
          <p:cNvSpPr txBox="1"/>
          <p:nvPr/>
        </p:nvSpPr>
        <p:spPr>
          <a:xfrm>
            <a:off x="1680209" y="2260034"/>
            <a:ext cx="7189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Kontroler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 floodlight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Generator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ruchu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 D-ITG</a:t>
            </a:r>
            <a:endParaRPr lang="pl-PL" sz="2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DC92FB7B-0C23-4629-ADD4-82F21C96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27619" y="469367"/>
            <a:ext cx="3039631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CEDC-0876-4B69-863E-961BBA96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2743"/>
            <a:ext cx="9144000" cy="10525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Demo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E65E805-A4BF-4307-8367-CB700DCB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44" y="3162959"/>
            <a:ext cx="718820" cy="5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1587</TotalTime>
  <Words>46</Words>
  <Application>Microsoft Office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Georgia</vt:lpstr>
      <vt:lpstr>Office Theme</vt:lpstr>
      <vt:lpstr>FAMTAR w sieci SDN</vt:lpstr>
      <vt:lpstr>FAMTAR</vt:lpstr>
      <vt:lpstr>FAMTAR</vt:lpstr>
      <vt:lpstr>Projekt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FAMTAR w sieci SDN</dc:title>
  <dc:creator>Zuzanna Zajączkowska</dc:creator>
  <cp:lastModifiedBy>Zuzanna Zajączkowska</cp:lastModifiedBy>
  <cp:revision>2</cp:revision>
  <dcterms:created xsi:type="dcterms:W3CDTF">2022-01-17T13:54:17Z</dcterms:created>
  <dcterms:modified xsi:type="dcterms:W3CDTF">2022-01-18T16:21:36Z</dcterms:modified>
</cp:coreProperties>
</file>