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0" r:id="rId3"/>
    <p:sldId id="273" r:id="rId4"/>
    <p:sldId id="258" r:id="rId5"/>
    <p:sldId id="259" r:id="rId6"/>
    <p:sldId id="264" r:id="rId7"/>
    <p:sldId id="263" r:id="rId8"/>
    <p:sldId id="257" r:id="rId9"/>
    <p:sldId id="262" r:id="rId10"/>
    <p:sldId id="271" r:id="rId11"/>
    <p:sldId id="272" r:id="rId12"/>
    <p:sldId id="274" r:id="rId13"/>
    <p:sldId id="275" r:id="rId14"/>
    <p:sldId id="265" r:id="rId15"/>
    <p:sldId id="267" r:id="rId16"/>
    <p:sldId id="269" r:id="rId17"/>
    <p:sldId id="268"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68" d="100"/>
          <a:sy n="68"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54B071-86BC-4042-A5EC-19C9E451C5D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09A7938-2B5A-44B3-993A-AC892A25354C}">
      <dgm:prSet custT="1"/>
      <dgm:spPr/>
      <dgm:t>
        <a:bodyPr/>
        <a:lstStyle/>
        <a:p>
          <a:r>
            <a:rPr lang="en-US" sz="1800" dirty="0"/>
            <a:t> - Gestionar el proceso de pedidos dentro del restaurante	</a:t>
          </a:r>
          <a:endParaRPr lang="en-US" sz="4400" dirty="0"/>
        </a:p>
      </dgm:t>
    </dgm:pt>
    <dgm:pt modelId="{E580E2C4-6C79-4F63-8F1F-7ED38B9AC156}" type="parTrans" cxnId="{64ACC9F2-09D6-41D7-BA60-C4CEA9888A1D}">
      <dgm:prSet/>
      <dgm:spPr/>
      <dgm:t>
        <a:bodyPr/>
        <a:lstStyle/>
        <a:p>
          <a:endParaRPr lang="en-US"/>
        </a:p>
      </dgm:t>
    </dgm:pt>
    <dgm:pt modelId="{B8AC1EBA-4947-43FC-A190-07F2CBE46C9E}" type="sibTrans" cxnId="{64ACC9F2-09D6-41D7-BA60-C4CEA9888A1D}">
      <dgm:prSet/>
      <dgm:spPr/>
      <dgm:t>
        <a:bodyPr/>
        <a:lstStyle/>
        <a:p>
          <a:endParaRPr lang="en-US"/>
        </a:p>
      </dgm:t>
    </dgm:pt>
    <dgm:pt modelId="{D934EC78-2D58-4C80-89FB-49D7ADE36CF0}">
      <dgm:prSet custT="1"/>
      <dgm:spPr/>
      <dgm:t>
        <a:bodyPr/>
        <a:lstStyle/>
        <a:p>
          <a:r>
            <a:rPr lang="en-US" sz="1800" dirty="0"/>
            <a:t>- Gestionar el proceso de pedidos en linea</a:t>
          </a:r>
        </a:p>
      </dgm:t>
    </dgm:pt>
    <dgm:pt modelId="{D268A2D6-1CCA-4706-9E77-A0D9F6C2AC03}" type="parTrans" cxnId="{4060ABE8-5336-4F97-9545-ABFB7842909A}">
      <dgm:prSet/>
      <dgm:spPr/>
      <dgm:t>
        <a:bodyPr/>
        <a:lstStyle/>
        <a:p>
          <a:endParaRPr lang="en-US"/>
        </a:p>
      </dgm:t>
    </dgm:pt>
    <dgm:pt modelId="{568333F8-688A-4A07-A3B9-6DD0B2122DBF}" type="sibTrans" cxnId="{4060ABE8-5336-4F97-9545-ABFB7842909A}">
      <dgm:prSet/>
      <dgm:spPr/>
      <dgm:t>
        <a:bodyPr/>
        <a:lstStyle/>
        <a:p>
          <a:endParaRPr lang="en-US"/>
        </a:p>
      </dgm:t>
    </dgm:pt>
    <dgm:pt modelId="{06FBB266-CD09-460A-B646-8A1DDD9F37A6}">
      <dgm:prSet custT="1"/>
      <dgm:spPr/>
      <dgm:t>
        <a:bodyPr/>
        <a:lstStyle/>
        <a:p>
          <a:r>
            <a:rPr lang="en-US" sz="1800" dirty="0"/>
            <a:t>- Gestion del proceso de domicilios</a:t>
          </a:r>
        </a:p>
      </dgm:t>
    </dgm:pt>
    <dgm:pt modelId="{D8AEB8D3-61E3-46D7-89EB-9DA683139E91}" type="parTrans" cxnId="{C856B79E-2C5C-4435-AD27-3E5A2B9CBDB3}">
      <dgm:prSet/>
      <dgm:spPr/>
      <dgm:t>
        <a:bodyPr/>
        <a:lstStyle/>
        <a:p>
          <a:endParaRPr lang="en-US"/>
        </a:p>
      </dgm:t>
    </dgm:pt>
    <dgm:pt modelId="{8F84921B-141E-44CE-A49A-C7912AA6F77E}" type="sibTrans" cxnId="{C856B79E-2C5C-4435-AD27-3E5A2B9CBDB3}">
      <dgm:prSet/>
      <dgm:spPr/>
      <dgm:t>
        <a:bodyPr/>
        <a:lstStyle/>
        <a:p>
          <a:endParaRPr lang="en-US"/>
        </a:p>
      </dgm:t>
    </dgm:pt>
    <dgm:pt modelId="{6CFD34F0-4015-487B-99C5-894F60CEAC3A}">
      <dgm:prSet custT="1"/>
      <dgm:spPr/>
      <dgm:t>
        <a:bodyPr/>
        <a:lstStyle/>
        <a:p>
          <a:r>
            <a:rPr lang="en-US" sz="1800" dirty="0"/>
            <a:t>- Manejo del inventario 	 </a:t>
          </a:r>
        </a:p>
      </dgm:t>
    </dgm:pt>
    <dgm:pt modelId="{A8785255-0290-4DD9-A51B-B5ED394D344D}" type="parTrans" cxnId="{FC291B77-3439-404A-B26C-E9C36137F1E4}">
      <dgm:prSet/>
      <dgm:spPr/>
      <dgm:t>
        <a:bodyPr/>
        <a:lstStyle/>
        <a:p>
          <a:endParaRPr lang="en-US"/>
        </a:p>
      </dgm:t>
    </dgm:pt>
    <dgm:pt modelId="{C9D388C3-7A62-4FCD-88DA-F1422C7D914D}" type="sibTrans" cxnId="{FC291B77-3439-404A-B26C-E9C36137F1E4}">
      <dgm:prSet/>
      <dgm:spPr/>
      <dgm:t>
        <a:bodyPr/>
        <a:lstStyle/>
        <a:p>
          <a:endParaRPr lang="en-US"/>
        </a:p>
      </dgm:t>
    </dgm:pt>
    <dgm:pt modelId="{F4143B2D-4BD5-4C1E-A39D-07DD56D984A1}">
      <dgm:prSet custT="1"/>
      <dgm:spPr/>
      <dgm:t>
        <a:bodyPr/>
        <a:lstStyle/>
        <a:p>
          <a:r>
            <a:rPr lang="en-US" sz="1800" dirty="0"/>
            <a:t>-  Procesos de facturación </a:t>
          </a:r>
        </a:p>
      </dgm:t>
    </dgm:pt>
    <dgm:pt modelId="{9FA590E1-2C53-4A65-B3AE-45A33D6AAA3D}" type="parTrans" cxnId="{774032AE-F508-4C6C-A9BA-138358EB17D9}">
      <dgm:prSet/>
      <dgm:spPr/>
      <dgm:t>
        <a:bodyPr/>
        <a:lstStyle/>
        <a:p>
          <a:endParaRPr lang="en-US"/>
        </a:p>
      </dgm:t>
    </dgm:pt>
    <dgm:pt modelId="{73BC28F1-5927-473B-A7C6-7C83FBC4D075}" type="sibTrans" cxnId="{774032AE-F508-4C6C-A9BA-138358EB17D9}">
      <dgm:prSet/>
      <dgm:spPr/>
      <dgm:t>
        <a:bodyPr/>
        <a:lstStyle/>
        <a:p>
          <a:endParaRPr lang="en-US"/>
        </a:p>
      </dgm:t>
    </dgm:pt>
    <dgm:pt modelId="{5F8A3974-6689-4F6F-A2E9-41255B60E8E1}" type="pres">
      <dgm:prSet presAssocID="{2154B071-86BC-4042-A5EC-19C9E451C5D4}" presName="linear" presStyleCnt="0">
        <dgm:presLayoutVars>
          <dgm:animLvl val="lvl"/>
          <dgm:resizeHandles val="exact"/>
        </dgm:presLayoutVars>
      </dgm:prSet>
      <dgm:spPr/>
    </dgm:pt>
    <dgm:pt modelId="{D8F8FC5A-5E34-45BD-B076-7E7EF2B13274}" type="pres">
      <dgm:prSet presAssocID="{409A7938-2B5A-44B3-993A-AC892A25354C}" presName="parentText" presStyleLbl="node1" presStyleIdx="0" presStyleCnt="5">
        <dgm:presLayoutVars>
          <dgm:chMax val="0"/>
          <dgm:bulletEnabled val="1"/>
        </dgm:presLayoutVars>
      </dgm:prSet>
      <dgm:spPr/>
    </dgm:pt>
    <dgm:pt modelId="{70939879-D225-4BBD-B2B9-3B141404C648}" type="pres">
      <dgm:prSet presAssocID="{B8AC1EBA-4947-43FC-A190-07F2CBE46C9E}" presName="spacer" presStyleCnt="0"/>
      <dgm:spPr/>
    </dgm:pt>
    <dgm:pt modelId="{37F7D19D-CC53-4BC4-B616-9522D7921C79}" type="pres">
      <dgm:prSet presAssocID="{D934EC78-2D58-4C80-89FB-49D7ADE36CF0}" presName="parentText" presStyleLbl="node1" presStyleIdx="1" presStyleCnt="5">
        <dgm:presLayoutVars>
          <dgm:chMax val="0"/>
          <dgm:bulletEnabled val="1"/>
        </dgm:presLayoutVars>
      </dgm:prSet>
      <dgm:spPr/>
    </dgm:pt>
    <dgm:pt modelId="{EB0C58E6-8D16-4C65-9B3C-0E62A69987E6}" type="pres">
      <dgm:prSet presAssocID="{568333F8-688A-4A07-A3B9-6DD0B2122DBF}" presName="spacer" presStyleCnt="0"/>
      <dgm:spPr/>
    </dgm:pt>
    <dgm:pt modelId="{24AA91D6-C9B0-4EDE-A79C-2696A558E053}" type="pres">
      <dgm:prSet presAssocID="{06FBB266-CD09-460A-B646-8A1DDD9F37A6}" presName="parentText" presStyleLbl="node1" presStyleIdx="2" presStyleCnt="5">
        <dgm:presLayoutVars>
          <dgm:chMax val="0"/>
          <dgm:bulletEnabled val="1"/>
        </dgm:presLayoutVars>
      </dgm:prSet>
      <dgm:spPr/>
    </dgm:pt>
    <dgm:pt modelId="{E3B9F5BB-10E0-4E65-8557-34D70D6DE155}" type="pres">
      <dgm:prSet presAssocID="{8F84921B-141E-44CE-A49A-C7912AA6F77E}" presName="spacer" presStyleCnt="0"/>
      <dgm:spPr/>
    </dgm:pt>
    <dgm:pt modelId="{076F573A-201E-47D8-96FF-FC43BF624B02}" type="pres">
      <dgm:prSet presAssocID="{6CFD34F0-4015-487B-99C5-894F60CEAC3A}" presName="parentText" presStyleLbl="node1" presStyleIdx="3" presStyleCnt="5">
        <dgm:presLayoutVars>
          <dgm:chMax val="0"/>
          <dgm:bulletEnabled val="1"/>
        </dgm:presLayoutVars>
      </dgm:prSet>
      <dgm:spPr/>
    </dgm:pt>
    <dgm:pt modelId="{817F240F-D1D9-4B4D-8530-4E693E547632}" type="pres">
      <dgm:prSet presAssocID="{C9D388C3-7A62-4FCD-88DA-F1422C7D914D}" presName="spacer" presStyleCnt="0"/>
      <dgm:spPr/>
    </dgm:pt>
    <dgm:pt modelId="{BE6EC733-7650-47BC-A771-15B7DD9AF19E}" type="pres">
      <dgm:prSet presAssocID="{F4143B2D-4BD5-4C1E-A39D-07DD56D984A1}" presName="parentText" presStyleLbl="node1" presStyleIdx="4" presStyleCnt="5">
        <dgm:presLayoutVars>
          <dgm:chMax val="0"/>
          <dgm:bulletEnabled val="1"/>
        </dgm:presLayoutVars>
      </dgm:prSet>
      <dgm:spPr/>
    </dgm:pt>
  </dgm:ptLst>
  <dgm:cxnLst>
    <dgm:cxn modelId="{49E2D141-F2C9-4BF3-8106-04BD16F3B336}" type="presOf" srcId="{F4143B2D-4BD5-4C1E-A39D-07DD56D984A1}" destId="{BE6EC733-7650-47BC-A771-15B7DD9AF19E}" srcOrd="0" destOrd="0" presId="urn:microsoft.com/office/officeart/2005/8/layout/vList2"/>
    <dgm:cxn modelId="{0ABE6265-3309-40EB-892A-1CD23E807F3C}" type="presOf" srcId="{2154B071-86BC-4042-A5EC-19C9E451C5D4}" destId="{5F8A3974-6689-4F6F-A2E9-41255B60E8E1}" srcOrd="0" destOrd="0" presId="urn:microsoft.com/office/officeart/2005/8/layout/vList2"/>
    <dgm:cxn modelId="{FC291B77-3439-404A-B26C-E9C36137F1E4}" srcId="{2154B071-86BC-4042-A5EC-19C9E451C5D4}" destId="{6CFD34F0-4015-487B-99C5-894F60CEAC3A}" srcOrd="3" destOrd="0" parTransId="{A8785255-0290-4DD9-A51B-B5ED394D344D}" sibTransId="{C9D388C3-7A62-4FCD-88DA-F1422C7D914D}"/>
    <dgm:cxn modelId="{1CB2AB7B-71E0-49DE-AB16-999A7E563CDA}" type="presOf" srcId="{06FBB266-CD09-460A-B646-8A1DDD9F37A6}" destId="{24AA91D6-C9B0-4EDE-A79C-2696A558E053}" srcOrd="0" destOrd="0" presId="urn:microsoft.com/office/officeart/2005/8/layout/vList2"/>
    <dgm:cxn modelId="{C856B79E-2C5C-4435-AD27-3E5A2B9CBDB3}" srcId="{2154B071-86BC-4042-A5EC-19C9E451C5D4}" destId="{06FBB266-CD09-460A-B646-8A1DDD9F37A6}" srcOrd="2" destOrd="0" parTransId="{D8AEB8D3-61E3-46D7-89EB-9DA683139E91}" sibTransId="{8F84921B-141E-44CE-A49A-C7912AA6F77E}"/>
    <dgm:cxn modelId="{774032AE-F508-4C6C-A9BA-138358EB17D9}" srcId="{2154B071-86BC-4042-A5EC-19C9E451C5D4}" destId="{F4143B2D-4BD5-4C1E-A39D-07DD56D984A1}" srcOrd="4" destOrd="0" parTransId="{9FA590E1-2C53-4A65-B3AE-45A33D6AAA3D}" sibTransId="{73BC28F1-5927-473B-A7C6-7C83FBC4D075}"/>
    <dgm:cxn modelId="{E1E55BAF-F32F-4D0B-AFC4-FDA620755004}" type="presOf" srcId="{6CFD34F0-4015-487B-99C5-894F60CEAC3A}" destId="{076F573A-201E-47D8-96FF-FC43BF624B02}" srcOrd="0" destOrd="0" presId="urn:microsoft.com/office/officeart/2005/8/layout/vList2"/>
    <dgm:cxn modelId="{CCB467B4-C5DE-484C-83BF-1B198009228D}" type="presOf" srcId="{409A7938-2B5A-44B3-993A-AC892A25354C}" destId="{D8F8FC5A-5E34-45BD-B076-7E7EF2B13274}" srcOrd="0" destOrd="0" presId="urn:microsoft.com/office/officeart/2005/8/layout/vList2"/>
    <dgm:cxn modelId="{4060ABE8-5336-4F97-9545-ABFB7842909A}" srcId="{2154B071-86BC-4042-A5EC-19C9E451C5D4}" destId="{D934EC78-2D58-4C80-89FB-49D7ADE36CF0}" srcOrd="1" destOrd="0" parTransId="{D268A2D6-1CCA-4706-9E77-A0D9F6C2AC03}" sibTransId="{568333F8-688A-4A07-A3B9-6DD0B2122DBF}"/>
    <dgm:cxn modelId="{64ACC9F2-09D6-41D7-BA60-C4CEA9888A1D}" srcId="{2154B071-86BC-4042-A5EC-19C9E451C5D4}" destId="{409A7938-2B5A-44B3-993A-AC892A25354C}" srcOrd="0" destOrd="0" parTransId="{E580E2C4-6C79-4F63-8F1F-7ED38B9AC156}" sibTransId="{B8AC1EBA-4947-43FC-A190-07F2CBE46C9E}"/>
    <dgm:cxn modelId="{258205FA-5273-418E-A077-438A8B2BBD27}" type="presOf" srcId="{D934EC78-2D58-4C80-89FB-49D7ADE36CF0}" destId="{37F7D19D-CC53-4BC4-B616-9522D7921C79}" srcOrd="0" destOrd="0" presId="urn:microsoft.com/office/officeart/2005/8/layout/vList2"/>
    <dgm:cxn modelId="{0EAC5B16-628C-4811-9553-FF1DD312918C}" type="presParOf" srcId="{5F8A3974-6689-4F6F-A2E9-41255B60E8E1}" destId="{D8F8FC5A-5E34-45BD-B076-7E7EF2B13274}" srcOrd="0" destOrd="0" presId="urn:microsoft.com/office/officeart/2005/8/layout/vList2"/>
    <dgm:cxn modelId="{250F264B-FFC6-45C0-9ECF-6E797B037182}" type="presParOf" srcId="{5F8A3974-6689-4F6F-A2E9-41255B60E8E1}" destId="{70939879-D225-4BBD-B2B9-3B141404C648}" srcOrd="1" destOrd="0" presId="urn:microsoft.com/office/officeart/2005/8/layout/vList2"/>
    <dgm:cxn modelId="{95EF462B-3132-4AFC-A485-F8CDA8290494}" type="presParOf" srcId="{5F8A3974-6689-4F6F-A2E9-41255B60E8E1}" destId="{37F7D19D-CC53-4BC4-B616-9522D7921C79}" srcOrd="2" destOrd="0" presId="urn:microsoft.com/office/officeart/2005/8/layout/vList2"/>
    <dgm:cxn modelId="{BE4227D4-EBAD-4CDB-AF21-F551747E4376}" type="presParOf" srcId="{5F8A3974-6689-4F6F-A2E9-41255B60E8E1}" destId="{EB0C58E6-8D16-4C65-9B3C-0E62A69987E6}" srcOrd="3" destOrd="0" presId="urn:microsoft.com/office/officeart/2005/8/layout/vList2"/>
    <dgm:cxn modelId="{2452D908-6459-44B7-BA68-96733D097E91}" type="presParOf" srcId="{5F8A3974-6689-4F6F-A2E9-41255B60E8E1}" destId="{24AA91D6-C9B0-4EDE-A79C-2696A558E053}" srcOrd="4" destOrd="0" presId="urn:microsoft.com/office/officeart/2005/8/layout/vList2"/>
    <dgm:cxn modelId="{DF5A6798-7178-4973-9187-1A3254FFCD63}" type="presParOf" srcId="{5F8A3974-6689-4F6F-A2E9-41255B60E8E1}" destId="{E3B9F5BB-10E0-4E65-8557-34D70D6DE155}" srcOrd="5" destOrd="0" presId="urn:microsoft.com/office/officeart/2005/8/layout/vList2"/>
    <dgm:cxn modelId="{766D5E5E-4D58-4019-82F0-43A25EC2777C}" type="presParOf" srcId="{5F8A3974-6689-4F6F-A2E9-41255B60E8E1}" destId="{076F573A-201E-47D8-96FF-FC43BF624B02}" srcOrd="6" destOrd="0" presId="urn:microsoft.com/office/officeart/2005/8/layout/vList2"/>
    <dgm:cxn modelId="{8A259850-42BA-4DCD-BA65-6A613FCB1DEC}" type="presParOf" srcId="{5F8A3974-6689-4F6F-A2E9-41255B60E8E1}" destId="{817F240F-D1D9-4B4D-8530-4E693E547632}" srcOrd="7" destOrd="0" presId="urn:microsoft.com/office/officeart/2005/8/layout/vList2"/>
    <dgm:cxn modelId="{76EE1CF3-0126-4A68-94E7-52FD39D683C9}" type="presParOf" srcId="{5F8A3974-6689-4F6F-A2E9-41255B60E8E1}" destId="{BE6EC733-7650-47BC-A771-15B7DD9AF19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8FC5A-5E34-45BD-B076-7E7EF2B13274}">
      <dsp:nvSpPr>
        <dsp:cNvPr id="0" name=""/>
        <dsp:cNvSpPr/>
      </dsp:nvSpPr>
      <dsp:spPr>
        <a:xfrm>
          <a:off x="0" y="51913"/>
          <a:ext cx="6513603" cy="10296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 - Gestionar el proceso de pedidos dentro del restaurante	</a:t>
          </a:r>
          <a:endParaRPr lang="en-US" sz="4400" kern="1200" dirty="0"/>
        </a:p>
      </dsp:txBody>
      <dsp:txXfrm>
        <a:off x="50261" y="102174"/>
        <a:ext cx="6413081" cy="929078"/>
      </dsp:txXfrm>
    </dsp:sp>
    <dsp:sp modelId="{37F7D19D-CC53-4BC4-B616-9522D7921C79}">
      <dsp:nvSpPr>
        <dsp:cNvPr id="0" name=""/>
        <dsp:cNvSpPr/>
      </dsp:nvSpPr>
      <dsp:spPr>
        <a:xfrm>
          <a:off x="0" y="1239913"/>
          <a:ext cx="6513603" cy="102960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 Gestionar el proceso de pedidos en linea</a:t>
          </a:r>
        </a:p>
      </dsp:txBody>
      <dsp:txXfrm>
        <a:off x="50261" y="1290174"/>
        <a:ext cx="6413081" cy="929078"/>
      </dsp:txXfrm>
    </dsp:sp>
    <dsp:sp modelId="{24AA91D6-C9B0-4EDE-A79C-2696A558E053}">
      <dsp:nvSpPr>
        <dsp:cNvPr id="0" name=""/>
        <dsp:cNvSpPr/>
      </dsp:nvSpPr>
      <dsp:spPr>
        <a:xfrm>
          <a:off x="0" y="2427913"/>
          <a:ext cx="6513603" cy="10296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 Gestion del proceso de domicilios</a:t>
          </a:r>
        </a:p>
      </dsp:txBody>
      <dsp:txXfrm>
        <a:off x="50261" y="2478174"/>
        <a:ext cx="6413081" cy="929078"/>
      </dsp:txXfrm>
    </dsp:sp>
    <dsp:sp modelId="{076F573A-201E-47D8-96FF-FC43BF624B02}">
      <dsp:nvSpPr>
        <dsp:cNvPr id="0" name=""/>
        <dsp:cNvSpPr/>
      </dsp:nvSpPr>
      <dsp:spPr>
        <a:xfrm>
          <a:off x="0" y="3615913"/>
          <a:ext cx="6513603" cy="102960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 Manejo del inventario 	 </a:t>
          </a:r>
        </a:p>
      </dsp:txBody>
      <dsp:txXfrm>
        <a:off x="50261" y="3666174"/>
        <a:ext cx="6413081" cy="929078"/>
      </dsp:txXfrm>
    </dsp:sp>
    <dsp:sp modelId="{BE6EC733-7650-47BC-A771-15B7DD9AF19E}">
      <dsp:nvSpPr>
        <dsp:cNvPr id="0" name=""/>
        <dsp:cNvSpPr/>
      </dsp:nvSpPr>
      <dsp:spPr>
        <a:xfrm>
          <a:off x="0" y="4803913"/>
          <a:ext cx="6513603" cy="10296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  Procesos de facturación </a:t>
          </a:r>
        </a:p>
      </dsp:txBody>
      <dsp:txXfrm>
        <a:off x="50261" y="4854174"/>
        <a:ext cx="6413081" cy="9290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D6A6D-779A-4A4D-85A7-C6AED06BCC16}" type="datetimeFigureOut">
              <a:rPr lang="es-ES" smtClean="0"/>
              <a:t>06/06/2019</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EB524F-4E56-4A37-ADF4-6B0CC133FC1E}" type="slidenum">
              <a:rPr lang="es-ES" smtClean="0"/>
              <a:t>‹Nº›</a:t>
            </a:fld>
            <a:endParaRPr lang="es-ES" dirty="0"/>
          </a:p>
        </p:txBody>
      </p:sp>
    </p:spTree>
    <p:extLst>
      <p:ext uri="{BB962C8B-B14F-4D97-AF65-F5344CB8AC3E}">
        <p14:creationId xmlns:p14="http://schemas.microsoft.com/office/powerpoint/2010/main" val="1584860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DEB524F-4E56-4A37-ADF4-6B0CC133FC1E}" type="slidenum">
              <a:rPr lang="es-ES" smtClean="0"/>
              <a:t>1</a:t>
            </a:fld>
            <a:endParaRPr lang="es-ES" dirty="0"/>
          </a:p>
        </p:txBody>
      </p:sp>
    </p:spTree>
    <p:extLst>
      <p:ext uri="{BB962C8B-B14F-4D97-AF65-F5344CB8AC3E}">
        <p14:creationId xmlns:p14="http://schemas.microsoft.com/office/powerpoint/2010/main" val="4141097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TOMADO DE :  (https://www.google.com/search?q=planteamiento+del+problema&amp;client=firefox-b-d&amp;source=lnms&amp;tbm=isch&amp;sa=X&amp;ved=0ahUKEwjMw_XSy9PiAhUOy1kKHYDKCLcQ_AUIECgB&amp;biw=958&amp;bih=942#imgrc=0BBqMGkIPkDsaM:)</a:t>
            </a:r>
            <a:endParaRPr lang="es-ES" dirty="0"/>
          </a:p>
        </p:txBody>
      </p:sp>
      <p:sp>
        <p:nvSpPr>
          <p:cNvPr id="4" name="Marcador de número de diapositiva 3"/>
          <p:cNvSpPr>
            <a:spLocks noGrp="1"/>
          </p:cNvSpPr>
          <p:nvPr>
            <p:ph type="sldNum" sz="quarter" idx="5"/>
          </p:nvPr>
        </p:nvSpPr>
        <p:spPr/>
        <p:txBody>
          <a:bodyPr/>
          <a:lstStyle/>
          <a:p>
            <a:fld id="{1DEB524F-4E56-4A37-ADF4-6B0CC133FC1E}" type="slidenum">
              <a:rPr lang="es-ES" smtClean="0"/>
              <a:t>3</a:t>
            </a:fld>
            <a:endParaRPr lang="es-ES" dirty="0"/>
          </a:p>
        </p:txBody>
      </p:sp>
    </p:spTree>
    <p:extLst>
      <p:ext uri="{BB962C8B-B14F-4D97-AF65-F5344CB8AC3E}">
        <p14:creationId xmlns:p14="http://schemas.microsoft.com/office/powerpoint/2010/main" val="2910745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TOMADO DE :  (https://www.google.com/search?q=planteamiento+del+problema&amp;client=firefox-b-d&amp;source=lnms&amp;tbm=isch&amp;sa=X&amp;ved=0ahUKEwjMw_XSy9PiAhUOy1kKHYDKCLcQ_AUIECgB&amp;biw=958&amp;bih=942#imgrc=0BBqMGkIPkDsaM:)</a:t>
            </a:r>
            <a:endParaRPr lang="es-ES" dirty="0"/>
          </a:p>
        </p:txBody>
      </p:sp>
      <p:sp>
        <p:nvSpPr>
          <p:cNvPr id="4" name="Marcador de número de diapositiva 3"/>
          <p:cNvSpPr>
            <a:spLocks noGrp="1"/>
          </p:cNvSpPr>
          <p:nvPr>
            <p:ph type="sldNum" sz="quarter" idx="5"/>
          </p:nvPr>
        </p:nvSpPr>
        <p:spPr/>
        <p:txBody>
          <a:bodyPr/>
          <a:lstStyle/>
          <a:p>
            <a:fld id="{1DEB524F-4E56-4A37-ADF4-6B0CC133FC1E}" type="slidenum">
              <a:rPr lang="es-ES" smtClean="0"/>
              <a:t>4</a:t>
            </a:fld>
            <a:endParaRPr lang="es-ES" dirty="0"/>
          </a:p>
        </p:txBody>
      </p:sp>
    </p:spTree>
    <p:extLst>
      <p:ext uri="{BB962C8B-B14F-4D97-AF65-F5344CB8AC3E}">
        <p14:creationId xmlns:p14="http://schemas.microsoft.com/office/powerpoint/2010/main" val="1203529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ISTALACIONES</a:t>
            </a:r>
            <a:endParaRPr lang="es-CO" dirty="0"/>
          </a:p>
        </p:txBody>
      </p:sp>
      <p:sp>
        <p:nvSpPr>
          <p:cNvPr id="4" name="Marcador de número de diapositiva 3"/>
          <p:cNvSpPr>
            <a:spLocks noGrp="1"/>
          </p:cNvSpPr>
          <p:nvPr>
            <p:ph type="sldNum" sz="quarter" idx="5"/>
          </p:nvPr>
        </p:nvSpPr>
        <p:spPr/>
        <p:txBody>
          <a:bodyPr/>
          <a:lstStyle/>
          <a:p>
            <a:fld id="{1DEB524F-4E56-4A37-ADF4-6B0CC133FC1E}" type="slidenum">
              <a:rPr lang="es-ES" smtClean="0"/>
              <a:t>11</a:t>
            </a:fld>
            <a:endParaRPr lang="es-ES" dirty="0"/>
          </a:p>
        </p:txBody>
      </p:sp>
    </p:spTree>
    <p:extLst>
      <p:ext uri="{BB962C8B-B14F-4D97-AF65-F5344CB8AC3E}">
        <p14:creationId xmlns:p14="http://schemas.microsoft.com/office/powerpoint/2010/main" val="168737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ISTALACIONES</a:t>
            </a:r>
            <a:endParaRPr lang="es-CO" dirty="0"/>
          </a:p>
        </p:txBody>
      </p:sp>
      <p:sp>
        <p:nvSpPr>
          <p:cNvPr id="4" name="Marcador de número de diapositiva 3"/>
          <p:cNvSpPr>
            <a:spLocks noGrp="1"/>
          </p:cNvSpPr>
          <p:nvPr>
            <p:ph type="sldNum" sz="quarter" idx="5"/>
          </p:nvPr>
        </p:nvSpPr>
        <p:spPr/>
        <p:txBody>
          <a:bodyPr/>
          <a:lstStyle/>
          <a:p>
            <a:fld id="{1DEB524F-4E56-4A37-ADF4-6B0CC133FC1E}" type="slidenum">
              <a:rPr lang="es-ES" smtClean="0"/>
              <a:t>12</a:t>
            </a:fld>
            <a:endParaRPr lang="es-ES" dirty="0"/>
          </a:p>
        </p:txBody>
      </p:sp>
    </p:spTree>
    <p:extLst>
      <p:ext uri="{BB962C8B-B14F-4D97-AF65-F5344CB8AC3E}">
        <p14:creationId xmlns:p14="http://schemas.microsoft.com/office/powerpoint/2010/main" val="1091043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ISTALACIONES</a:t>
            </a:r>
            <a:endParaRPr lang="es-CO" dirty="0"/>
          </a:p>
        </p:txBody>
      </p:sp>
      <p:sp>
        <p:nvSpPr>
          <p:cNvPr id="4" name="Marcador de número de diapositiva 3"/>
          <p:cNvSpPr>
            <a:spLocks noGrp="1"/>
          </p:cNvSpPr>
          <p:nvPr>
            <p:ph type="sldNum" sz="quarter" idx="5"/>
          </p:nvPr>
        </p:nvSpPr>
        <p:spPr/>
        <p:txBody>
          <a:bodyPr/>
          <a:lstStyle/>
          <a:p>
            <a:fld id="{1DEB524F-4E56-4A37-ADF4-6B0CC133FC1E}" type="slidenum">
              <a:rPr lang="es-ES" smtClean="0"/>
              <a:t>13</a:t>
            </a:fld>
            <a:endParaRPr lang="es-ES" dirty="0"/>
          </a:p>
        </p:txBody>
      </p:sp>
    </p:spTree>
    <p:extLst>
      <p:ext uri="{BB962C8B-B14F-4D97-AF65-F5344CB8AC3E}">
        <p14:creationId xmlns:p14="http://schemas.microsoft.com/office/powerpoint/2010/main" val="1021788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A4E23-F2E5-4D9F-9C02-CDA0713EF98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F0B8DAA-5DA2-4150-A409-15A23BB515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95215AE-2AA0-4665-B7C5-2F37909F2F01}"/>
              </a:ext>
            </a:extLst>
          </p:cNvPr>
          <p:cNvSpPr>
            <a:spLocks noGrp="1"/>
          </p:cNvSpPr>
          <p:nvPr>
            <p:ph type="dt" sz="half" idx="10"/>
          </p:nvPr>
        </p:nvSpPr>
        <p:spPr/>
        <p:txBody>
          <a:bodyPr/>
          <a:lstStyle/>
          <a:p>
            <a:fld id="{B0D30A4C-471C-4D37-83DE-D5BCE14A0E21}" type="datetimeFigureOut">
              <a:rPr lang="es-ES" smtClean="0"/>
              <a:t>06/06/2019</a:t>
            </a:fld>
            <a:endParaRPr lang="es-ES" dirty="0"/>
          </a:p>
        </p:txBody>
      </p:sp>
      <p:sp>
        <p:nvSpPr>
          <p:cNvPr id="5" name="Marcador de pie de página 4">
            <a:extLst>
              <a:ext uri="{FF2B5EF4-FFF2-40B4-BE49-F238E27FC236}">
                <a16:creationId xmlns:a16="http://schemas.microsoft.com/office/drawing/2014/main" id="{DE01BCBE-8F87-4E62-8A45-A9196887256F}"/>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5138A51D-2DD8-46C5-9E06-7F37468ABFB2}"/>
              </a:ext>
            </a:extLst>
          </p:cNvPr>
          <p:cNvSpPr>
            <a:spLocks noGrp="1"/>
          </p:cNvSpPr>
          <p:nvPr>
            <p:ph type="sldNum" sz="quarter" idx="12"/>
          </p:nvPr>
        </p:nvSpPr>
        <p:spPr/>
        <p:txBody>
          <a:bodyPr/>
          <a:lstStyle/>
          <a:p>
            <a:fld id="{06206BB5-A206-416C-BD65-605F0D4015F6}" type="slidenum">
              <a:rPr lang="es-ES" smtClean="0"/>
              <a:t>‹Nº›</a:t>
            </a:fld>
            <a:endParaRPr lang="es-ES" dirty="0"/>
          </a:p>
        </p:txBody>
      </p:sp>
    </p:spTree>
    <p:extLst>
      <p:ext uri="{BB962C8B-B14F-4D97-AF65-F5344CB8AC3E}">
        <p14:creationId xmlns:p14="http://schemas.microsoft.com/office/powerpoint/2010/main" val="231198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EDCE8C-20F3-448A-91EA-85B577121E9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13D1FF6-2B39-48B8-9596-6EEFE7F5815C}"/>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A1520C1-FB9D-497B-8D45-A5BD8B0EB3C3}"/>
              </a:ext>
            </a:extLst>
          </p:cNvPr>
          <p:cNvSpPr>
            <a:spLocks noGrp="1"/>
          </p:cNvSpPr>
          <p:nvPr>
            <p:ph type="dt" sz="half" idx="10"/>
          </p:nvPr>
        </p:nvSpPr>
        <p:spPr/>
        <p:txBody>
          <a:bodyPr/>
          <a:lstStyle/>
          <a:p>
            <a:fld id="{B0D30A4C-471C-4D37-83DE-D5BCE14A0E21}" type="datetimeFigureOut">
              <a:rPr lang="es-ES" smtClean="0"/>
              <a:t>06/06/2019</a:t>
            </a:fld>
            <a:endParaRPr lang="es-ES" dirty="0"/>
          </a:p>
        </p:txBody>
      </p:sp>
      <p:sp>
        <p:nvSpPr>
          <p:cNvPr id="5" name="Marcador de pie de página 4">
            <a:extLst>
              <a:ext uri="{FF2B5EF4-FFF2-40B4-BE49-F238E27FC236}">
                <a16:creationId xmlns:a16="http://schemas.microsoft.com/office/drawing/2014/main" id="{174E8419-A15F-49F7-AB35-27E39E7470FC}"/>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5FB811A3-D4DC-4FE0-BA25-29D3FD289EEB}"/>
              </a:ext>
            </a:extLst>
          </p:cNvPr>
          <p:cNvSpPr>
            <a:spLocks noGrp="1"/>
          </p:cNvSpPr>
          <p:nvPr>
            <p:ph type="sldNum" sz="quarter" idx="12"/>
          </p:nvPr>
        </p:nvSpPr>
        <p:spPr/>
        <p:txBody>
          <a:bodyPr/>
          <a:lstStyle/>
          <a:p>
            <a:fld id="{06206BB5-A206-416C-BD65-605F0D4015F6}" type="slidenum">
              <a:rPr lang="es-ES" smtClean="0"/>
              <a:t>‹Nº›</a:t>
            </a:fld>
            <a:endParaRPr lang="es-ES" dirty="0"/>
          </a:p>
        </p:txBody>
      </p:sp>
    </p:spTree>
    <p:extLst>
      <p:ext uri="{BB962C8B-B14F-4D97-AF65-F5344CB8AC3E}">
        <p14:creationId xmlns:p14="http://schemas.microsoft.com/office/powerpoint/2010/main" val="3082393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85E0FBE-1B4B-4B84-9499-BBC6B1CBDF9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9512C22-DAB1-4892-AAC9-506B709F5C23}"/>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B39504C-2284-4FEB-877E-CA520B57AEF6}"/>
              </a:ext>
            </a:extLst>
          </p:cNvPr>
          <p:cNvSpPr>
            <a:spLocks noGrp="1"/>
          </p:cNvSpPr>
          <p:nvPr>
            <p:ph type="dt" sz="half" idx="10"/>
          </p:nvPr>
        </p:nvSpPr>
        <p:spPr/>
        <p:txBody>
          <a:bodyPr/>
          <a:lstStyle/>
          <a:p>
            <a:fld id="{B0D30A4C-471C-4D37-83DE-D5BCE14A0E21}" type="datetimeFigureOut">
              <a:rPr lang="es-ES" smtClean="0"/>
              <a:t>06/06/2019</a:t>
            </a:fld>
            <a:endParaRPr lang="es-ES" dirty="0"/>
          </a:p>
        </p:txBody>
      </p:sp>
      <p:sp>
        <p:nvSpPr>
          <p:cNvPr id="5" name="Marcador de pie de página 4">
            <a:extLst>
              <a:ext uri="{FF2B5EF4-FFF2-40B4-BE49-F238E27FC236}">
                <a16:creationId xmlns:a16="http://schemas.microsoft.com/office/drawing/2014/main" id="{A73C7F75-CDD4-4126-9C74-A6DB91372BC2}"/>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54BAAF1F-F0F4-4DDD-90E0-901AF32DE6AF}"/>
              </a:ext>
            </a:extLst>
          </p:cNvPr>
          <p:cNvSpPr>
            <a:spLocks noGrp="1"/>
          </p:cNvSpPr>
          <p:nvPr>
            <p:ph type="sldNum" sz="quarter" idx="12"/>
          </p:nvPr>
        </p:nvSpPr>
        <p:spPr/>
        <p:txBody>
          <a:bodyPr/>
          <a:lstStyle/>
          <a:p>
            <a:fld id="{06206BB5-A206-416C-BD65-605F0D4015F6}" type="slidenum">
              <a:rPr lang="es-ES" smtClean="0"/>
              <a:t>‹Nº›</a:t>
            </a:fld>
            <a:endParaRPr lang="es-ES" dirty="0"/>
          </a:p>
        </p:txBody>
      </p:sp>
    </p:spTree>
    <p:extLst>
      <p:ext uri="{BB962C8B-B14F-4D97-AF65-F5344CB8AC3E}">
        <p14:creationId xmlns:p14="http://schemas.microsoft.com/office/powerpoint/2010/main" val="611352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7137A0-FEEA-4C5B-B99A-18375CC6339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5986A32-4C61-4C19-ADBC-F4F2D49CDA51}"/>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4CB1D99-DC6F-4C4D-961D-6E25D743B55C}"/>
              </a:ext>
            </a:extLst>
          </p:cNvPr>
          <p:cNvSpPr>
            <a:spLocks noGrp="1"/>
          </p:cNvSpPr>
          <p:nvPr>
            <p:ph type="dt" sz="half" idx="10"/>
          </p:nvPr>
        </p:nvSpPr>
        <p:spPr/>
        <p:txBody>
          <a:bodyPr/>
          <a:lstStyle/>
          <a:p>
            <a:fld id="{B0D30A4C-471C-4D37-83DE-D5BCE14A0E21}" type="datetimeFigureOut">
              <a:rPr lang="es-ES" smtClean="0"/>
              <a:t>06/06/2019</a:t>
            </a:fld>
            <a:endParaRPr lang="es-ES" dirty="0"/>
          </a:p>
        </p:txBody>
      </p:sp>
      <p:sp>
        <p:nvSpPr>
          <p:cNvPr id="5" name="Marcador de pie de página 4">
            <a:extLst>
              <a:ext uri="{FF2B5EF4-FFF2-40B4-BE49-F238E27FC236}">
                <a16:creationId xmlns:a16="http://schemas.microsoft.com/office/drawing/2014/main" id="{F7A13A0A-9171-40CC-8031-DABA5629C922}"/>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783DA10A-3178-41EE-B382-4A3879EE1511}"/>
              </a:ext>
            </a:extLst>
          </p:cNvPr>
          <p:cNvSpPr>
            <a:spLocks noGrp="1"/>
          </p:cNvSpPr>
          <p:nvPr>
            <p:ph type="sldNum" sz="quarter" idx="12"/>
          </p:nvPr>
        </p:nvSpPr>
        <p:spPr/>
        <p:txBody>
          <a:bodyPr/>
          <a:lstStyle/>
          <a:p>
            <a:fld id="{06206BB5-A206-416C-BD65-605F0D4015F6}" type="slidenum">
              <a:rPr lang="es-ES" smtClean="0"/>
              <a:t>‹Nº›</a:t>
            </a:fld>
            <a:endParaRPr lang="es-ES" dirty="0"/>
          </a:p>
        </p:txBody>
      </p:sp>
    </p:spTree>
    <p:extLst>
      <p:ext uri="{BB962C8B-B14F-4D97-AF65-F5344CB8AC3E}">
        <p14:creationId xmlns:p14="http://schemas.microsoft.com/office/powerpoint/2010/main" val="106421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52CF39-733A-4C70-A060-8F03C1A3819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73FC744-DE1A-46D4-BEC8-AC446F1F94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3EB7744B-CF50-478E-A1C9-25811A5DF031}"/>
              </a:ext>
            </a:extLst>
          </p:cNvPr>
          <p:cNvSpPr>
            <a:spLocks noGrp="1"/>
          </p:cNvSpPr>
          <p:nvPr>
            <p:ph type="dt" sz="half" idx="10"/>
          </p:nvPr>
        </p:nvSpPr>
        <p:spPr/>
        <p:txBody>
          <a:bodyPr/>
          <a:lstStyle/>
          <a:p>
            <a:fld id="{B0D30A4C-471C-4D37-83DE-D5BCE14A0E21}" type="datetimeFigureOut">
              <a:rPr lang="es-ES" smtClean="0"/>
              <a:t>06/06/2019</a:t>
            </a:fld>
            <a:endParaRPr lang="es-ES" dirty="0"/>
          </a:p>
        </p:txBody>
      </p:sp>
      <p:sp>
        <p:nvSpPr>
          <p:cNvPr id="5" name="Marcador de pie de página 4">
            <a:extLst>
              <a:ext uri="{FF2B5EF4-FFF2-40B4-BE49-F238E27FC236}">
                <a16:creationId xmlns:a16="http://schemas.microsoft.com/office/drawing/2014/main" id="{2E84BD10-7FFF-4EB7-93F9-CD8DC060CF62}"/>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CD245B36-ADC6-4EC2-8E8E-1E9CD9EC505D}"/>
              </a:ext>
            </a:extLst>
          </p:cNvPr>
          <p:cNvSpPr>
            <a:spLocks noGrp="1"/>
          </p:cNvSpPr>
          <p:nvPr>
            <p:ph type="sldNum" sz="quarter" idx="12"/>
          </p:nvPr>
        </p:nvSpPr>
        <p:spPr/>
        <p:txBody>
          <a:bodyPr/>
          <a:lstStyle/>
          <a:p>
            <a:fld id="{06206BB5-A206-416C-BD65-605F0D4015F6}" type="slidenum">
              <a:rPr lang="es-ES" smtClean="0"/>
              <a:t>‹Nº›</a:t>
            </a:fld>
            <a:endParaRPr lang="es-ES" dirty="0"/>
          </a:p>
        </p:txBody>
      </p:sp>
    </p:spTree>
    <p:extLst>
      <p:ext uri="{BB962C8B-B14F-4D97-AF65-F5344CB8AC3E}">
        <p14:creationId xmlns:p14="http://schemas.microsoft.com/office/powerpoint/2010/main" val="280273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01AD24-7A46-428D-8A7F-A9B714D43DA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06BB867-0EEE-416F-9967-3580751FF20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94F964FC-AA4D-4D51-AD3F-A2E67939B27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006062C-159E-465F-8EED-3D98048F6F03}"/>
              </a:ext>
            </a:extLst>
          </p:cNvPr>
          <p:cNvSpPr>
            <a:spLocks noGrp="1"/>
          </p:cNvSpPr>
          <p:nvPr>
            <p:ph type="dt" sz="half" idx="10"/>
          </p:nvPr>
        </p:nvSpPr>
        <p:spPr/>
        <p:txBody>
          <a:bodyPr/>
          <a:lstStyle/>
          <a:p>
            <a:fld id="{B0D30A4C-471C-4D37-83DE-D5BCE14A0E21}" type="datetimeFigureOut">
              <a:rPr lang="es-ES" smtClean="0"/>
              <a:t>06/06/2019</a:t>
            </a:fld>
            <a:endParaRPr lang="es-ES" dirty="0"/>
          </a:p>
        </p:txBody>
      </p:sp>
      <p:sp>
        <p:nvSpPr>
          <p:cNvPr id="6" name="Marcador de pie de página 5">
            <a:extLst>
              <a:ext uri="{FF2B5EF4-FFF2-40B4-BE49-F238E27FC236}">
                <a16:creationId xmlns:a16="http://schemas.microsoft.com/office/drawing/2014/main" id="{178400EF-2CC1-486E-8E84-0E5EB6227E9C}"/>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7DB0BA75-40F0-4301-9596-3B1E1022061C}"/>
              </a:ext>
            </a:extLst>
          </p:cNvPr>
          <p:cNvSpPr>
            <a:spLocks noGrp="1"/>
          </p:cNvSpPr>
          <p:nvPr>
            <p:ph type="sldNum" sz="quarter" idx="12"/>
          </p:nvPr>
        </p:nvSpPr>
        <p:spPr/>
        <p:txBody>
          <a:bodyPr/>
          <a:lstStyle/>
          <a:p>
            <a:fld id="{06206BB5-A206-416C-BD65-605F0D4015F6}" type="slidenum">
              <a:rPr lang="es-ES" smtClean="0"/>
              <a:t>‹Nº›</a:t>
            </a:fld>
            <a:endParaRPr lang="es-ES" dirty="0"/>
          </a:p>
        </p:txBody>
      </p:sp>
    </p:spTree>
    <p:extLst>
      <p:ext uri="{BB962C8B-B14F-4D97-AF65-F5344CB8AC3E}">
        <p14:creationId xmlns:p14="http://schemas.microsoft.com/office/powerpoint/2010/main" val="1195437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BF0A8-537C-4657-98BD-509E5D32FE0F}"/>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9315300-39F3-4C98-A14D-9BEBC1A0ED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8BB5C64E-4206-4DA2-97E4-8C47BB7E32FD}"/>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8470B49-6107-4533-A54C-E802637879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81E3CF78-853D-47E0-B19E-11C9F1648024}"/>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5496534-1F6C-46F6-B087-7A41D9720100}"/>
              </a:ext>
            </a:extLst>
          </p:cNvPr>
          <p:cNvSpPr>
            <a:spLocks noGrp="1"/>
          </p:cNvSpPr>
          <p:nvPr>
            <p:ph type="dt" sz="half" idx="10"/>
          </p:nvPr>
        </p:nvSpPr>
        <p:spPr/>
        <p:txBody>
          <a:bodyPr/>
          <a:lstStyle/>
          <a:p>
            <a:fld id="{B0D30A4C-471C-4D37-83DE-D5BCE14A0E21}" type="datetimeFigureOut">
              <a:rPr lang="es-ES" smtClean="0"/>
              <a:t>06/06/2019</a:t>
            </a:fld>
            <a:endParaRPr lang="es-ES" dirty="0"/>
          </a:p>
        </p:txBody>
      </p:sp>
      <p:sp>
        <p:nvSpPr>
          <p:cNvPr id="8" name="Marcador de pie de página 7">
            <a:extLst>
              <a:ext uri="{FF2B5EF4-FFF2-40B4-BE49-F238E27FC236}">
                <a16:creationId xmlns:a16="http://schemas.microsoft.com/office/drawing/2014/main" id="{9BFEE8AF-561F-4007-AE32-59794CA20719}"/>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6EBC034F-758D-47A5-9802-2D73FF5ADA27}"/>
              </a:ext>
            </a:extLst>
          </p:cNvPr>
          <p:cNvSpPr>
            <a:spLocks noGrp="1"/>
          </p:cNvSpPr>
          <p:nvPr>
            <p:ph type="sldNum" sz="quarter" idx="12"/>
          </p:nvPr>
        </p:nvSpPr>
        <p:spPr/>
        <p:txBody>
          <a:bodyPr/>
          <a:lstStyle/>
          <a:p>
            <a:fld id="{06206BB5-A206-416C-BD65-605F0D4015F6}" type="slidenum">
              <a:rPr lang="es-ES" smtClean="0"/>
              <a:t>‹Nº›</a:t>
            </a:fld>
            <a:endParaRPr lang="es-ES" dirty="0"/>
          </a:p>
        </p:txBody>
      </p:sp>
    </p:spTree>
    <p:extLst>
      <p:ext uri="{BB962C8B-B14F-4D97-AF65-F5344CB8AC3E}">
        <p14:creationId xmlns:p14="http://schemas.microsoft.com/office/powerpoint/2010/main" val="3319842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FB8F5B-6AD6-42F3-B89E-B707E3337516}"/>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C9EBC8E-0915-4F3C-9FB0-6E69909332E4}"/>
              </a:ext>
            </a:extLst>
          </p:cNvPr>
          <p:cNvSpPr>
            <a:spLocks noGrp="1"/>
          </p:cNvSpPr>
          <p:nvPr>
            <p:ph type="dt" sz="half" idx="10"/>
          </p:nvPr>
        </p:nvSpPr>
        <p:spPr/>
        <p:txBody>
          <a:bodyPr/>
          <a:lstStyle/>
          <a:p>
            <a:fld id="{B0D30A4C-471C-4D37-83DE-D5BCE14A0E21}" type="datetimeFigureOut">
              <a:rPr lang="es-ES" smtClean="0"/>
              <a:t>06/06/2019</a:t>
            </a:fld>
            <a:endParaRPr lang="es-ES" dirty="0"/>
          </a:p>
        </p:txBody>
      </p:sp>
      <p:sp>
        <p:nvSpPr>
          <p:cNvPr id="4" name="Marcador de pie de página 3">
            <a:extLst>
              <a:ext uri="{FF2B5EF4-FFF2-40B4-BE49-F238E27FC236}">
                <a16:creationId xmlns:a16="http://schemas.microsoft.com/office/drawing/2014/main" id="{1820F7D8-E0D1-43E4-B87D-3C4C4BF38F3B}"/>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220EFB9A-1E9D-4446-B15B-42E3A30C247B}"/>
              </a:ext>
            </a:extLst>
          </p:cNvPr>
          <p:cNvSpPr>
            <a:spLocks noGrp="1"/>
          </p:cNvSpPr>
          <p:nvPr>
            <p:ph type="sldNum" sz="quarter" idx="12"/>
          </p:nvPr>
        </p:nvSpPr>
        <p:spPr/>
        <p:txBody>
          <a:bodyPr/>
          <a:lstStyle/>
          <a:p>
            <a:fld id="{06206BB5-A206-416C-BD65-605F0D4015F6}" type="slidenum">
              <a:rPr lang="es-ES" smtClean="0"/>
              <a:t>‹Nº›</a:t>
            </a:fld>
            <a:endParaRPr lang="es-ES" dirty="0"/>
          </a:p>
        </p:txBody>
      </p:sp>
    </p:spTree>
    <p:extLst>
      <p:ext uri="{BB962C8B-B14F-4D97-AF65-F5344CB8AC3E}">
        <p14:creationId xmlns:p14="http://schemas.microsoft.com/office/powerpoint/2010/main" val="3151277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A3F07F-EA20-40D5-B5E2-0B2ED3073A49}"/>
              </a:ext>
            </a:extLst>
          </p:cNvPr>
          <p:cNvSpPr>
            <a:spLocks noGrp="1"/>
          </p:cNvSpPr>
          <p:nvPr>
            <p:ph type="dt" sz="half" idx="10"/>
          </p:nvPr>
        </p:nvSpPr>
        <p:spPr/>
        <p:txBody>
          <a:bodyPr/>
          <a:lstStyle/>
          <a:p>
            <a:fld id="{B0D30A4C-471C-4D37-83DE-D5BCE14A0E21}" type="datetimeFigureOut">
              <a:rPr lang="es-ES" smtClean="0"/>
              <a:t>06/06/2019</a:t>
            </a:fld>
            <a:endParaRPr lang="es-ES" dirty="0"/>
          </a:p>
        </p:txBody>
      </p:sp>
      <p:sp>
        <p:nvSpPr>
          <p:cNvPr id="3" name="Marcador de pie de página 2">
            <a:extLst>
              <a:ext uri="{FF2B5EF4-FFF2-40B4-BE49-F238E27FC236}">
                <a16:creationId xmlns:a16="http://schemas.microsoft.com/office/drawing/2014/main" id="{457643EC-AB7A-4FC6-90D2-6127C470441A}"/>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80346274-AF8B-4475-975A-10370912FA11}"/>
              </a:ext>
            </a:extLst>
          </p:cNvPr>
          <p:cNvSpPr>
            <a:spLocks noGrp="1"/>
          </p:cNvSpPr>
          <p:nvPr>
            <p:ph type="sldNum" sz="quarter" idx="12"/>
          </p:nvPr>
        </p:nvSpPr>
        <p:spPr/>
        <p:txBody>
          <a:bodyPr/>
          <a:lstStyle/>
          <a:p>
            <a:fld id="{06206BB5-A206-416C-BD65-605F0D4015F6}" type="slidenum">
              <a:rPr lang="es-ES" smtClean="0"/>
              <a:t>‹Nº›</a:t>
            </a:fld>
            <a:endParaRPr lang="es-ES" dirty="0"/>
          </a:p>
        </p:txBody>
      </p:sp>
    </p:spTree>
    <p:extLst>
      <p:ext uri="{BB962C8B-B14F-4D97-AF65-F5344CB8AC3E}">
        <p14:creationId xmlns:p14="http://schemas.microsoft.com/office/powerpoint/2010/main" val="293104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2ABD-6EEC-4767-9FD7-7DAA6D5995C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065E8E9-0F00-42E5-AEED-A364CB31A0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DB9C5E32-63F1-4F86-B79C-2DDAD6235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A25D00C1-BE5E-4850-90FD-79FC17990F78}"/>
              </a:ext>
            </a:extLst>
          </p:cNvPr>
          <p:cNvSpPr>
            <a:spLocks noGrp="1"/>
          </p:cNvSpPr>
          <p:nvPr>
            <p:ph type="dt" sz="half" idx="10"/>
          </p:nvPr>
        </p:nvSpPr>
        <p:spPr/>
        <p:txBody>
          <a:bodyPr/>
          <a:lstStyle/>
          <a:p>
            <a:fld id="{B0D30A4C-471C-4D37-83DE-D5BCE14A0E21}" type="datetimeFigureOut">
              <a:rPr lang="es-ES" smtClean="0"/>
              <a:t>06/06/2019</a:t>
            </a:fld>
            <a:endParaRPr lang="es-ES" dirty="0"/>
          </a:p>
        </p:txBody>
      </p:sp>
      <p:sp>
        <p:nvSpPr>
          <p:cNvPr id="6" name="Marcador de pie de página 5">
            <a:extLst>
              <a:ext uri="{FF2B5EF4-FFF2-40B4-BE49-F238E27FC236}">
                <a16:creationId xmlns:a16="http://schemas.microsoft.com/office/drawing/2014/main" id="{227DA493-14E2-4D8A-AC41-D5F7A1CB3913}"/>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084BB772-2E55-442F-A503-7049FD2C40E4}"/>
              </a:ext>
            </a:extLst>
          </p:cNvPr>
          <p:cNvSpPr>
            <a:spLocks noGrp="1"/>
          </p:cNvSpPr>
          <p:nvPr>
            <p:ph type="sldNum" sz="quarter" idx="12"/>
          </p:nvPr>
        </p:nvSpPr>
        <p:spPr/>
        <p:txBody>
          <a:bodyPr/>
          <a:lstStyle/>
          <a:p>
            <a:fld id="{06206BB5-A206-416C-BD65-605F0D4015F6}" type="slidenum">
              <a:rPr lang="es-ES" smtClean="0"/>
              <a:t>‹Nº›</a:t>
            </a:fld>
            <a:endParaRPr lang="es-ES" dirty="0"/>
          </a:p>
        </p:txBody>
      </p:sp>
    </p:spTree>
    <p:extLst>
      <p:ext uri="{BB962C8B-B14F-4D97-AF65-F5344CB8AC3E}">
        <p14:creationId xmlns:p14="http://schemas.microsoft.com/office/powerpoint/2010/main" val="131897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EDE24A-E9C0-4B8F-8958-40AB29D0926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6B94B28-4FE8-4110-905B-4FEC7E25D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7D13F0B0-49AC-4C05-B985-84BE384A5D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28B5A5A-309F-4F5D-A328-38F15BAFDC85}"/>
              </a:ext>
            </a:extLst>
          </p:cNvPr>
          <p:cNvSpPr>
            <a:spLocks noGrp="1"/>
          </p:cNvSpPr>
          <p:nvPr>
            <p:ph type="dt" sz="half" idx="10"/>
          </p:nvPr>
        </p:nvSpPr>
        <p:spPr/>
        <p:txBody>
          <a:bodyPr/>
          <a:lstStyle/>
          <a:p>
            <a:fld id="{B0D30A4C-471C-4D37-83DE-D5BCE14A0E21}" type="datetimeFigureOut">
              <a:rPr lang="es-ES" smtClean="0"/>
              <a:t>06/06/2019</a:t>
            </a:fld>
            <a:endParaRPr lang="es-ES" dirty="0"/>
          </a:p>
        </p:txBody>
      </p:sp>
      <p:sp>
        <p:nvSpPr>
          <p:cNvPr id="6" name="Marcador de pie de página 5">
            <a:extLst>
              <a:ext uri="{FF2B5EF4-FFF2-40B4-BE49-F238E27FC236}">
                <a16:creationId xmlns:a16="http://schemas.microsoft.com/office/drawing/2014/main" id="{4D5E61B0-24B9-40A8-BF8D-0A3850A16FC7}"/>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B33F1B3D-57ED-4AEE-832D-3BB1B55FCA02}"/>
              </a:ext>
            </a:extLst>
          </p:cNvPr>
          <p:cNvSpPr>
            <a:spLocks noGrp="1"/>
          </p:cNvSpPr>
          <p:nvPr>
            <p:ph type="sldNum" sz="quarter" idx="12"/>
          </p:nvPr>
        </p:nvSpPr>
        <p:spPr/>
        <p:txBody>
          <a:bodyPr/>
          <a:lstStyle/>
          <a:p>
            <a:fld id="{06206BB5-A206-416C-BD65-605F0D4015F6}" type="slidenum">
              <a:rPr lang="es-ES" smtClean="0"/>
              <a:t>‹Nº›</a:t>
            </a:fld>
            <a:endParaRPr lang="es-ES" dirty="0"/>
          </a:p>
        </p:txBody>
      </p:sp>
    </p:spTree>
    <p:extLst>
      <p:ext uri="{BB962C8B-B14F-4D97-AF65-F5344CB8AC3E}">
        <p14:creationId xmlns:p14="http://schemas.microsoft.com/office/powerpoint/2010/main" val="56010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5A0A3DD-0545-4321-BCA4-BC2EFD73C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DAEE3D8-3146-4666-86C7-7690F15B7E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E3EDDD8-F982-4440-9189-30F503B6B0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30A4C-471C-4D37-83DE-D5BCE14A0E21}" type="datetimeFigureOut">
              <a:rPr lang="es-ES" smtClean="0"/>
              <a:t>06/06/2019</a:t>
            </a:fld>
            <a:endParaRPr lang="es-ES" dirty="0"/>
          </a:p>
        </p:txBody>
      </p:sp>
      <p:sp>
        <p:nvSpPr>
          <p:cNvPr id="5" name="Marcador de pie de página 4">
            <a:extLst>
              <a:ext uri="{FF2B5EF4-FFF2-40B4-BE49-F238E27FC236}">
                <a16:creationId xmlns:a16="http://schemas.microsoft.com/office/drawing/2014/main" id="{8F01EC17-FB05-408F-9EC0-FFCB3BB5D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80B5AB3B-7418-49C2-B971-1261B524B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06BB5-A206-416C-BD65-605F0D4015F6}" type="slidenum">
              <a:rPr lang="es-ES" smtClean="0"/>
              <a:t>‹Nº›</a:t>
            </a:fld>
            <a:endParaRPr lang="es-ES" dirty="0"/>
          </a:p>
        </p:txBody>
      </p:sp>
    </p:spTree>
    <p:extLst>
      <p:ext uri="{BB962C8B-B14F-4D97-AF65-F5344CB8AC3E}">
        <p14:creationId xmlns:p14="http://schemas.microsoft.com/office/powerpoint/2010/main" val="3590093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reeform 3">
            <a:extLst>
              <a:ext uri="{FF2B5EF4-FFF2-40B4-BE49-F238E27FC236}">
                <a16:creationId xmlns:a16="http://schemas.microsoft.com/office/drawing/2014/main" id="{66BCEC1B-9617-4EF1-9B03-4BD43D100B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eform 4">
            <a:extLst>
              <a:ext uri="{FF2B5EF4-FFF2-40B4-BE49-F238E27FC236}">
                <a16:creationId xmlns:a16="http://schemas.microsoft.com/office/drawing/2014/main" id="{CCBFD80B-276C-4775-A363-20693A7C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45E6FCD-8674-480B-B4F2-510EF38C3485}"/>
              </a:ext>
            </a:extLst>
          </p:cNvPr>
          <p:cNvSpPr>
            <a:spLocks noGrp="1"/>
          </p:cNvSpPr>
          <p:nvPr>
            <p:ph type="ctrTitle"/>
          </p:nvPr>
        </p:nvSpPr>
        <p:spPr>
          <a:xfrm>
            <a:off x="579588" y="3592790"/>
            <a:ext cx="5356977" cy="2651200"/>
          </a:xfrm>
        </p:spPr>
        <p:txBody>
          <a:bodyPr anchor="t">
            <a:normAutofit/>
          </a:bodyPr>
          <a:lstStyle/>
          <a:p>
            <a:pPr algn="l"/>
            <a:r>
              <a:rPr lang="es-E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rPr>
              <a:t>GOURMET EXQUISET’S</a:t>
            </a:r>
            <a:br>
              <a:rPr lang="es-ES" sz="5400" dirty="0"/>
            </a:br>
            <a:endParaRPr lang="es-ES" sz="5400" dirty="0"/>
          </a:p>
        </p:txBody>
      </p:sp>
      <p:sp>
        <p:nvSpPr>
          <p:cNvPr id="3" name="Rectángulo 2">
            <a:extLst>
              <a:ext uri="{FF2B5EF4-FFF2-40B4-BE49-F238E27FC236}">
                <a16:creationId xmlns:a16="http://schemas.microsoft.com/office/drawing/2014/main" id="{90714C9A-3D55-4B67-920E-4B8BC45E3EB7}"/>
              </a:ext>
            </a:extLst>
          </p:cNvPr>
          <p:cNvSpPr/>
          <p:nvPr/>
        </p:nvSpPr>
        <p:spPr>
          <a:xfrm>
            <a:off x="914400" y="2076716"/>
            <a:ext cx="4487594" cy="830997"/>
          </a:xfrm>
          <a:prstGeom prst="rect">
            <a:avLst/>
          </a:prstGeom>
        </p:spPr>
        <p:txBody>
          <a:bodyPr wrap="square">
            <a:spAutoFit/>
          </a:bodyPr>
          <a:lstStyle/>
          <a:p>
            <a:r>
              <a:rPr lang="es-US" sz="4800" b="1" dirty="0">
                <a:ln w="22225">
                  <a:solidFill>
                    <a:schemeClr val="accent2"/>
                  </a:solidFill>
                  <a:prstDash val="solid"/>
                </a:ln>
                <a:solidFill>
                  <a:schemeClr val="accent2">
                    <a:lumMod val="40000"/>
                    <a:lumOff val="60000"/>
                  </a:schemeClr>
                </a:solidFill>
                <a:latin typeface="Comic Sans MS" panose="030F0702030302020204" pitchFamily="66" charset="0"/>
              </a:rPr>
              <a:t>Resadmi.co</a:t>
            </a:r>
            <a:endParaRPr lang="es-CO" sz="4800" b="1" dirty="0">
              <a:ln w="22225">
                <a:solidFill>
                  <a:schemeClr val="accent2"/>
                </a:solidFill>
                <a:prstDash val="solid"/>
              </a:ln>
              <a:solidFill>
                <a:schemeClr val="accent2">
                  <a:lumMod val="40000"/>
                  <a:lumOff val="60000"/>
                </a:schemeClr>
              </a:solidFill>
              <a:latin typeface="Comic Sans MS" panose="030F0702030302020204" pitchFamily="66" charset="0"/>
            </a:endParaRPr>
          </a:p>
        </p:txBody>
      </p:sp>
    </p:spTree>
    <p:extLst>
      <p:ext uri="{BB962C8B-B14F-4D97-AF65-F5344CB8AC3E}">
        <p14:creationId xmlns:p14="http://schemas.microsoft.com/office/powerpoint/2010/main" val="11179982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264E02-05EA-405C-8C2A-2D6F1CE58745}"/>
              </a:ext>
            </a:extLst>
          </p:cNvPr>
          <p:cNvSpPr>
            <a:spLocks noGrp="1"/>
          </p:cNvSpPr>
          <p:nvPr>
            <p:ph type="title"/>
          </p:nvPr>
        </p:nvSpPr>
        <p:spPr>
          <a:xfrm>
            <a:off x="486017" y="2766218"/>
            <a:ext cx="6857757" cy="1325563"/>
          </a:xfrm>
        </p:spPr>
        <p:txBody>
          <a:bodyPr>
            <a:normAutofit/>
          </a:bodyPr>
          <a:lstStyle/>
          <a:p>
            <a:r>
              <a:rPr lang="es-ES" dirty="0"/>
              <a:t>Instrumentos de recolección</a:t>
            </a:r>
          </a:p>
        </p:txBody>
      </p:sp>
      <p:sp>
        <p:nvSpPr>
          <p:cNvPr id="2054" name="Rectangle 72">
            <a:extLst>
              <a:ext uri="{FF2B5EF4-FFF2-40B4-BE49-F238E27FC236}">
                <a16:creationId xmlns:a16="http://schemas.microsoft.com/office/drawing/2014/main" id="{61445B8C-D724-4F73-AB77-3CCE4E822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20963"/>
            <a:ext cx="4657345" cy="6816065"/>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055" name="Straight Connector 74">
            <a:extLst>
              <a:ext uri="{FF2B5EF4-FFF2-40B4-BE49-F238E27FC236}">
                <a16:creationId xmlns:a16="http://schemas.microsoft.com/office/drawing/2014/main" id="{99905336-A7CD-4C75-9E77-C704674F40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73347" y="3429000"/>
            <a:ext cx="1597456" cy="0"/>
          </a:xfrm>
          <a:prstGeom prst="line">
            <a:avLst/>
          </a:prstGeom>
          <a:ln w="508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69959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54" name="Rectangle 72">
            <a:extLst>
              <a:ext uri="{FF2B5EF4-FFF2-40B4-BE49-F238E27FC236}">
                <a16:creationId xmlns:a16="http://schemas.microsoft.com/office/drawing/2014/main" id="{61445B8C-D724-4F73-AB77-3CCE4E822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20963"/>
            <a:ext cx="4657345" cy="6816065"/>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055" name="Straight Connector 74">
            <a:extLst>
              <a:ext uri="{FF2B5EF4-FFF2-40B4-BE49-F238E27FC236}">
                <a16:creationId xmlns:a16="http://schemas.microsoft.com/office/drawing/2014/main" id="{99905336-A7CD-4C75-9E77-C704674F40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73347" y="3429000"/>
            <a:ext cx="1597456" cy="0"/>
          </a:xfrm>
          <a:prstGeom prst="line">
            <a:avLst/>
          </a:prstGeom>
          <a:ln w="508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Imagen 6">
            <a:extLst>
              <a:ext uri="{FF2B5EF4-FFF2-40B4-BE49-F238E27FC236}">
                <a16:creationId xmlns:a16="http://schemas.microsoft.com/office/drawing/2014/main" id="{1A4AD264-88B6-4C8B-A8DA-A56BAE4267F4}"/>
              </a:ext>
            </a:extLst>
          </p:cNvPr>
          <p:cNvPicPr>
            <a:picLocks noChangeAspect="1"/>
          </p:cNvPicPr>
          <p:nvPr/>
        </p:nvPicPr>
        <p:blipFill>
          <a:blip r:embed="rId3"/>
          <a:stretch>
            <a:fillRect/>
          </a:stretch>
        </p:blipFill>
        <p:spPr>
          <a:xfrm>
            <a:off x="2901927" y="182876"/>
            <a:ext cx="5803980" cy="6492238"/>
          </a:xfrm>
          <a:prstGeom prst="rect">
            <a:avLst/>
          </a:prstGeom>
        </p:spPr>
      </p:pic>
    </p:spTree>
    <p:extLst>
      <p:ext uri="{BB962C8B-B14F-4D97-AF65-F5344CB8AC3E}">
        <p14:creationId xmlns:p14="http://schemas.microsoft.com/office/powerpoint/2010/main" val="240674759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54" name="Rectangle 72">
            <a:extLst>
              <a:ext uri="{FF2B5EF4-FFF2-40B4-BE49-F238E27FC236}">
                <a16:creationId xmlns:a16="http://schemas.microsoft.com/office/drawing/2014/main" id="{61445B8C-D724-4F73-AB77-3CCE4E822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20963"/>
            <a:ext cx="4657345" cy="6816065"/>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055" name="Straight Connector 74">
            <a:extLst>
              <a:ext uri="{FF2B5EF4-FFF2-40B4-BE49-F238E27FC236}">
                <a16:creationId xmlns:a16="http://schemas.microsoft.com/office/drawing/2014/main" id="{99905336-A7CD-4C75-9E77-C704674F40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73347" y="3429000"/>
            <a:ext cx="1597456" cy="0"/>
          </a:xfrm>
          <a:prstGeom prst="line">
            <a:avLst/>
          </a:prstGeom>
          <a:ln w="508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2B8815F0-190B-4C21-A313-1B1FD53DCB53}"/>
              </a:ext>
            </a:extLst>
          </p:cNvPr>
          <p:cNvPicPr>
            <a:picLocks noChangeAspect="1"/>
          </p:cNvPicPr>
          <p:nvPr/>
        </p:nvPicPr>
        <p:blipFill>
          <a:blip r:embed="rId3"/>
          <a:stretch>
            <a:fillRect/>
          </a:stretch>
        </p:blipFill>
        <p:spPr>
          <a:xfrm>
            <a:off x="6691905" y="2040009"/>
            <a:ext cx="3815037" cy="4206881"/>
          </a:xfrm>
          <a:prstGeom prst="rect">
            <a:avLst/>
          </a:prstGeom>
        </p:spPr>
      </p:pic>
      <p:sp>
        <p:nvSpPr>
          <p:cNvPr id="9" name="Rectángulo 8">
            <a:extLst>
              <a:ext uri="{FF2B5EF4-FFF2-40B4-BE49-F238E27FC236}">
                <a16:creationId xmlns:a16="http://schemas.microsoft.com/office/drawing/2014/main" id="{B298543D-A6EC-4F86-8414-5302BFC0A7B4}"/>
              </a:ext>
            </a:extLst>
          </p:cNvPr>
          <p:cNvSpPr/>
          <p:nvPr/>
        </p:nvSpPr>
        <p:spPr>
          <a:xfrm>
            <a:off x="4657346" y="803540"/>
            <a:ext cx="3123932" cy="646331"/>
          </a:xfrm>
          <a:prstGeom prst="rect">
            <a:avLst/>
          </a:prstGeom>
        </p:spPr>
        <p:txBody>
          <a:bodyPr wrap="none">
            <a:spAutoFit/>
          </a:bodyPr>
          <a:lstStyle/>
          <a:p>
            <a:r>
              <a:rPr lang="es-US" sz="3600" dirty="0"/>
              <a:t>INSTALACIONES</a:t>
            </a:r>
            <a:endParaRPr lang="es-CO" sz="3600" dirty="0"/>
          </a:p>
        </p:txBody>
      </p:sp>
      <p:pic>
        <p:nvPicPr>
          <p:cNvPr id="10" name="Imagen 9">
            <a:extLst>
              <a:ext uri="{FF2B5EF4-FFF2-40B4-BE49-F238E27FC236}">
                <a16:creationId xmlns:a16="http://schemas.microsoft.com/office/drawing/2014/main" id="{0FFE01E8-BDF1-4D0F-8B1D-AB4D8AABFE41}"/>
              </a:ext>
            </a:extLst>
          </p:cNvPr>
          <p:cNvPicPr>
            <a:picLocks noChangeAspect="1"/>
          </p:cNvPicPr>
          <p:nvPr/>
        </p:nvPicPr>
        <p:blipFill>
          <a:blip r:embed="rId4"/>
          <a:stretch>
            <a:fillRect/>
          </a:stretch>
        </p:blipFill>
        <p:spPr>
          <a:xfrm>
            <a:off x="1040380" y="1126705"/>
            <a:ext cx="3254786" cy="3768459"/>
          </a:xfrm>
          <a:prstGeom prst="rect">
            <a:avLst/>
          </a:prstGeom>
        </p:spPr>
      </p:pic>
    </p:spTree>
    <p:extLst>
      <p:ext uri="{BB962C8B-B14F-4D97-AF65-F5344CB8AC3E}">
        <p14:creationId xmlns:p14="http://schemas.microsoft.com/office/powerpoint/2010/main" val="428085806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54" name="Rectangle 72">
            <a:extLst>
              <a:ext uri="{FF2B5EF4-FFF2-40B4-BE49-F238E27FC236}">
                <a16:creationId xmlns:a16="http://schemas.microsoft.com/office/drawing/2014/main" id="{61445B8C-D724-4F73-AB77-3CCE4E822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20963"/>
            <a:ext cx="4657345" cy="6816065"/>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055" name="Straight Connector 74">
            <a:extLst>
              <a:ext uri="{FF2B5EF4-FFF2-40B4-BE49-F238E27FC236}">
                <a16:creationId xmlns:a16="http://schemas.microsoft.com/office/drawing/2014/main" id="{99905336-A7CD-4C75-9E77-C704674F40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73347" y="3429000"/>
            <a:ext cx="1597456" cy="0"/>
          </a:xfrm>
          <a:prstGeom prst="line">
            <a:avLst/>
          </a:prstGeom>
          <a:ln w="508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Imagen 6">
            <a:extLst>
              <a:ext uri="{FF2B5EF4-FFF2-40B4-BE49-F238E27FC236}">
                <a16:creationId xmlns:a16="http://schemas.microsoft.com/office/drawing/2014/main" id="{6FDA21FC-2B5B-4DCF-9630-1CF1C13B66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654" y="1588825"/>
            <a:ext cx="4702983" cy="4838522"/>
          </a:xfrm>
          <a:prstGeom prst="rect">
            <a:avLst/>
          </a:prstGeom>
        </p:spPr>
      </p:pic>
      <p:sp>
        <p:nvSpPr>
          <p:cNvPr id="8" name="Rectángulo 7">
            <a:extLst>
              <a:ext uri="{FF2B5EF4-FFF2-40B4-BE49-F238E27FC236}">
                <a16:creationId xmlns:a16="http://schemas.microsoft.com/office/drawing/2014/main" id="{F5C0A86D-9804-480C-8B61-62BB1D36747A}"/>
              </a:ext>
            </a:extLst>
          </p:cNvPr>
          <p:cNvSpPr/>
          <p:nvPr/>
        </p:nvSpPr>
        <p:spPr>
          <a:xfrm>
            <a:off x="4425096" y="753154"/>
            <a:ext cx="2284984" cy="523220"/>
          </a:xfrm>
          <a:prstGeom prst="rect">
            <a:avLst/>
          </a:prstGeom>
        </p:spPr>
        <p:txBody>
          <a:bodyPr wrap="none">
            <a:spAutoFit/>
          </a:bodyPr>
          <a:lstStyle/>
          <a:p>
            <a:r>
              <a:rPr lang="es-US" sz="2800" dirty="0"/>
              <a:t>FACTURACION</a:t>
            </a:r>
            <a:endParaRPr lang="es-CO" sz="2800" dirty="0"/>
          </a:p>
        </p:txBody>
      </p:sp>
    </p:spTree>
    <p:extLst>
      <p:ext uri="{BB962C8B-B14F-4D97-AF65-F5344CB8AC3E}">
        <p14:creationId xmlns:p14="http://schemas.microsoft.com/office/powerpoint/2010/main" val="392196219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264E02-05EA-405C-8C2A-2D6F1CE58745}"/>
              </a:ext>
            </a:extLst>
          </p:cNvPr>
          <p:cNvSpPr>
            <a:spLocks noGrp="1"/>
          </p:cNvSpPr>
          <p:nvPr>
            <p:ph type="title"/>
          </p:nvPr>
        </p:nvSpPr>
        <p:spPr>
          <a:xfrm>
            <a:off x="933693" y="2766213"/>
            <a:ext cx="5504946" cy="1325563"/>
          </a:xfrm>
        </p:spPr>
        <p:txBody>
          <a:bodyPr>
            <a:normAutofit/>
          </a:bodyPr>
          <a:lstStyle/>
          <a:p>
            <a:r>
              <a:rPr lang="es-CO" dirty="0"/>
              <a:t>Requisitos funcionales </a:t>
            </a:r>
            <a:endParaRPr lang="es-ES" dirty="0"/>
          </a:p>
        </p:txBody>
      </p:sp>
      <p:sp>
        <p:nvSpPr>
          <p:cNvPr id="2054" name="Rectangle 72">
            <a:extLst>
              <a:ext uri="{FF2B5EF4-FFF2-40B4-BE49-F238E27FC236}">
                <a16:creationId xmlns:a16="http://schemas.microsoft.com/office/drawing/2014/main" id="{61445B8C-D724-4F73-AB77-3CCE4E822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20963"/>
            <a:ext cx="4657345" cy="6816065"/>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055" name="Straight Connector 74">
            <a:extLst>
              <a:ext uri="{FF2B5EF4-FFF2-40B4-BE49-F238E27FC236}">
                <a16:creationId xmlns:a16="http://schemas.microsoft.com/office/drawing/2014/main" id="{99905336-A7CD-4C75-9E77-C704674F40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73347" y="3429000"/>
            <a:ext cx="1597456" cy="0"/>
          </a:xfrm>
          <a:prstGeom prst="line">
            <a:avLst/>
          </a:prstGeom>
          <a:ln w="508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48455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Marcador de contenido 10">
            <a:extLst>
              <a:ext uri="{FF2B5EF4-FFF2-40B4-BE49-F238E27FC236}">
                <a16:creationId xmlns:a16="http://schemas.microsoft.com/office/drawing/2014/main" id="{BE7467F0-AF96-4102-8364-645B3DDFB48A}"/>
              </a:ext>
            </a:extLst>
          </p:cNvPr>
          <p:cNvGraphicFramePr>
            <a:graphicFrameLocks/>
          </p:cNvGraphicFramePr>
          <p:nvPr>
            <p:extLst>
              <p:ext uri="{D42A27DB-BD31-4B8C-83A1-F6EECF244321}">
                <p14:modId xmlns:p14="http://schemas.microsoft.com/office/powerpoint/2010/main" val="2861842094"/>
              </p:ext>
            </p:extLst>
          </p:nvPr>
        </p:nvGraphicFramePr>
        <p:xfrm>
          <a:off x="742950" y="397105"/>
          <a:ext cx="10706100" cy="6063789"/>
        </p:xfrm>
        <a:graphic>
          <a:graphicData uri="http://schemas.openxmlformats.org/drawingml/2006/table">
            <a:tbl>
              <a:tblPr firstRow="1" bandRow="1">
                <a:tableStyleId>{D7AC3CCA-C797-4891-BE02-D94E43425B78}</a:tableStyleId>
              </a:tblPr>
              <a:tblGrid>
                <a:gridCol w="5353050">
                  <a:extLst>
                    <a:ext uri="{9D8B030D-6E8A-4147-A177-3AD203B41FA5}">
                      <a16:colId xmlns:a16="http://schemas.microsoft.com/office/drawing/2014/main" val="1140659724"/>
                    </a:ext>
                  </a:extLst>
                </a:gridCol>
                <a:gridCol w="5353050">
                  <a:extLst>
                    <a:ext uri="{9D8B030D-6E8A-4147-A177-3AD203B41FA5}">
                      <a16:colId xmlns:a16="http://schemas.microsoft.com/office/drawing/2014/main" val="3639549291"/>
                    </a:ext>
                  </a:extLst>
                </a:gridCol>
              </a:tblGrid>
              <a:tr h="378987">
                <a:tc>
                  <a:txBody>
                    <a:bodyPr/>
                    <a:lstStyle/>
                    <a:p>
                      <a:pPr algn="ctr"/>
                      <a:r>
                        <a:rPr lang="es-CO" dirty="0"/>
                        <a:t>Identificador del requerimiento</a:t>
                      </a:r>
                    </a:p>
                  </a:txBody>
                  <a:tcPr/>
                </a:tc>
                <a:tc>
                  <a:txBody>
                    <a:bodyPr/>
                    <a:lstStyle/>
                    <a:p>
                      <a:pPr algn="ctr"/>
                      <a:r>
                        <a:rPr lang="es-CO" dirty="0"/>
                        <a:t>Descripción</a:t>
                      </a:r>
                    </a:p>
                  </a:txBody>
                  <a:tcPr/>
                </a:tc>
                <a:extLst>
                  <a:ext uri="{0D108BD9-81ED-4DB2-BD59-A6C34878D82A}">
                    <a16:rowId xmlns:a16="http://schemas.microsoft.com/office/drawing/2014/main" val="1898081072"/>
                  </a:ext>
                </a:extLst>
              </a:tr>
              <a:tr h="947467">
                <a:tc>
                  <a:txBody>
                    <a:bodyPr/>
                    <a:lstStyle/>
                    <a:p>
                      <a:r>
                        <a:rPr lang="es-CO" dirty="0"/>
                        <a:t>RF001</a:t>
                      </a:r>
                    </a:p>
                  </a:txBody>
                  <a:tcPr/>
                </a:tc>
                <a:tc>
                  <a:txBody>
                    <a:bodyPr/>
                    <a:lstStyle/>
                    <a:p>
                      <a:r>
                        <a:rPr lang="es-CO" dirty="0"/>
                        <a:t>Ingresar al software realizando una autenticación frente a la aplicación el cual debe solicitarle al usuario, usuario de red y contraseña</a:t>
                      </a:r>
                    </a:p>
                  </a:txBody>
                  <a:tcPr/>
                </a:tc>
                <a:extLst>
                  <a:ext uri="{0D108BD9-81ED-4DB2-BD59-A6C34878D82A}">
                    <a16:rowId xmlns:a16="http://schemas.microsoft.com/office/drawing/2014/main" val="3323999482"/>
                  </a:ext>
                </a:extLst>
              </a:tr>
              <a:tr h="1231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RF002</a:t>
                      </a:r>
                    </a:p>
                    <a:p>
                      <a:endParaRPr lang="es-CO" dirty="0"/>
                    </a:p>
                  </a:txBody>
                  <a:tcPr/>
                </a:tc>
                <a:tc>
                  <a:txBody>
                    <a:bodyPr/>
                    <a:lstStyle/>
                    <a:p>
                      <a:r>
                        <a:rPr lang="es-CO" dirty="0"/>
                        <a:t>El sistema enviara una notificación cuando se registren los siguientes datos: pedido de venta del cliente, despacho de mercancía y emisión de facturas al cliente</a:t>
                      </a:r>
                    </a:p>
                  </a:txBody>
                  <a:tcPr/>
                </a:tc>
                <a:extLst>
                  <a:ext uri="{0D108BD9-81ED-4DB2-BD59-A6C34878D82A}">
                    <a16:rowId xmlns:a16="http://schemas.microsoft.com/office/drawing/2014/main" val="1743681739"/>
                  </a:ext>
                </a:extLst>
              </a:tr>
              <a:tr h="6632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RF003</a:t>
                      </a:r>
                    </a:p>
                    <a:p>
                      <a:endParaRPr lang="es-CO" dirty="0"/>
                    </a:p>
                  </a:txBody>
                  <a:tcPr/>
                </a:tc>
                <a:tc>
                  <a:txBody>
                    <a:bodyPr/>
                    <a:lstStyle/>
                    <a:p>
                      <a:r>
                        <a:rPr lang="es-CO" dirty="0"/>
                        <a:t>Al ser aprobado el pedido, la solicitud pasara por un registro de aprobación de configuración de sistema</a:t>
                      </a:r>
                    </a:p>
                  </a:txBody>
                  <a:tcPr/>
                </a:tc>
                <a:extLst>
                  <a:ext uri="{0D108BD9-81ED-4DB2-BD59-A6C34878D82A}">
                    <a16:rowId xmlns:a16="http://schemas.microsoft.com/office/drawing/2014/main" val="3306553422"/>
                  </a:ext>
                </a:extLst>
              </a:tr>
              <a:tr h="9474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RF004</a:t>
                      </a:r>
                    </a:p>
                    <a:p>
                      <a:endParaRPr lang="es-CO" dirty="0"/>
                    </a:p>
                  </a:txBody>
                  <a:tcPr/>
                </a:tc>
                <a:tc>
                  <a:txBody>
                    <a:bodyPr/>
                    <a:lstStyle/>
                    <a:p>
                      <a:r>
                        <a:rPr lang="es-CO" dirty="0"/>
                        <a:t>El sistema permitirá a los usuarios escoger lo que desean ordenar según el menú que haya o también generar ellos mismo que ordenaran</a:t>
                      </a:r>
                    </a:p>
                  </a:txBody>
                  <a:tcPr/>
                </a:tc>
                <a:extLst>
                  <a:ext uri="{0D108BD9-81ED-4DB2-BD59-A6C34878D82A}">
                    <a16:rowId xmlns:a16="http://schemas.microsoft.com/office/drawing/2014/main" val="3713089808"/>
                  </a:ext>
                </a:extLst>
              </a:tr>
              <a:tr h="6632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RF005</a:t>
                      </a:r>
                    </a:p>
                    <a:p>
                      <a:endParaRPr lang="es-CO" dirty="0"/>
                    </a:p>
                  </a:txBody>
                  <a:tcPr/>
                </a:tc>
                <a:tc>
                  <a:txBody>
                    <a:bodyPr/>
                    <a:lstStyle/>
                    <a:p>
                      <a:r>
                        <a:rPr lang="es-CO" dirty="0"/>
                        <a:t>Al ingresar ordenes de entrega, toda orden de entrega estará asociada a un pedido de venta</a:t>
                      </a:r>
                    </a:p>
                  </a:txBody>
                  <a:tcPr/>
                </a:tc>
                <a:extLst>
                  <a:ext uri="{0D108BD9-81ED-4DB2-BD59-A6C34878D82A}">
                    <a16:rowId xmlns:a16="http://schemas.microsoft.com/office/drawing/2014/main" val="3906331857"/>
                  </a:ext>
                </a:extLst>
              </a:tr>
              <a:tr h="1231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RF006</a:t>
                      </a:r>
                    </a:p>
                    <a:p>
                      <a:endParaRPr lang="es-CO" dirty="0"/>
                    </a:p>
                  </a:txBody>
                  <a:tcPr/>
                </a:tc>
                <a:tc>
                  <a:txBody>
                    <a:bodyPr/>
                    <a:lstStyle/>
                    <a:p>
                      <a:r>
                        <a:rPr lang="es-CO" dirty="0"/>
                        <a:t>La facturación de pedidos de ventas serán hechos de forma de lotes, por medio de una pantalla pendientes de facturación, lo cual mostrara los pedidos no facturados</a:t>
                      </a:r>
                    </a:p>
                  </a:txBody>
                  <a:tcPr/>
                </a:tc>
                <a:extLst>
                  <a:ext uri="{0D108BD9-81ED-4DB2-BD59-A6C34878D82A}">
                    <a16:rowId xmlns:a16="http://schemas.microsoft.com/office/drawing/2014/main" val="1300425738"/>
                  </a:ext>
                </a:extLst>
              </a:tr>
            </a:tbl>
          </a:graphicData>
        </a:graphic>
      </p:graphicFrame>
    </p:spTree>
    <p:extLst>
      <p:ext uri="{BB962C8B-B14F-4D97-AF65-F5344CB8AC3E}">
        <p14:creationId xmlns:p14="http://schemas.microsoft.com/office/powerpoint/2010/main" val="1685195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264E02-05EA-405C-8C2A-2D6F1CE58745}"/>
              </a:ext>
            </a:extLst>
          </p:cNvPr>
          <p:cNvSpPr>
            <a:spLocks noGrp="1"/>
          </p:cNvSpPr>
          <p:nvPr>
            <p:ph type="title"/>
          </p:nvPr>
        </p:nvSpPr>
        <p:spPr>
          <a:xfrm>
            <a:off x="933693" y="2766213"/>
            <a:ext cx="6333882" cy="1325563"/>
          </a:xfrm>
        </p:spPr>
        <p:txBody>
          <a:bodyPr>
            <a:normAutofit/>
          </a:bodyPr>
          <a:lstStyle/>
          <a:p>
            <a:r>
              <a:rPr lang="es-CO" dirty="0"/>
              <a:t>Requisitos no funcionales </a:t>
            </a:r>
            <a:endParaRPr lang="es-ES" dirty="0"/>
          </a:p>
        </p:txBody>
      </p:sp>
      <p:sp>
        <p:nvSpPr>
          <p:cNvPr id="2054" name="Rectangle 72">
            <a:extLst>
              <a:ext uri="{FF2B5EF4-FFF2-40B4-BE49-F238E27FC236}">
                <a16:creationId xmlns:a16="http://schemas.microsoft.com/office/drawing/2014/main" id="{61445B8C-D724-4F73-AB77-3CCE4E822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20963"/>
            <a:ext cx="4657345" cy="6816065"/>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055" name="Straight Connector 74">
            <a:extLst>
              <a:ext uri="{FF2B5EF4-FFF2-40B4-BE49-F238E27FC236}">
                <a16:creationId xmlns:a16="http://schemas.microsoft.com/office/drawing/2014/main" id="{99905336-A7CD-4C75-9E77-C704674F40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73347" y="3429000"/>
            <a:ext cx="1597456" cy="0"/>
          </a:xfrm>
          <a:prstGeom prst="line">
            <a:avLst/>
          </a:prstGeom>
          <a:ln w="508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27999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Marcador de contenido 10">
            <a:extLst>
              <a:ext uri="{FF2B5EF4-FFF2-40B4-BE49-F238E27FC236}">
                <a16:creationId xmlns:a16="http://schemas.microsoft.com/office/drawing/2014/main" id="{BE7467F0-AF96-4102-8364-645B3DDFB48A}"/>
              </a:ext>
            </a:extLst>
          </p:cNvPr>
          <p:cNvGraphicFramePr>
            <a:graphicFrameLocks/>
          </p:cNvGraphicFramePr>
          <p:nvPr>
            <p:extLst>
              <p:ext uri="{D42A27DB-BD31-4B8C-83A1-F6EECF244321}">
                <p14:modId xmlns:p14="http://schemas.microsoft.com/office/powerpoint/2010/main" val="2745562977"/>
              </p:ext>
            </p:extLst>
          </p:nvPr>
        </p:nvGraphicFramePr>
        <p:xfrm>
          <a:off x="742950" y="134359"/>
          <a:ext cx="10706100" cy="6589282"/>
        </p:xfrm>
        <a:graphic>
          <a:graphicData uri="http://schemas.openxmlformats.org/drawingml/2006/table">
            <a:tbl>
              <a:tblPr firstRow="1" bandRow="1">
                <a:tableStyleId>{D7AC3CCA-C797-4891-BE02-D94E43425B78}</a:tableStyleId>
              </a:tblPr>
              <a:tblGrid>
                <a:gridCol w="5353050">
                  <a:extLst>
                    <a:ext uri="{9D8B030D-6E8A-4147-A177-3AD203B41FA5}">
                      <a16:colId xmlns:a16="http://schemas.microsoft.com/office/drawing/2014/main" val="1140659724"/>
                    </a:ext>
                  </a:extLst>
                </a:gridCol>
                <a:gridCol w="5353050">
                  <a:extLst>
                    <a:ext uri="{9D8B030D-6E8A-4147-A177-3AD203B41FA5}">
                      <a16:colId xmlns:a16="http://schemas.microsoft.com/office/drawing/2014/main" val="3639549291"/>
                    </a:ext>
                  </a:extLst>
                </a:gridCol>
              </a:tblGrid>
              <a:tr h="378987">
                <a:tc>
                  <a:txBody>
                    <a:bodyPr/>
                    <a:lstStyle/>
                    <a:p>
                      <a:pPr algn="ctr"/>
                      <a:r>
                        <a:rPr lang="es-CO" dirty="0"/>
                        <a:t>Identificador del requerimiento</a:t>
                      </a:r>
                    </a:p>
                  </a:txBody>
                  <a:tcPr/>
                </a:tc>
                <a:tc>
                  <a:txBody>
                    <a:bodyPr/>
                    <a:lstStyle/>
                    <a:p>
                      <a:pPr algn="ctr"/>
                      <a:r>
                        <a:rPr lang="es-CO" dirty="0"/>
                        <a:t>Descripción</a:t>
                      </a:r>
                    </a:p>
                  </a:txBody>
                  <a:tcPr/>
                </a:tc>
                <a:extLst>
                  <a:ext uri="{0D108BD9-81ED-4DB2-BD59-A6C34878D82A}">
                    <a16:rowId xmlns:a16="http://schemas.microsoft.com/office/drawing/2014/main" val="1898081072"/>
                  </a:ext>
                </a:extLst>
              </a:tr>
              <a:tr h="947467">
                <a:tc>
                  <a:txBody>
                    <a:bodyPr/>
                    <a:lstStyle/>
                    <a:p>
                      <a:r>
                        <a:rPr lang="es-US" dirty="0"/>
                        <a:t>RNF001</a:t>
                      </a:r>
                      <a:endParaRPr lang="es-CO" dirty="0"/>
                    </a:p>
                  </a:txBody>
                  <a:tcPr/>
                </a:tc>
                <a:tc>
                  <a:txBody>
                    <a:bodyPr/>
                    <a:lstStyle/>
                    <a:p>
                      <a:r>
                        <a:rPr lang="es-CO" dirty="0"/>
                        <a:t>Envíos y recepción de domicilios en línea, en forma de notificaciones </a:t>
                      </a:r>
                    </a:p>
                  </a:txBody>
                  <a:tcPr/>
                </a:tc>
                <a:extLst>
                  <a:ext uri="{0D108BD9-81ED-4DB2-BD59-A6C34878D82A}">
                    <a16:rowId xmlns:a16="http://schemas.microsoft.com/office/drawing/2014/main" val="3323999482"/>
                  </a:ext>
                </a:extLst>
              </a:tr>
              <a:tr h="1231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US" dirty="0"/>
                        <a:t>RNF002</a:t>
                      </a:r>
                      <a:endParaRPr lang="es-CO" dirty="0"/>
                    </a:p>
                    <a:p>
                      <a:endParaRPr lang="es-CO" dirty="0"/>
                    </a:p>
                  </a:txBody>
                  <a:tcPr/>
                </a:tc>
                <a:tc>
                  <a:txBody>
                    <a:bodyPr/>
                    <a:lstStyle/>
                    <a:p>
                      <a:r>
                        <a:rPr lang="es-CO" dirty="0"/>
                        <a:t>Este sistema complementa un algoritmo para cada criterio de optimización </a:t>
                      </a:r>
                    </a:p>
                  </a:txBody>
                  <a:tcPr/>
                </a:tc>
                <a:extLst>
                  <a:ext uri="{0D108BD9-81ED-4DB2-BD59-A6C34878D82A}">
                    <a16:rowId xmlns:a16="http://schemas.microsoft.com/office/drawing/2014/main" val="1743681739"/>
                  </a:ext>
                </a:extLst>
              </a:tr>
              <a:tr h="6632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US" dirty="0"/>
                        <a:t>RNF003</a:t>
                      </a:r>
                      <a:endParaRPr lang="es-CO" dirty="0"/>
                    </a:p>
                    <a:p>
                      <a:endParaRPr lang="es-CO" dirty="0"/>
                    </a:p>
                  </a:txBody>
                  <a:tcPr/>
                </a:tc>
                <a:tc>
                  <a:txBody>
                    <a:bodyPr/>
                    <a:lstStyle/>
                    <a:p>
                      <a:r>
                        <a:rPr lang="es-CO" dirty="0"/>
                        <a:t>El sistema permitirá estipular al cliente un tiempo limite para la llegada de su pedido teniendo en cuenta que los factores beneficien ambos campos ya sea como cliente o domiciliario </a:t>
                      </a:r>
                    </a:p>
                  </a:txBody>
                  <a:tcPr/>
                </a:tc>
                <a:extLst>
                  <a:ext uri="{0D108BD9-81ED-4DB2-BD59-A6C34878D82A}">
                    <a16:rowId xmlns:a16="http://schemas.microsoft.com/office/drawing/2014/main" val="3306553422"/>
                  </a:ext>
                </a:extLst>
              </a:tr>
              <a:tr h="9474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US" dirty="0"/>
                        <a:t>RNF004</a:t>
                      </a:r>
                      <a:endParaRPr lang="es-CO" dirty="0"/>
                    </a:p>
                    <a:p>
                      <a:endParaRPr lang="es-CO" dirty="0"/>
                    </a:p>
                  </a:txBody>
                  <a:tcPr/>
                </a:tc>
                <a:tc>
                  <a:txBody>
                    <a:bodyPr/>
                    <a:lstStyle/>
                    <a:p>
                      <a:r>
                        <a:rPr lang="es-CO" dirty="0"/>
                        <a:t>Permitirá la notificación de entrega de cada pedido</a:t>
                      </a:r>
                    </a:p>
                  </a:txBody>
                  <a:tcPr/>
                </a:tc>
                <a:extLst>
                  <a:ext uri="{0D108BD9-81ED-4DB2-BD59-A6C34878D82A}">
                    <a16:rowId xmlns:a16="http://schemas.microsoft.com/office/drawing/2014/main" val="3713089808"/>
                  </a:ext>
                </a:extLst>
              </a:tr>
              <a:tr h="6632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US" dirty="0"/>
                        <a:t>RNF005</a:t>
                      </a:r>
                      <a:endParaRPr lang="es-CO" dirty="0"/>
                    </a:p>
                    <a:p>
                      <a:endParaRPr lang="es-CO" dirty="0"/>
                    </a:p>
                  </a:txBody>
                  <a:tcPr/>
                </a:tc>
                <a:tc>
                  <a:txBody>
                    <a:bodyPr/>
                    <a:lstStyle/>
                    <a:p>
                      <a:r>
                        <a:rPr lang="es-CO" dirty="0"/>
                        <a:t>El sistema permitirá al cliente obtener algún tipo de beneficio ya sea por primera vez o de forma frecuente</a:t>
                      </a:r>
                    </a:p>
                  </a:txBody>
                  <a:tcPr/>
                </a:tc>
                <a:extLst>
                  <a:ext uri="{0D108BD9-81ED-4DB2-BD59-A6C34878D82A}">
                    <a16:rowId xmlns:a16="http://schemas.microsoft.com/office/drawing/2014/main" val="3906331857"/>
                  </a:ext>
                </a:extLst>
              </a:tr>
              <a:tr h="1231707">
                <a:tc>
                  <a:txBody>
                    <a:bodyPr/>
                    <a:lstStyle/>
                    <a:p>
                      <a:endParaRPr lang="es-CO" dirty="0"/>
                    </a:p>
                  </a:txBody>
                  <a:tcPr/>
                </a:tc>
                <a:tc>
                  <a:txBody>
                    <a:bodyPr/>
                    <a:lstStyle/>
                    <a:p>
                      <a:endParaRPr lang="es-CO" dirty="0"/>
                    </a:p>
                  </a:txBody>
                  <a:tcPr/>
                </a:tc>
                <a:extLst>
                  <a:ext uri="{0D108BD9-81ED-4DB2-BD59-A6C34878D82A}">
                    <a16:rowId xmlns:a16="http://schemas.microsoft.com/office/drawing/2014/main" val="1300425738"/>
                  </a:ext>
                </a:extLst>
              </a:tr>
            </a:tbl>
          </a:graphicData>
        </a:graphic>
      </p:graphicFrame>
    </p:spTree>
    <p:extLst>
      <p:ext uri="{BB962C8B-B14F-4D97-AF65-F5344CB8AC3E}">
        <p14:creationId xmlns:p14="http://schemas.microsoft.com/office/powerpoint/2010/main" val="316304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reeform 3">
            <a:extLst>
              <a:ext uri="{FF2B5EF4-FFF2-40B4-BE49-F238E27FC236}">
                <a16:creationId xmlns:a16="http://schemas.microsoft.com/office/drawing/2014/main" id="{66BCEC1B-9617-4EF1-9B03-4BD43D100B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eform 4">
            <a:extLst>
              <a:ext uri="{FF2B5EF4-FFF2-40B4-BE49-F238E27FC236}">
                <a16:creationId xmlns:a16="http://schemas.microsoft.com/office/drawing/2014/main" id="{CCBFD80B-276C-4775-A363-20693A7C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45E6FCD-8674-480B-B4F2-510EF38C3485}"/>
              </a:ext>
            </a:extLst>
          </p:cNvPr>
          <p:cNvSpPr>
            <a:spLocks noGrp="1"/>
          </p:cNvSpPr>
          <p:nvPr>
            <p:ph type="ctrTitle"/>
          </p:nvPr>
        </p:nvSpPr>
        <p:spPr>
          <a:xfrm>
            <a:off x="604647" y="3276600"/>
            <a:ext cx="5138928" cy="2651200"/>
          </a:xfrm>
        </p:spPr>
        <p:txBody>
          <a:bodyPr anchor="t">
            <a:normAutofit fontScale="90000"/>
          </a:bodyPr>
          <a:lstStyle/>
          <a:p>
            <a:pPr algn="l"/>
            <a:r>
              <a:rPr lang="es-ES" sz="5400" dirty="0"/>
              <a:t>Alejandro Galindo</a:t>
            </a:r>
            <a:br>
              <a:rPr lang="es-ES" sz="5400" dirty="0"/>
            </a:br>
            <a:r>
              <a:rPr lang="es-ES" sz="5400" dirty="0"/>
              <a:t>Joan Morales</a:t>
            </a:r>
            <a:br>
              <a:rPr lang="es-ES" sz="5400" dirty="0"/>
            </a:br>
            <a:r>
              <a:rPr lang="es-ES" sz="5400" dirty="0"/>
              <a:t>Felipe Núñez </a:t>
            </a:r>
            <a:br>
              <a:rPr lang="es-ES" sz="5400" dirty="0"/>
            </a:br>
            <a:r>
              <a:rPr lang="es-ES" sz="5400" dirty="0"/>
              <a:t>Jorge Villareal </a:t>
            </a:r>
            <a:br>
              <a:rPr lang="es-ES" sz="5400" dirty="0"/>
            </a:br>
            <a:br>
              <a:rPr lang="es-ES" sz="5400" dirty="0"/>
            </a:br>
            <a:endParaRPr lang="es-ES" sz="5400" dirty="0"/>
          </a:p>
        </p:txBody>
      </p:sp>
      <p:sp>
        <p:nvSpPr>
          <p:cNvPr id="5" name="Título 1">
            <a:extLst>
              <a:ext uri="{FF2B5EF4-FFF2-40B4-BE49-F238E27FC236}">
                <a16:creationId xmlns:a16="http://schemas.microsoft.com/office/drawing/2014/main" id="{DCC463B1-98CB-4B03-9669-AA5E9013D451}"/>
              </a:ext>
            </a:extLst>
          </p:cNvPr>
          <p:cNvSpPr txBox="1">
            <a:spLocks/>
          </p:cNvSpPr>
          <p:nvPr/>
        </p:nvSpPr>
        <p:spPr>
          <a:xfrm>
            <a:off x="1217383" y="2156126"/>
            <a:ext cx="4678592" cy="2825675"/>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5400" dirty="0"/>
              <a:t>Integrantes </a:t>
            </a:r>
            <a:br>
              <a:rPr lang="es-ES" sz="5400" dirty="0"/>
            </a:br>
            <a:endParaRPr lang="es-ES" sz="5400" dirty="0"/>
          </a:p>
        </p:txBody>
      </p:sp>
    </p:spTree>
    <p:extLst>
      <p:ext uri="{BB962C8B-B14F-4D97-AF65-F5344CB8AC3E}">
        <p14:creationId xmlns:p14="http://schemas.microsoft.com/office/powerpoint/2010/main" val="22342793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39A66C-56D7-4A2A-B0C8-6C051E83BDB6}"/>
              </a:ext>
            </a:extLst>
          </p:cNvPr>
          <p:cNvSpPr>
            <a:spLocks noGrp="1"/>
          </p:cNvSpPr>
          <p:nvPr>
            <p:ph type="title"/>
          </p:nvPr>
        </p:nvSpPr>
        <p:spPr>
          <a:xfrm>
            <a:off x="1514292" y="513612"/>
            <a:ext cx="9894133" cy="1031216"/>
          </a:xfrm>
        </p:spPr>
        <p:txBody>
          <a:bodyPr anchor="b">
            <a:normAutofit/>
          </a:bodyPr>
          <a:lstStyle/>
          <a:p>
            <a:r>
              <a:rPr lang="es-CO" dirty="0"/>
              <a:t>Planteamiento del problema</a:t>
            </a:r>
            <a:endParaRPr lang="es-ES" dirty="0"/>
          </a:p>
        </p:txBody>
      </p:sp>
      <p:sp>
        <p:nvSpPr>
          <p:cNvPr id="71" name="Freeform: Shape 70">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73" name="Freeform: Shape 72">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15EB9D32-BD70-4806-B6EA-862ACCEEDD91}"/>
              </a:ext>
            </a:extLst>
          </p:cNvPr>
          <p:cNvSpPr>
            <a:spLocks noGrp="1"/>
          </p:cNvSpPr>
          <p:nvPr>
            <p:ph idx="1"/>
          </p:nvPr>
        </p:nvSpPr>
        <p:spPr>
          <a:xfrm>
            <a:off x="7298774" y="2209545"/>
            <a:ext cx="4893226" cy="3782251"/>
          </a:xfrm>
        </p:spPr>
        <p:txBody>
          <a:bodyPr anchor="ctr">
            <a:normAutofit/>
          </a:bodyPr>
          <a:lstStyle/>
          <a:p>
            <a:r>
              <a:rPr lang="es-CO" sz="2400" dirty="0"/>
              <a:t>Falta de ventas, falta de organización en la parte administrativa,( servicios altos, falta de ahorro en estos) además no se ha organizado los datos de ninguno tipo por falta de tiempo. Se genera ingresos suficientes pero los gastos en servicios dejan las ganancias casi nulas es decir las situación es estáticas, sin ganancias y sin perdidas</a:t>
            </a:r>
            <a:endParaRPr lang="es-ES" sz="2400" dirty="0"/>
          </a:p>
        </p:txBody>
      </p:sp>
      <p:pic>
        <p:nvPicPr>
          <p:cNvPr id="5" name="Imagen 4">
            <a:extLst>
              <a:ext uri="{FF2B5EF4-FFF2-40B4-BE49-F238E27FC236}">
                <a16:creationId xmlns:a16="http://schemas.microsoft.com/office/drawing/2014/main" id="{B67A6189-E47D-4699-83CC-FC22E3786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684" y="2588478"/>
            <a:ext cx="4144913" cy="2768489"/>
          </a:xfrm>
          <a:prstGeom prst="rect">
            <a:avLst/>
          </a:prstGeom>
        </p:spPr>
      </p:pic>
    </p:spTree>
    <p:extLst>
      <p:ext uri="{BB962C8B-B14F-4D97-AF65-F5344CB8AC3E}">
        <p14:creationId xmlns:p14="http://schemas.microsoft.com/office/powerpoint/2010/main" val="1853379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39A66C-56D7-4A2A-B0C8-6C051E83BDB6}"/>
              </a:ext>
            </a:extLst>
          </p:cNvPr>
          <p:cNvSpPr>
            <a:spLocks noGrp="1"/>
          </p:cNvSpPr>
          <p:nvPr>
            <p:ph type="title"/>
          </p:nvPr>
        </p:nvSpPr>
        <p:spPr>
          <a:xfrm>
            <a:off x="1514292" y="513612"/>
            <a:ext cx="9894133" cy="1031216"/>
          </a:xfrm>
        </p:spPr>
        <p:txBody>
          <a:bodyPr anchor="b">
            <a:normAutofit/>
          </a:bodyPr>
          <a:lstStyle/>
          <a:p>
            <a:r>
              <a:rPr lang="es-CO" dirty="0"/>
              <a:t>Planteamiento del problema</a:t>
            </a:r>
            <a:endParaRPr lang="es-ES" dirty="0"/>
          </a:p>
        </p:txBody>
      </p:sp>
      <p:sp>
        <p:nvSpPr>
          <p:cNvPr id="71" name="Freeform: Shape 70">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73" name="Freeform: Shape 72">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15EB9D32-BD70-4806-B6EA-862ACCEEDD91}"/>
              </a:ext>
            </a:extLst>
          </p:cNvPr>
          <p:cNvSpPr>
            <a:spLocks noGrp="1"/>
          </p:cNvSpPr>
          <p:nvPr>
            <p:ph idx="1"/>
          </p:nvPr>
        </p:nvSpPr>
        <p:spPr>
          <a:xfrm>
            <a:off x="7781373" y="2279151"/>
            <a:ext cx="3627063" cy="3387145"/>
          </a:xfrm>
        </p:spPr>
        <p:txBody>
          <a:bodyPr anchor="ctr">
            <a:normAutofit fontScale="92500" lnSpcReduction="10000"/>
          </a:bodyPr>
          <a:lstStyle/>
          <a:p>
            <a:r>
              <a:rPr lang="es-CO" sz="2400" dirty="0"/>
              <a:t>¿ como un aplicativo web haría mas eficiente una gestión mas rápida a la hora de hacer un pedido además, obtener algún tipo de beneficio como cliente usando el aplicativo y como haría que se pueda obtener mejor ingreso del capital para el restaurante Gourmet Exquiset’s ?</a:t>
            </a:r>
            <a:endParaRPr lang="es-ES" sz="2400" dirty="0"/>
          </a:p>
        </p:txBody>
      </p:sp>
      <p:pic>
        <p:nvPicPr>
          <p:cNvPr id="5" name="Imagen 4">
            <a:extLst>
              <a:ext uri="{FF2B5EF4-FFF2-40B4-BE49-F238E27FC236}">
                <a16:creationId xmlns:a16="http://schemas.microsoft.com/office/drawing/2014/main" id="{B67A6189-E47D-4699-83CC-FC22E3786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365" y="2625530"/>
            <a:ext cx="4144913" cy="2768489"/>
          </a:xfrm>
          <a:prstGeom prst="rect">
            <a:avLst/>
          </a:prstGeom>
        </p:spPr>
      </p:pic>
    </p:spTree>
    <p:extLst>
      <p:ext uri="{BB962C8B-B14F-4D97-AF65-F5344CB8AC3E}">
        <p14:creationId xmlns:p14="http://schemas.microsoft.com/office/powerpoint/2010/main" val="3712751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264E02-05EA-405C-8C2A-2D6F1CE58745}"/>
              </a:ext>
            </a:extLst>
          </p:cNvPr>
          <p:cNvSpPr>
            <a:spLocks noGrp="1"/>
          </p:cNvSpPr>
          <p:nvPr>
            <p:ph type="title"/>
          </p:nvPr>
        </p:nvSpPr>
        <p:spPr>
          <a:xfrm>
            <a:off x="801098" y="1396289"/>
            <a:ext cx="6387102" cy="1325563"/>
          </a:xfrm>
        </p:spPr>
        <p:txBody>
          <a:bodyPr>
            <a:normAutofit/>
          </a:bodyPr>
          <a:lstStyle/>
          <a:p>
            <a:r>
              <a:rPr lang="es-CO" dirty="0"/>
              <a:t>Justificación </a:t>
            </a:r>
            <a:endParaRPr lang="es-ES" dirty="0"/>
          </a:p>
        </p:txBody>
      </p:sp>
      <p:sp>
        <p:nvSpPr>
          <p:cNvPr id="3" name="Marcador de contenido 2">
            <a:extLst>
              <a:ext uri="{FF2B5EF4-FFF2-40B4-BE49-F238E27FC236}">
                <a16:creationId xmlns:a16="http://schemas.microsoft.com/office/drawing/2014/main" id="{91A8CBFD-0435-4ED2-932A-FAE90EC6388D}"/>
              </a:ext>
            </a:extLst>
          </p:cNvPr>
          <p:cNvSpPr>
            <a:spLocks noGrp="1"/>
          </p:cNvSpPr>
          <p:nvPr>
            <p:ph idx="1"/>
          </p:nvPr>
        </p:nvSpPr>
        <p:spPr>
          <a:xfrm>
            <a:off x="805542" y="2871982"/>
            <a:ext cx="6382657" cy="3181684"/>
          </a:xfrm>
        </p:spPr>
        <p:txBody>
          <a:bodyPr anchor="t">
            <a:normAutofit/>
          </a:bodyPr>
          <a:lstStyle/>
          <a:p>
            <a:r>
              <a:rPr lang="es-CO" sz="1800" dirty="0"/>
              <a:t>Al hacer el análisis de los inconvenientes que se presentan se hace necesario un aplicativo web para el restaurante Gourmet Exquiset’s porque este tiene una falencia a la hora de los pedidos que solicitan los clientes, ya que no son llevados a la hora correcta y los administradores de estos en algunos de los casos no se dan por enterados que los clientes hacen un pedido y lo necesitan de manera rápida</a:t>
            </a:r>
            <a:endParaRPr lang="es-ES" sz="1800" dirty="0"/>
          </a:p>
        </p:txBody>
      </p:sp>
      <p:sp>
        <p:nvSpPr>
          <p:cNvPr id="2054" name="Rectangle 72">
            <a:extLst>
              <a:ext uri="{FF2B5EF4-FFF2-40B4-BE49-F238E27FC236}">
                <a16:creationId xmlns:a16="http://schemas.microsoft.com/office/drawing/2014/main" id="{61445B8C-D724-4F73-AB77-3CCE4E822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20963"/>
            <a:ext cx="4657345" cy="6816065"/>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055" name="Straight Connector 74">
            <a:extLst>
              <a:ext uri="{FF2B5EF4-FFF2-40B4-BE49-F238E27FC236}">
                <a16:creationId xmlns:a16="http://schemas.microsoft.com/office/drawing/2014/main" id="{99905336-A7CD-4C75-9E77-C704674F40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73347" y="3429000"/>
            <a:ext cx="1597456" cy="0"/>
          </a:xfrm>
          <a:prstGeom prst="line">
            <a:avLst/>
          </a:prstGeom>
          <a:ln w="508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1" name="Imagen 10">
            <a:extLst>
              <a:ext uri="{FF2B5EF4-FFF2-40B4-BE49-F238E27FC236}">
                <a16:creationId xmlns:a16="http://schemas.microsoft.com/office/drawing/2014/main" id="{F5340A45-305A-4331-9F20-A603EA5E7C38}"/>
              </a:ext>
            </a:extLst>
          </p:cNvPr>
          <p:cNvPicPr>
            <a:picLocks noChangeAspect="1"/>
          </p:cNvPicPr>
          <p:nvPr/>
        </p:nvPicPr>
        <p:blipFill rotWithShape="1">
          <a:blip r:embed="rId2">
            <a:extLst>
              <a:ext uri="{28A0092B-C50C-407E-A947-70E740481C1C}">
                <a14:useLocalDpi xmlns:a14="http://schemas.microsoft.com/office/drawing/2010/main" val="0"/>
              </a:ext>
            </a:extLst>
          </a:blip>
          <a:srcRect t="25491" b="11423"/>
          <a:stretch/>
        </p:blipFill>
        <p:spPr>
          <a:xfrm>
            <a:off x="7786621" y="1534476"/>
            <a:ext cx="4170907" cy="3789037"/>
          </a:xfrm>
          <a:prstGeom prst="rect">
            <a:avLst/>
          </a:prstGeom>
        </p:spPr>
      </p:pic>
    </p:spTree>
    <p:extLst>
      <p:ext uri="{BB962C8B-B14F-4D97-AF65-F5344CB8AC3E}">
        <p14:creationId xmlns:p14="http://schemas.microsoft.com/office/powerpoint/2010/main" val="352905180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264E02-05EA-405C-8C2A-2D6F1CE58745}"/>
              </a:ext>
            </a:extLst>
          </p:cNvPr>
          <p:cNvSpPr>
            <a:spLocks noGrp="1"/>
          </p:cNvSpPr>
          <p:nvPr>
            <p:ph type="title"/>
          </p:nvPr>
        </p:nvSpPr>
        <p:spPr>
          <a:xfrm>
            <a:off x="801098" y="1396289"/>
            <a:ext cx="6387102" cy="1325563"/>
          </a:xfrm>
        </p:spPr>
        <p:txBody>
          <a:bodyPr>
            <a:normAutofit/>
          </a:bodyPr>
          <a:lstStyle/>
          <a:p>
            <a:r>
              <a:rPr lang="es-CO" dirty="0"/>
              <a:t>Justificación </a:t>
            </a:r>
            <a:endParaRPr lang="es-ES" dirty="0"/>
          </a:p>
        </p:txBody>
      </p:sp>
      <p:sp>
        <p:nvSpPr>
          <p:cNvPr id="3" name="Marcador de contenido 2">
            <a:extLst>
              <a:ext uri="{FF2B5EF4-FFF2-40B4-BE49-F238E27FC236}">
                <a16:creationId xmlns:a16="http://schemas.microsoft.com/office/drawing/2014/main" id="{91A8CBFD-0435-4ED2-932A-FAE90EC6388D}"/>
              </a:ext>
            </a:extLst>
          </p:cNvPr>
          <p:cNvSpPr>
            <a:spLocks noGrp="1"/>
          </p:cNvSpPr>
          <p:nvPr>
            <p:ph idx="1"/>
          </p:nvPr>
        </p:nvSpPr>
        <p:spPr>
          <a:xfrm>
            <a:off x="805542" y="2871982"/>
            <a:ext cx="6382657" cy="3181684"/>
          </a:xfrm>
        </p:spPr>
        <p:txBody>
          <a:bodyPr anchor="t">
            <a:normAutofit/>
          </a:bodyPr>
          <a:lstStyle/>
          <a:p>
            <a:r>
              <a:rPr lang="es-ES" sz="1800" dirty="0"/>
              <a:t>Para Tener un mejor rendimiento y poder lograr los objetivos  que se quieren obtener para ser una mejor empresa se tiene en cuenta que a la hora de que el cliente ya haya hecho la decisión de lo que desea pedir, de manera inmediata le llegara una notificación al administrador para que haga saber al domiciliario y este hará la entrega del pedido. El sistema de información será de gran ayuda para que las ventas pueden incrementar de alguna manera porque ya haciendo uso de este harán mas pedidos y se podrán cumplir con la entrega de todos, además el sistema de información ayudara al administrador del restaurante a llevar las cuentas claras ya que este es una de las desventajas que hay en el restaurante.</a:t>
            </a:r>
          </a:p>
        </p:txBody>
      </p:sp>
      <p:sp>
        <p:nvSpPr>
          <p:cNvPr id="2054" name="Rectangle 72">
            <a:extLst>
              <a:ext uri="{FF2B5EF4-FFF2-40B4-BE49-F238E27FC236}">
                <a16:creationId xmlns:a16="http://schemas.microsoft.com/office/drawing/2014/main" id="{61445B8C-D724-4F73-AB77-3CCE4E822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20963"/>
            <a:ext cx="4657345" cy="6816065"/>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055" name="Straight Connector 74">
            <a:extLst>
              <a:ext uri="{FF2B5EF4-FFF2-40B4-BE49-F238E27FC236}">
                <a16:creationId xmlns:a16="http://schemas.microsoft.com/office/drawing/2014/main" id="{99905336-A7CD-4C75-9E77-C704674F40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73347" y="3429000"/>
            <a:ext cx="1597456" cy="0"/>
          </a:xfrm>
          <a:prstGeom prst="line">
            <a:avLst/>
          </a:prstGeom>
          <a:ln w="508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22E8AF40-2BAC-4927-A4E9-D7BCADFF8BF9}"/>
              </a:ext>
            </a:extLst>
          </p:cNvPr>
          <p:cNvPicPr>
            <a:picLocks noChangeAspect="1"/>
          </p:cNvPicPr>
          <p:nvPr/>
        </p:nvPicPr>
        <p:blipFill rotWithShape="1">
          <a:blip r:embed="rId2">
            <a:extLst>
              <a:ext uri="{28A0092B-C50C-407E-A947-70E740481C1C}">
                <a14:useLocalDpi xmlns:a14="http://schemas.microsoft.com/office/drawing/2010/main" val="0"/>
              </a:ext>
            </a:extLst>
          </a:blip>
          <a:srcRect t="25491" b="11423"/>
          <a:stretch/>
        </p:blipFill>
        <p:spPr>
          <a:xfrm>
            <a:off x="7786621" y="1534476"/>
            <a:ext cx="4170907" cy="3789037"/>
          </a:xfrm>
          <a:prstGeom prst="rect">
            <a:avLst/>
          </a:prstGeom>
        </p:spPr>
      </p:pic>
    </p:spTree>
    <p:extLst>
      <p:ext uri="{BB962C8B-B14F-4D97-AF65-F5344CB8AC3E}">
        <p14:creationId xmlns:p14="http://schemas.microsoft.com/office/powerpoint/2010/main" val="207954056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4618AE-4B53-42F6-9B1F-1F84FE22C566}"/>
              </a:ext>
            </a:extLst>
          </p:cNvPr>
          <p:cNvSpPr>
            <a:spLocks noGrp="1"/>
          </p:cNvSpPr>
          <p:nvPr>
            <p:ph type="title"/>
          </p:nvPr>
        </p:nvSpPr>
        <p:spPr>
          <a:xfrm>
            <a:off x="513232" y="1256997"/>
            <a:ext cx="5277333" cy="1325563"/>
          </a:xfrm>
        </p:spPr>
        <p:txBody>
          <a:bodyPr>
            <a:normAutofit/>
          </a:bodyPr>
          <a:lstStyle/>
          <a:p>
            <a:r>
              <a:rPr lang="es-CO" dirty="0"/>
              <a:t>Objetivo general</a:t>
            </a:r>
            <a:endParaRPr lang="es-ES" dirty="0"/>
          </a:p>
        </p:txBody>
      </p:sp>
      <p:sp>
        <p:nvSpPr>
          <p:cNvPr id="73" name="Freeform: Shape 72">
            <a:extLst>
              <a:ext uri="{FF2B5EF4-FFF2-40B4-BE49-F238E27FC236}">
                <a16:creationId xmlns:a16="http://schemas.microsoft.com/office/drawing/2014/main" id="{432691CC-4AB8-48AF-B822-EBF7F4E9E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1407"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D5F8E49F-ABF7-47BE-9952-680342685896}"/>
              </a:ext>
            </a:extLst>
          </p:cNvPr>
          <p:cNvSpPr>
            <a:spLocks noGrp="1"/>
          </p:cNvSpPr>
          <p:nvPr>
            <p:ph idx="1"/>
          </p:nvPr>
        </p:nvSpPr>
        <p:spPr>
          <a:xfrm>
            <a:off x="513232" y="2729863"/>
            <a:ext cx="5425923" cy="2871140"/>
          </a:xfrm>
        </p:spPr>
        <p:txBody>
          <a:bodyPr anchor="t">
            <a:normAutofit/>
          </a:bodyPr>
          <a:lstStyle/>
          <a:p>
            <a:pPr>
              <a:buFontTx/>
              <a:buChar char="-"/>
            </a:pPr>
            <a:r>
              <a:rPr lang="es-ES" sz="2000" dirty="0"/>
              <a:t>Implementación de un aplicativo web que apoye la gestión de pedidos y domicilios de los clientes en el restaurante Gourmet </a:t>
            </a:r>
            <a:r>
              <a:rPr lang="es-ES" sz="2000" dirty="0" err="1"/>
              <a:t>Exquiset’s</a:t>
            </a:r>
            <a:endParaRPr lang="es-ES" sz="2000" dirty="0"/>
          </a:p>
          <a:p>
            <a:pPr marL="0" indent="0">
              <a:buNone/>
            </a:pPr>
            <a:r>
              <a:rPr lang="es-ES" sz="2000" dirty="0"/>
              <a:t>- Solucionar las diferentes  problemáticas presentadas en el proceso de ejecución, al interpretar y evaluar los patrones de las falencias encontradas y así dar paso a posibles soluciones e implementar las nuevas funciones </a:t>
            </a:r>
          </a:p>
          <a:p>
            <a:pPr marL="0" indent="0">
              <a:buNone/>
            </a:pPr>
            <a:endParaRPr lang="es-ES" sz="1800" dirty="0"/>
          </a:p>
        </p:txBody>
      </p:sp>
      <p:sp>
        <p:nvSpPr>
          <p:cNvPr id="75" name="Freeform: Shape 74">
            <a:extLst>
              <a:ext uri="{FF2B5EF4-FFF2-40B4-BE49-F238E27FC236}">
                <a16:creationId xmlns:a16="http://schemas.microsoft.com/office/drawing/2014/main" id="{D6A8E1B4-B839-4C58-B08A-F0B094580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5130" y="2909477"/>
            <a:ext cx="4966870" cy="3948522"/>
          </a:xfrm>
          <a:custGeom>
            <a:avLst/>
            <a:gdLst>
              <a:gd name="connsiteX0" fmla="*/ 2748962 w 4966870"/>
              <a:gd name="connsiteY0" fmla="*/ 0 h 3948522"/>
              <a:gd name="connsiteX1" fmla="*/ 4870195 w 4966870"/>
              <a:gd name="connsiteY1" fmla="*/ 1000367 h 3948522"/>
              <a:gd name="connsiteX2" fmla="*/ 4966870 w 4966870"/>
              <a:gd name="connsiteY2" fmla="*/ 1129649 h 3948522"/>
              <a:gd name="connsiteX3" fmla="*/ 4966870 w 4966870"/>
              <a:gd name="connsiteY3" fmla="*/ 3948522 h 3948522"/>
              <a:gd name="connsiteX4" fmla="*/ 278430 w 4966870"/>
              <a:gd name="connsiteY4" fmla="*/ 3948522 h 3948522"/>
              <a:gd name="connsiteX5" fmla="*/ 216027 w 4966870"/>
              <a:gd name="connsiteY5" fmla="*/ 3818982 h 3948522"/>
              <a:gd name="connsiteX6" fmla="*/ 0 w 4966870"/>
              <a:gd name="connsiteY6" fmla="*/ 2748962 h 3948522"/>
              <a:gd name="connsiteX7" fmla="*/ 2748962 w 4966870"/>
              <a:gd name="connsiteY7" fmla="*/ 0 h 394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66870" h="3948522">
                <a:moveTo>
                  <a:pt x="2748962" y="0"/>
                </a:moveTo>
                <a:cubicBezTo>
                  <a:pt x="3602955" y="0"/>
                  <a:pt x="4365995" y="389418"/>
                  <a:pt x="4870195" y="1000367"/>
                </a:cubicBezTo>
                <a:lnTo>
                  <a:pt x="4966870" y="1129649"/>
                </a:lnTo>
                <a:lnTo>
                  <a:pt x="4966870" y="3948522"/>
                </a:lnTo>
                <a:lnTo>
                  <a:pt x="278430" y="3948522"/>
                </a:lnTo>
                <a:lnTo>
                  <a:pt x="216027" y="3818982"/>
                </a:lnTo>
                <a:cubicBezTo>
                  <a:pt x="76922" y="3490101"/>
                  <a:pt x="0" y="3128515"/>
                  <a:pt x="0" y="2748962"/>
                </a:cubicBezTo>
                <a:cubicBezTo>
                  <a:pt x="0" y="1230752"/>
                  <a:pt x="1230752" y="0"/>
                  <a:pt x="274896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Imagen 5">
            <a:extLst>
              <a:ext uri="{FF2B5EF4-FFF2-40B4-BE49-F238E27FC236}">
                <a16:creationId xmlns:a16="http://schemas.microsoft.com/office/drawing/2014/main" id="{3EC09EFE-B26A-498E-B8B5-24B1AAC63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942" y="-176926"/>
            <a:ext cx="3561490" cy="2513993"/>
          </a:xfrm>
          <a:prstGeom prst="rect">
            <a:avLst/>
          </a:prstGeom>
        </p:spPr>
      </p:pic>
      <p:pic>
        <p:nvPicPr>
          <p:cNvPr id="7" name="Imagen 6">
            <a:extLst>
              <a:ext uri="{FF2B5EF4-FFF2-40B4-BE49-F238E27FC236}">
                <a16:creationId xmlns:a16="http://schemas.microsoft.com/office/drawing/2014/main" id="{2C5EB578-5B67-4815-A35D-E178DA0F8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1134" y="2909477"/>
            <a:ext cx="3733800" cy="3733800"/>
          </a:xfrm>
          <a:prstGeom prst="rect">
            <a:avLst/>
          </a:prstGeom>
        </p:spPr>
      </p:pic>
    </p:spTree>
    <p:extLst>
      <p:ext uri="{BB962C8B-B14F-4D97-AF65-F5344CB8AC3E}">
        <p14:creationId xmlns:p14="http://schemas.microsoft.com/office/powerpoint/2010/main" val="165147903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D706CB8-216B-4A73-84FB-A5C197B439AB}"/>
              </a:ext>
            </a:extLst>
          </p:cNvPr>
          <p:cNvSpPr>
            <a:spLocks noGrp="1"/>
          </p:cNvSpPr>
          <p:nvPr>
            <p:ph type="title"/>
          </p:nvPr>
        </p:nvSpPr>
        <p:spPr>
          <a:xfrm>
            <a:off x="863029" y="1012004"/>
            <a:ext cx="3416158" cy="4795408"/>
          </a:xfrm>
        </p:spPr>
        <p:txBody>
          <a:bodyPr>
            <a:normAutofit/>
          </a:bodyPr>
          <a:lstStyle/>
          <a:p>
            <a:r>
              <a:rPr lang="es-CO" dirty="0">
                <a:solidFill>
                  <a:srgbClr val="FFFFFF"/>
                </a:solidFill>
              </a:rPr>
              <a:t>Objetivos específicos</a:t>
            </a:r>
            <a:endParaRPr lang="es-ES" dirty="0">
              <a:solidFill>
                <a:srgbClr val="FFFFFF"/>
              </a:solidFill>
            </a:endParaRPr>
          </a:p>
        </p:txBody>
      </p:sp>
      <p:graphicFrame>
        <p:nvGraphicFramePr>
          <p:cNvPr id="5" name="Marcador de contenido 2">
            <a:extLst>
              <a:ext uri="{FF2B5EF4-FFF2-40B4-BE49-F238E27FC236}">
                <a16:creationId xmlns:a16="http://schemas.microsoft.com/office/drawing/2014/main" id="{D3C622BA-AC8A-4C42-984D-196125B47AD3}"/>
              </a:ext>
            </a:extLst>
          </p:cNvPr>
          <p:cNvGraphicFramePr>
            <a:graphicFrameLocks noGrp="1"/>
          </p:cNvGraphicFramePr>
          <p:nvPr>
            <p:ph idx="1"/>
            <p:extLst>
              <p:ext uri="{D42A27DB-BD31-4B8C-83A1-F6EECF244321}">
                <p14:modId xmlns:p14="http://schemas.microsoft.com/office/powerpoint/2010/main" val="110361336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535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264E02-05EA-405C-8C2A-2D6F1CE58745}"/>
              </a:ext>
            </a:extLst>
          </p:cNvPr>
          <p:cNvSpPr>
            <a:spLocks noGrp="1"/>
          </p:cNvSpPr>
          <p:nvPr>
            <p:ph type="title"/>
          </p:nvPr>
        </p:nvSpPr>
        <p:spPr>
          <a:xfrm>
            <a:off x="2166425" y="274273"/>
            <a:ext cx="7061243" cy="1325563"/>
          </a:xfrm>
        </p:spPr>
        <p:txBody>
          <a:bodyPr>
            <a:normAutofit/>
          </a:bodyPr>
          <a:lstStyle/>
          <a:p>
            <a:pPr algn="ctr"/>
            <a:r>
              <a:rPr lang="es-CO" b="1" dirty="0">
                <a:ln w="22225">
                  <a:solidFill>
                    <a:schemeClr val="accent2"/>
                  </a:solidFill>
                  <a:prstDash val="solid"/>
                </a:ln>
                <a:solidFill>
                  <a:schemeClr val="accent2">
                    <a:lumMod val="40000"/>
                    <a:lumOff val="60000"/>
                  </a:schemeClr>
                </a:solidFill>
                <a:latin typeface="Forte" panose="03060902040502070203" pitchFamily="66" charset="0"/>
              </a:rPr>
              <a:t>DELIMITACIÓN Y ALCANCE </a:t>
            </a:r>
            <a:endParaRPr lang="es-ES" b="1" dirty="0">
              <a:ln w="22225">
                <a:solidFill>
                  <a:schemeClr val="accent2"/>
                </a:solidFill>
                <a:prstDash val="solid"/>
              </a:ln>
              <a:solidFill>
                <a:schemeClr val="accent2">
                  <a:lumMod val="40000"/>
                  <a:lumOff val="60000"/>
                </a:schemeClr>
              </a:solidFill>
              <a:latin typeface="Forte" panose="03060902040502070203" pitchFamily="66" charset="0"/>
            </a:endParaRPr>
          </a:p>
        </p:txBody>
      </p:sp>
      <p:sp>
        <p:nvSpPr>
          <p:cNvPr id="3" name="Rectángulo 2">
            <a:extLst>
              <a:ext uri="{FF2B5EF4-FFF2-40B4-BE49-F238E27FC236}">
                <a16:creationId xmlns:a16="http://schemas.microsoft.com/office/drawing/2014/main" id="{C9B2F459-AE1F-4FB4-BEBE-2D6ABA07B611}"/>
              </a:ext>
            </a:extLst>
          </p:cNvPr>
          <p:cNvSpPr/>
          <p:nvPr/>
        </p:nvSpPr>
        <p:spPr>
          <a:xfrm>
            <a:off x="262596" y="1820774"/>
            <a:ext cx="6096000" cy="2862322"/>
          </a:xfrm>
          <a:prstGeom prst="rect">
            <a:avLst/>
          </a:prstGeom>
        </p:spPr>
        <p:txBody>
          <a:bodyPr>
            <a:spAutoFit/>
          </a:bodyPr>
          <a:lstStyle/>
          <a:p>
            <a:pPr algn="ctr"/>
            <a:r>
              <a:rPr lang="es-CO" sz="2000" dirty="0">
                <a:solidFill>
                  <a:schemeClr val="bg1"/>
                </a:solidFill>
                <a:latin typeface="Comic Sans MS" panose="030F0702030302020204" pitchFamily="66" charset="0"/>
              </a:rPr>
              <a:t>Se hará un </a:t>
            </a:r>
            <a:r>
              <a:rPr lang="es-CO" dirty="0">
                <a:solidFill>
                  <a:schemeClr val="bg1"/>
                </a:solidFill>
                <a:latin typeface="Comic Sans MS" panose="030F0702030302020204" pitchFamily="66" charset="0"/>
              </a:rPr>
              <a:t>sistema</a:t>
            </a:r>
            <a:r>
              <a:rPr lang="es-CO" sz="2000" dirty="0">
                <a:solidFill>
                  <a:schemeClr val="bg1"/>
                </a:solidFill>
                <a:latin typeface="Comic Sans MS" panose="030F0702030302020204" pitchFamily="66" charset="0"/>
              </a:rPr>
              <a:t> de información para el restaurante gourmet </a:t>
            </a:r>
            <a:r>
              <a:rPr lang="es-CO" sz="2000" dirty="0" err="1">
                <a:solidFill>
                  <a:schemeClr val="bg1"/>
                </a:solidFill>
                <a:latin typeface="Comic Sans MS" panose="030F0702030302020204" pitchFamily="66" charset="0"/>
              </a:rPr>
              <a:t>exquiset’s</a:t>
            </a:r>
            <a:r>
              <a:rPr lang="es-CO" sz="2000" dirty="0">
                <a:solidFill>
                  <a:schemeClr val="bg1"/>
                </a:solidFill>
                <a:latin typeface="Comic Sans MS" panose="030F0702030302020204" pitchFamily="66" charset="0"/>
              </a:rPr>
              <a:t> para suplir necesidades que este presenta y también las necesidades de los clientes quedaran satisfechas y esto se lograra aproximadamente en tiempo de un año. Las áreas que serán beneficiadas para la empresa será la financiera, administrativa, cocina y recursos humanos</a:t>
            </a:r>
            <a:endParaRPr lang="es-ES" sz="2000" dirty="0">
              <a:solidFill>
                <a:schemeClr val="bg1"/>
              </a:solidFill>
              <a:latin typeface="Comic Sans MS" panose="030F0702030302020204" pitchFamily="66" charset="0"/>
            </a:endParaRPr>
          </a:p>
          <a:p>
            <a:pPr algn="ctr"/>
            <a:endParaRPr lang="es-ES" sz="2000" dirty="0">
              <a:latin typeface="Comic Sans MS" panose="030F0702030302020204" pitchFamily="66" charset="0"/>
            </a:endParaRPr>
          </a:p>
        </p:txBody>
      </p:sp>
      <p:sp>
        <p:nvSpPr>
          <p:cNvPr id="5" name="Rectángulo 4">
            <a:extLst>
              <a:ext uri="{FF2B5EF4-FFF2-40B4-BE49-F238E27FC236}">
                <a16:creationId xmlns:a16="http://schemas.microsoft.com/office/drawing/2014/main" id="{AEB80A75-98A9-4BA8-93D2-819ACF3B5AAC}"/>
              </a:ext>
            </a:extLst>
          </p:cNvPr>
          <p:cNvSpPr/>
          <p:nvPr/>
        </p:nvSpPr>
        <p:spPr>
          <a:xfrm>
            <a:off x="5420751" y="4496071"/>
            <a:ext cx="6096000" cy="1938992"/>
          </a:xfrm>
          <a:prstGeom prst="rect">
            <a:avLst/>
          </a:prstGeom>
        </p:spPr>
        <p:txBody>
          <a:bodyPr>
            <a:spAutoFit/>
          </a:bodyPr>
          <a:lstStyle/>
          <a:p>
            <a:pPr algn="ctr"/>
            <a:r>
              <a:rPr lang="es-CO" sz="2400" dirty="0">
                <a:solidFill>
                  <a:schemeClr val="bg1"/>
                </a:solidFill>
                <a:latin typeface="Comic Sans MS" panose="030F0702030302020204" pitchFamily="66" charset="0"/>
              </a:rPr>
              <a:t>La gestión de pedidos dentro del restaurante y de manera virtual, los inventarios manejados por el administrador también serán beneficiados por el aplicativo</a:t>
            </a:r>
            <a:endParaRPr lang="es-ES" sz="24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4194577536"/>
      </p:ext>
    </p:extLst>
  </p:cSld>
  <p:clrMapOvr>
    <a:masterClrMapping/>
  </p:clrMapOvr>
</p:sld>
</file>

<file path=ppt/theme/theme1.xml><?xml version="1.0" encoding="utf-8"?>
<a:theme xmlns:a="http://schemas.openxmlformats.org/drawingml/2006/main" name="Tema de Office">
  <a:themeElements>
    <a:clrScheme name="Personalizado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1259</TotalTime>
  <Words>871</Words>
  <Application>Microsoft Office PowerPoint</Application>
  <PresentationFormat>Panorámica</PresentationFormat>
  <Paragraphs>66</Paragraphs>
  <Slides>17</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Calibri</vt:lpstr>
      <vt:lpstr>Calibri Light</vt:lpstr>
      <vt:lpstr>Comic Sans MS</vt:lpstr>
      <vt:lpstr>Forte</vt:lpstr>
      <vt:lpstr>Tema de Office</vt:lpstr>
      <vt:lpstr>GOURMET EXQUISET’S </vt:lpstr>
      <vt:lpstr>Alejandro Galindo Joan Morales Felipe Núñez  Jorge Villareal   </vt:lpstr>
      <vt:lpstr>Planteamiento del problema</vt:lpstr>
      <vt:lpstr>Planteamiento del problema</vt:lpstr>
      <vt:lpstr>Justificación </vt:lpstr>
      <vt:lpstr>Justificación </vt:lpstr>
      <vt:lpstr>Objetivo general</vt:lpstr>
      <vt:lpstr>Objetivos específicos</vt:lpstr>
      <vt:lpstr>DELIMITACIÓN Y ALCANCE </vt:lpstr>
      <vt:lpstr>Instrumentos de recolección</vt:lpstr>
      <vt:lpstr>Presentación de PowerPoint</vt:lpstr>
      <vt:lpstr>Presentación de PowerPoint</vt:lpstr>
      <vt:lpstr>Presentación de PowerPoint</vt:lpstr>
      <vt:lpstr>Requisitos funcionales </vt:lpstr>
      <vt:lpstr>Presentación de PowerPoint</vt:lpstr>
      <vt:lpstr>Requisitos no funcionales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Comandos para seguridad informática</dc:title>
  <dc:creator>joan sebastian morales perez</dc:creator>
  <cp:lastModifiedBy>APRENDIZ</cp:lastModifiedBy>
  <cp:revision>30</cp:revision>
  <dcterms:created xsi:type="dcterms:W3CDTF">2019-04-20T02:51:16Z</dcterms:created>
  <dcterms:modified xsi:type="dcterms:W3CDTF">2019-06-06T16:32:49Z</dcterms:modified>
</cp:coreProperties>
</file>