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53BFD-A6EB-4023-B183-A7877807A32C}" v="1" dt="2021-10-15T07:35:53.122"/>
    <p1510:client id="{3098A13F-6FE6-4454-AF28-E30C3B58305C}" v="1" dt="2021-10-15T07:15:0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ogyi Márió 388" userId="S::sommar388@szasziskola.hu::4269c14c-dfe2-49c9-af60-3bdf58009b47" providerId="AD" clId="Web-{2CD53BFD-A6EB-4023-B183-A7877807A32C}"/>
    <pc:docChg chg="modSld">
      <pc:chgData name="Somogyi Márió 388" userId="S::sommar388@szasziskola.hu::4269c14c-dfe2-49c9-af60-3bdf58009b47" providerId="AD" clId="Web-{2CD53BFD-A6EB-4023-B183-A7877807A32C}" dt="2021-10-15T07:35:53.122" v="0" actId="1076"/>
      <pc:docMkLst>
        <pc:docMk/>
      </pc:docMkLst>
      <pc:sldChg chg="modSp">
        <pc:chgData name="Somogyi Márió 388" userId="S::sommar388@szasziskola.hu::4269c14c-dfe2-49c9-af60-3bdf58009b47" providerId="AD" clId="Web-{2CD53BFD-A6EB-4023-B183-A7877807A32C}" dt="2021-10-15T07:35:53.122" v="0" actId="1076"/>
        <pc:sldMkLst>
          <pc:docMk/>
          <pc:sldMk cId="1107778133" sldId="256"/>
        </pc:sldMkLst>
        <pc:spChg chg="mod">
          <ac:chgData name="Somogyi Márió 388" userId="S::sommar388@szasziskola.hu::4269c14c-dfe2-49c9-af60-3bdf58009b47" providerId="AD" clId="Web-{2CD53BFD-A6EB-4023-B183-A7877807A32C}" dt="2021-10-15T07:35:53.122" v="0" actId="1076"/>
          <ac:spMkLst>
            <pc:docMk/>
            <pc:sldMk cId="1107778133" sldId="256"/>
            <ac:spMk id="5" creationId="{00000000-0000-0000-0000-000000000000}"/>
          </ac:spMkLst>
        </pc:spChg>
      </pc:sldChg>
    </pc:docChg>
  </pc:docChgLst>
  <pc:docChgLst>
    <pc:chgData name="Somogyi Márió 388" userId="S::sommar388@szasziskola.hu::4269c14c-dfe2-49c9-af60-3bdf58009b47" providerId="AD" clId="Web-{3098A13F-6FE6-4454-AF28-E30C3B58305C}"/>
    <pc:docChg chg="modSld">
      <pc:chgData name="Somogyi Márió 388" userId="S::sommar388@szasziskola.hu::4269c14c-dfe2-49c9-af60-3bdf58009b47" providerId="AD" clId="Web-{3098A13F-6FE6-4454-AF28-E30C3B58305C}" dt="2021-10-15T07:15:09.947" v="0" actId="1076"/>
      <pc:docMkLst>
        <pc:docMk/>
      </pc:docMkLst>
      <pc:sldChg chg="modSp">
        <pc:chgData name="Somogyi Márió 388" userId="S::sommar388@szasziskola.hu::4269c14c-dfe2-49c9-af60-3bdf58009b47" providerId="AD" clId="Web-{3098A13F-6FE6-4454-AF28-E30C3B58305C}" dt="2021-10-15T07:15:09.947" v="0" actId="1076"/>
        <pc:sldMkLst>
          <pc:docMk/>
          <pc:sldMk cId="3171552339" sldId="257"/>
        </pc:sldMkLst>
        <pc:picChg chg="mod">
          <ac:chgData name="Somogyi Márió 388" userId="S::sommar388@szasziskola.hu::4269c14c-dfe2-49c9-af60-3bdf58009b47" providerId="AD" clId="Web-{3098A13F-6FE6-4454-AF28-E30C3B58305C}" dt="2021-10-15T07:15:09.947" v="0" actId="1076"/>
          <ac:picMkLst>
            <pc:docMk/>
            <pc:sldMk cId="3171552339" sldId="257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1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4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4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8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1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1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4472-899C-4C13-B6F7-EBF8E0683613}" type="datetimeFigureOut">
              <a:rPr lang="hu-HU" smtClean="0"/>
              <a:t>2021. 10. 15.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9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285575" y="242473"/>
            <a:ext cx="11844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Adva vannak a következő forrás fájlok: </a:t>
            </a:r>
            <a:r>
              <a:rPr lang="hu-HU" sz="1600" b="1"/>
              <a:t>index.html, lista.txt, link.txt </a:t>
            </a:r>
            <a:r>
              <a:rPr lang="hu-HU" sz="1600"/>
              <a:t>és a képfájlok.</a:t>
            </a:r>
            <a:br>
              <a:rPr lang="hu-HU" sz="1600"/>
            </a:br>
            <a:r>
              <a:rPr lang="hu-HU" sz="1600"/>
              <a:t>Valósítsuk meg a minta szerinti weboldalt, figyelembe véve a következőket: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Minden formázást egy </a:t>
            </a:r>
            <a:r>
              <a:rPr lang="hu-HU" sz="1600" b="1"/>
              <a:t>külső CSS fájlban </a:t>
            </a:r>
            <a:r>
              <a:rPr lang="hu-HU" sz="1600"/>
              <a:t>valósítsunk meg, melyet a HTML fájl </a:t>
            </a:r>
            <a:r>
              <a:rPr lang="hu-HU" sz="1600" b="1" err="1"/>
              <a:t>head</a:t>
            </a:r>
            <a:r>
              <a:rPr lang="hu-HU" sz="1600"/>
              <a:t> részébe csatoljunk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Az oldal hátterének állítsuk be a </a:t>
            </a:r>
            <a:r>
              <a:rPr lang="hu-HU" sz="1600" b="1"/>
              <a:t>hatter.jpg</a:t>
            </a:r>
            <a:r>
              <a:rPr lang="hu-HU" sz="1600"/>
              <a:t> képet, kitöltve teljesen a rendelkezésre álló helyet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Minden megjelenítendő tartalom egy </a:t>
            </a:r>
            <a:r>
              <a:rPr lang="hu-HU" sz="1600" b="1" err="1"/>
              <a:t>container</a:t>
            </a:r>
            <a:r>
              <a:rPr lang="hu-HU" sz="1600"/>
              <a:t> osztályjelölővel ellátott tárolóban található, ennek a szélessége ne legyen </a:t>
            </a:r>
            <a:r>
              <a:rPr lang="hu-HU" sz="1600" b="1"/>
              <a:t>1000px-</a:t>
            </a:r>
            <a:r>
              <a:rPr lang="hu-HU" sz="1600"/>
              <a:t>nél nagyobb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</a:t>
            </a:r>
            <a:r>
              <a:rPr lang="hu-HU" sz="1600" err="1"/>
              <a:t>container</a:t>
            </a:r>
            <a:r>
              <a:rPr lang="hu-HU" sz="1600"/>
              <a:t> háttérszíne legyen: </a:t>
            </a:r>
            <a:r>
              <a:rPr lang="hu-HU" sz="1600" b="1" err="1"/>
              <a:t>rgb</a:t>
            </a:r>
            <a:r>
              <a:rPr lang="hu-HU" sz="1600" b="1"/>
              <a:t>(172, 243, 243), </a:t>
            </a:r>
            <a:r>
              <a:rPr lang="hu-HU" sz="1600"/>
              <a:t>adjunk egy </a:t>
            </a:r>
            <a:r>
              <a:rPr lang="hu-HU" sz="1600" b="1"/>
              <a:t>20px</a:t>
            </a:r>
            <a:r>
              <a:rPr lang="hu-HU" sz="1600"/>
              <a:t> –</a:t>
            </a:r>
            <a:r>
              <a:rPr lang="hu-HU" sz="1600" err="1"/>
              <a:t>nyi</a:t>
            </a:r>
            <a:r>
              <a:rPr lang="hu-HU" sz="1600"/>
              <a:t> belső margót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Az alcímek </a:t>
            </a:r>
            <a:r>
              <a:rPr lang="hu-HU" sz="1600" err="1"/>
              <a:t>betűszíne</a:t>
            </a:r>
            <a:r>
              <a:rPr lang="hu-HU" sz="1600"/>
              <a:t> legyen kék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</a:t>
            </a:r>
            <a:r>
              <a:rPr lang="hu-HU" sz="1600" b="1" err="1"/>
              <a:t>kep_tarolo</a:t>
            </a:r>
            <a:r>
              <a:rPr lang="hu-HU" sz="1600" b="1"/>
              <a:t> </a:t>
            </a:r>
            <a:r>
              <a:rPr lang="hu-HU" sz="1600"/>
              <a:t>osztályjelölővel ellátott tárolóban található 4 darab kép mérete ne legyen nagyobb </a:t>
            </a:r>
            <a:r>
              <a:rPr lang="hu-HU" sz="1600" b="1"/>
              <a:t>200px</a:t>
            </a:r>
            <a:r>
              <a:rPr lang="hu-HU" sz="1600"/>
              <a:t>-nél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bekezdések legyenek </a:t>
            </a:r>
            <a:r>
              <a:rPr lang="hu-HU" sz="1600" b="1" err="1"/>
              <a:t>sorkizártak</a:t>
            </a:r>
            <a:r>
              <a:rPr lang="hu-HU" sz="1600"/>
              <a:t> és az első soruk legyen bennebb </a:t>
            </a:r>
            <a:r>
              <a:rPr lang="hu-HU" sz="1600" b="1"/>
              <a:t>1 alapértelmezett betűméretnyi behúzással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Hozzuk létre a felsorolást a megfelelő helyen. A felsorolás szövege a </a:t>
            </a:r>
            <a:r>
              <a:rPr lang="hu-HU" sz="1600" b="1"/>
              <a:t>lista.txt</a:t>
            </a:r>
            <a:r>
              <a:rPr lang="hu-HU" sz="1600"/>
              <a:t>-</a:t>
            </a:r>
            <a:r>
              <a:rPr lang="hu-HU" sz="1600" err="1"/>
              <a:t>ben</a:t>
            </a:r>
            <a:r>
              <a:rPr lang="hu-HU" sz="1600"/>
              <a:t> található.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 bekezdésben található </a:t>
            </a:r>
            <a:r>
              <a:rPr lang="hu-HU" sz="1600" b="1" err="1"/>
              <a:t>felkover</a:t>
            </a:r>
            <a:r>
              <a:rPr lang="hu-HU" sz="1600"/>
              <a:t> osztályjelölővel ellátott szót alakítsuk félkövérré és betűszínét kékre(</a:t>
            </a:r>
            <a:r>
              <a:rPr lang="hu-HU" sz="1600" err="1"/>
              <a:t>blue</a:t>
            </a:r>
            <a:r>
              <a:rPr lang="hu-HU" sz="160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képek a mintának megfelelően legyenek egy sorban, csak akkor legyen sortörés ha nem férnek el egymás mellett (ha változik az ablak mérete). A köztük levő </a:t>
            </a:r>
            <a:r>
              <a:rPr lang="hu-HU" sz="1600" b="1"/>
              <a:t>térköz meg oszoljon el köztük egyenletesen</a:t>
            </a:r>
            <a:r>
              <a:rPr lang="hu-HU" sz="16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képek alatti felíratok legyen a mintának megfelelően </a:t>
            </a:r>
            <a:r>
              <a:rPr lang="hu-HU" sz="1600" b="1"/>
              <a:t>középre helyezve</a:t>
            </a:r>
            <a:r>
              <a:rPr lang="hu-HU" sz="1600"/>
              <a:t>, színük legyen </a:t>
            </a:r>
            <a:r>
              <a:rPr lang="hu-HU" sz="1600" b="1"/>
              <a:t>kék</a:t>
            </a:r>
            <a:r>
              <a:rPr lang="hu-HU" sz="1600"/>
              <a:t> (</a:t>
            </a:r>
            <a:r>
              <a:rPr lang="hu-HU" sz="1600" err="1"/>
              <a:t>blue</a:t>
            </a:r>
            <a:r>
              <a:rPr lang="hu-HU" sz="160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képeket tároló </a:t>
            </a:r>
            <a:r>
              <a:rPr lang="hu-HU" sz="1600" b="1"/>
              <a:t>div</a:t>
            </a:r>
            <a:r>
              <a:rPr lang="hu-HU" sz="1600"/>
              <a:t>-</a:t>
            </a:r>
            <a:r>
              <a:rPr lang="hu-HU" sz="1600" err="1"/>
              <a:t>ek</a:t>
            </a:r>
            <a:r>
              <a:rPr lang="hu-HU" sz="1600"/>
              <a:t> </a:t>
            </a:r>
            <a:r>
              <a:rPr lang="hu-HU" sz="1600" err="1"/>
              <a:t>nek</a:t>
            </a:r>
            <a:r>
              <a:rPr lang="hu-HU" sz="1600"/>
              <a:t> tegyünk egy </a:t>
            </a:r>
            <a:r>
              <a:rPr lang="hu-HU" sz="1600" b="1"/>
              <a:t>árnyékot</a:t>
            </a:r>
            <a:r>
              <a:rPr lang="hu-HU" sz="1600"/>
              <a:t> és egy </a:t>
            </a:r>
            <a:r>
              <a:rPr lang="hu-HU" sz="1600" b="1"/>
              <a:t>5px sarok kerekítést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Hozzuk létre a táblázatot a megfelelő helyen, használva a táblázat </a:t>
            </a:r>
            <a:r>
              <a:rPr lang="hu-HU" sz="1600" b="1"/>
              <a:t>szemantikus</a:t>
            </a:r>
            <a:r>
              <a:rPr lang="hu-HU" sz="1600"/>
              <a:t> elemeit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Adjunk a táblázatnak </a:t>
            </a:r>
            <a:r>
              <a:rPr lang="hu-HU" sz="1600" b="1"/>
              <a:t>1px-es keretet</a:t>
            </a:r>
            <a:r>
              <a:rPr lang="hu-HU" sz="1600"/>
              <a:t>, </a:t>
            </a:r>
            <a:r>
              <a:rPr lang="hu-HU" sz="1600" b="1"/>
              <a:t>kék</a:t>
            </a:r>
            <a:r>
              <a:rPr lang="hu-HU" sz="1600"/>
              <a:t> színűt és minden cellának egy </a:t>
            </a:r>
            <a:r>
              <a:rPr lang="hu-HU" sz="1600" b="1"/>
              <a:t>5px-es belső margót</a:t>
            </a:r>
            <a:r>
              <a:rPr lang="hu-HU" sz="1600"/>
              <a:t>,  a mintának megfelelően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táblázat fejlécének legyen </a:t>
            </a:r>
            <a:r>
              <a:rPr lang="hu-HU" sz="1600" b="1"/>
              <a:t>kék </a:t>
            </a:r>
            <a:r>
              <a:rPr lang="hu-HU" sz="1600" err="1"/>
              <a:t>háttére</a:t>
            </a:r>
            <a:r>
              <a:rPr lang="hu-HU" sz="1600"/>
              <a:t>, s a benne levő szöveg legyen </a:t>
            </a:r>
            <a:r>
              <a:rPr lang="hu-HU" sz="1600" b="1"/>
              <a:t>fehér</a:t>
            </a:r>
            <a:r>
              <a:rPr lang="hu-HU" sz="1600"/>
              <a:t> színű, a mintának megfelelően.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táblázat celláinak tartalma legyen </a:t>
            </a:r>
            <a:r>
              <a:rPr lang="hu-HU" sz="1600" b="1"/>
              <a:t>középre i</a:t>
            </a:r>
            <a:r>
              <a:rPr lang="hu-HU" sz="1600"/>
              <a:t>gazított.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A láblécbe szúrjunk be egy </a:t>
            </a:r>
            <a:r>
              <a:rPr lang="hu-HU" sz="1600" err="1"/>
              <a:t>hívatkozást</a:t>
            </a:r>
            <a:r>
              <a:rPr lang="hu-HU" sz="1600"/>
              <a:t> a </a:t>
            </a:r>
            <a:r>
              <a:rPr lang="hu-HU" sz="1600" b="1"/>
              <a:t>link.txt</a:t>
            </a:r>
            <a:r>
              <a:rPr lang="hu-HU" sz="1600"/>
              <a:t> fájlban található linket.  A link szövege legyen a következő:</a:t>
            </a:r>
            <a:br>
              <a:rPr lang="hu-HU" sz="1600"/>
            </a:br>
            <a:r>
              <a:rPr lang="hu-HU" sz="1600"/>
              <a:t>„</a:t>
            </a:r>
            <a:r>
              <a:rPr lang="hu-HU" sz="1600" i="1"/>
              <a:t>További olvasnivaló a </a:t>
            </a:r>
            <a:r>
              <a:rPr lang="hu-HU" sz="1600" i="1" err="1"/>
              <a:t>bluetooth</a:t>
            </a:r>
            <a:r>
              <a:rPr lang="hu-HU" sz="1600" i="1"/>
              <a:t> eszközökről”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Ha a felhasználó kattint a linkre az oldal nyíljon meg </a:t>
            </a:r>
            <a:r>
              <a:rPr lang="hu-HU" sz="1600" b="1"/>
              <a:t>új böngészőablakban</a:t>
            </a:r>
            <a:r>
              <a:rPr lang="hu-HU" sz="160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/>
              <a:t>Hozzunk létre helyi </a:t>
            </a:r>
            <a:r>
              <a:rPr lang="hu-HU" sz="1600" err="1"/>
              <a:t>repot</a:t>
            </a:r>
            <a:r>
              <a:rPr lang="hu-HU" sz="1600"/>
              <a:t>, távoli </a:t>
            </a:r>
            <a:r>
              <a:rPr lang="hu-HU" sz="1600" err="1"/>
              <a:t>repot</a:t>
            </a:r>
            <a:r>
              <a:rPr lang="hu-HU" sz="1600"/>
              <a:t>, kapcsoljuk össze, majd publikáljuk az oldalt a </a:t>
            </a:r>
            <a:r>
              <a:rPr lang="hu-HU" sz="1600" err="1"/>
              <a:t>GitHub-on</a:t>
            </a:r>
            <a:r>
              <a:rPr lang="hu-HU" sz="1600"/>
              <a:t> és a publikált weboldal </a:t>
            </a:r>
            <a:r>
              <a:rPr lang="hu-HU" sz="1600" err="1"/>
              <a:t>url</a:t>
            </a:r>
            <a:r>
              <a:rPr lang="hu-HU" sz="1600"/>
              <a:t>-jét </a:t>
            </a:r>
            <a:r>
              <a:rPr lang="hu-HU" sz="1600" err="1"/>
              <a:t>tessenek</a:t>
            </a:r>
            <a:r>
              <a:rPr lang="hu-HU" sz="1600"/>
              <a:t> csak csatolni ide!</a:t>
            </a:r>
          </a:p>
        </p:txBody>
      </p:sp>
    </p:spTree>
    <p:extLst>
      <p:ext uri="{BB962C8B-B14F-4D97-AF65-F5344CB8AC3E}">
        <p14:creationId xmlns:p14="http://schemas.microsoft.com/office/powerpoint/2010/main" val="11077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9" y="297132"/>
            <a:ext cx="6306385" cy="651881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20" y="194732"/>
            <a:ext cx="2299273" cy="24638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06" y="2997202"/>
            <a:ext cx="2054273" cy="3408692"/>
          </a:xfrm>
          <a:prstGeom prst="rect">
            <a:avLst/>
          </a:prstGeom>
        </p:spPr>
      </p:pic>
      <p:cxnSp>
        <p:nvCxnSpPr>
          <p:cNvPr id="7" name="Egyenes összekötő 6"/>
          <p:cNvCxnSpPr/>
          <p:nvPr/>
        </p:nvCxnSpPr>
        <p:spPr>
          <a:xfrm>
            <a:off x="8923867" y="2777065"/>
            <a:ext cx="3894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5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DBD50DEA255CDF4B8D9A352675A687C5" ma:contentTypeVersion="10" ma:contentTypeDescription="Új dokumentum létrehozása." ma:contentTypeScope="" ma:versionID="660af3f327e4075dfd24c7c59992a1bb">
  <xsd:schema xmlns:xsd="http://www.w3.org/2001/XMLSchema" xmlns:xs="http://www.w3.org/2001/XMLSchema" xmlns:p="http://schemas.microsoft.com/office/2006/metadata/properties" xmlns:ns2="220d5f8c-79af-4d13-8eb3-c7cc268c1b19" xmlns:ns3="212883c3-507c-46b0-989b-97560f6eb882" targetNamespace="http://schemas.microsoft.com/office/2006/metadata/properties" ma:root="true" ma:fieldsID="7c90e08972df994d774ef9e86c4287a8" ns2:_="" ns3:_="">
    <xsd:import namespace="220d5f8c-79af-4d13-8eb3-c7cc268c1b19"/>
    <xsd:import namespace="212883c3-507c-46b0-989b-97560f6eb8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0d5f8c-79af-4d13-8eb3-c7cc268c1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2883c3-507c-46b0-989b-97560f6eb88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BC8CE7-F00B-4CE4-B3E3-4763717DAE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61AFE4-54FD-4B79-AD55-11C747CC746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987C13-BE4F-4597-B509-96CE0B0144FE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Office-téma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revision>1</cp:revision>
  <dcterms:created xsi:type="dcterms:W3CDTF">2021-10-06T08:50:49Z</dcterms:created>
  <dcterms:modified xsi:type="dcterms:W3CDTF">2021-10-15T07:35:56Z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0x010100DBD50DEA255CDF4B8D9A352675A687C5</vt:lpwstr>
  </property>
</Properties>
</file>