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B39"/>
    <a:srgbClr val="ED878F"/>
    <a:srgbClr val="457977"/>
    <a:srgbClr val="80B787"/>
    <a:srgbClr val="66B2AD"/>
    <a:srgbClr val="90D8F5"/>
    <a:srgbClr val="6C67C3"/>
    <a:srgbClr val="663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584"/>
  </p:normalViewPr>
  <p:slideViewPr>
    <p:cSldViewPr snapToGrid="0" snapToObjects="1">
      <p:cViewPr>
        <p:scale>
          <a:sx n="78" d="100"/>
          <a:sy n="78" d="100"/>
        </p:scale>
        <p:origin x="-7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8690-DB26-AA4A-A281-A8C9D66AEB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116C-0D89-144B-8206-200BB47A6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8B14-EC08-6D46-A99A-627FB5235BC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EF53-87E3-D644-B23B-AE9BA3FE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59089" y="1383775"/>
            <a:ext cx="3907292" cy="3891761"/>
            <a:chOff x="4016019" y="1236517"/>
            <a:chExt cx="3907292" cy="3891761"/>
          </a:xfrm>
        </p:grpSpPr>
        <p:sp>
          <p:nvSpPr>
            <p:cNvPr id="41" name="Oval 40"/>
            <p:cNvSpPr/>
            <p:nvPr/>
          </p:nvSpPr>
          <p:spPr>
            <a:xfrm>
              <a:off x="4016019" y="1236517"/>
              <a:ext cx="3907292" cy="3877398"/>
            </a:xfrm>
            <a:prstGeom prst="ellipse">
              <a:avLst/>
            </a:prstGeom>
            <a:gradFill>
              <a:gsLst>
                <a:gs pos="100000">
                  <a:srgbClr val="ED878F"/>
                </a:gs>
                <a:gs pos="0">
                  <a:srgbClr val="90D8F5"/>
                </a:gs>
                <a:gs pos="0">
                  <a:srgbClr val="983B3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4997854">
              <a:off x="4271978" y="2164690"/>
              <a:ext cx="3412148" cy="2515027"/>
            </a:xfrm>
            <a:custGeom>
              <a:avLst/>
              <a:gdLst>
                <a:gd name="connsiteX0" fmla="*/ 2976427 w 3412148"/>
                <a:gd name="connsiteY0" fmla="*/ 2381918 h 2515027"/>
                <a:gd name="connsiteX1" fmla="*/ 2951727 w 3412148"/>
                <a:gd name="connsiteY1" fmla="*/ 2422372 h 2515027"/>
                <a:gd name="connsiteX2" fmla="*/ 2623892 w 3412148"/>
                <a:gd name="connsiteY2" fmla="*/ 2467493 h 2515027"/>
                <a:gd name="connsiteX3" fmla="*/ 2538402 w 3412148"/>
                <a:gd name="connsiteY3" fmla="*/ 2223353 h 2515027"/>
                <a:gd name="connsiteX4" fmla="*/ 2543649 w 3412148"/>
                <a:gd name="connsiteY4" fmla="*/ 2212474 h 2515027"/>
                <a:gd name="connsiteX5" fmla="*/ 2096447 w 3412148"/>
                <a:gd name="connsiteY5" fmla="*/ 1873484 h 2515027"/>
                <a:gd name="connsiteX6" fmla="*/ 1989574 w 3412148"/>
                <a:gd name="connsiteY6" fmla="*/ 1936282 h 2515027"/>
                <a:gd name="connsiteX7" fmla="*/ 1398547 w 3412148"/>
                <a:gd name="connsiteY7" fmla="*/ 1961719 h 2515027"/>
                <a:gd name="connsiteX8" fmla="*/ 3804 w 3412148"/>
                <a:gd name="connsiteY8" fmla="*/ 1453085 h 2515027"/>
                <a:gd name="connsiteX9" fmla="*/ 2219 w 3412148"/>
                <a:gd name="connsiteY9" fmla="*/ 1436663 h 2515027"/>
                <a:gd name="connsiteX10" fmla="*/ 119621 w 3412148"/>
                <a:gd name="connsiteY10" fmla="*/ 670042 h 2515027"/>
                <a:gd name="connsiteX11" fmla="*/ 523288 w 3412148"/>
                <a:gd name="connsiteY11" fmla="*/ 7816 h 2515027"/>
                <a:gd name="connsiteX12" fmla="*/ 531265 w 3412148"/>
                <a:gd name="connsiteY12" fmla="*/ 0 h 2515027"/>
                <a:gd name="connsiteX13" fmla="*/ 1928168 w 3412148"/>
                <a:gd name="connsiteY13" fmla="*/ 509419 h 2515027"/>
                <a:gd name="connsiteX14" fmla="*/ 2364072 w 3412148"/>
                <a:gd name="connsiteY14" fmla="*/ 909354 h 2515027"/>
                <a:gd name="connsiteX15" fmla="*/ 2401331 w 3412148"/>
                <a:gd name="connsiteY15" fmla="*/ 1014630 h 2515027"/>
                <a:gd name="connsiteX16" fmla="*/ 2958373 w 3412148"/>
                <a:gd name="connsiteY16" fmla="*/ 1014631 h 2515027"/>
                <a:gd name="connsiteX17" fmla="*/ 2962537 w 3412148"/>
                <a:gd name="connsiteY17" fmla="*/ 994008 h 2515027"/>
                <a:gd name="connsiteX18" fmla="*/ 3178148 w 3412148"/>
                <a:gd name="connsiteY18" fmla="*/ 851091 h 2515027"/>
                <a:gd name="connsiteX19" fmla="*/ 3412148 w 3412148"/>
                <a:gd name="connsiteY19" fmla="*/ 1085091 h 2515027"/>
                <a:gd name="connsiteX20" fmla="*/ 3393759 w 3412148"/>
                <a:gd name="connsiteY20" fmla="*/ 1176176 h 2515027"/>
                <a:gd name="connsiteX21" fmla="*/ 3178148 w 3412148"/>
                <a:gd name="connsiteY21" fmla="*/ 1319091 h 2515027"/>
                <a:gd name="connsiteX22" fmla="*/ 2962537 w 3412148"/>
                <a:gd name="connsiteY22" fmla="*/ 1176175 h 2515027"/>
                <a:gd name="connsiteX23" fmla="*/ 2960147 w 3412148"/>
                <a:gd name="connsiteY23" fmla="*/ 1164336 h 2515027"/>
                <a:gd name="connsiteX24" fmla="*/ 2430675 w 3412148"/>
                <a:gd name="connsiteY24" fmla="*/ 1164336 h 2515027"/>
                <a:gd name="connsiteX25" fmla="*/ 2435519 w 3412148"/>
                <a:gd name="connsiteY25" fmla="*/ 1196920 h 2515027"/>
                <a:gd name="connsiteX26" fmla="*/ 2389507 w 3412148"/>
                <a:gd name="connsiteY26" fmla="*/ 1500378 h 2515027"/>
                <a:gd name="connsiteX27" fmla="*/ 2229367 w 3412148"/>
                <a:gd name="connsiteY27" fmla="*/ 1762218 h 2515027"/>
                <a:gd name="connsiteX28" fmla="*/ 2214649 w 3412148"/>
                <a:gd name="connsiteY28" fmla="*/ 1775227 h 2515027"/>
                <a:gd name="connsiteX29" fmla="*/ 2632670 w 3412148"/>
                <a:gd name="connsiteY29" fmla="*/ 2092099 h 2515027"/>
                <a:gd name="connsiteX30" fmla="*/ 2648446 w 3412148"/>
                <a:gd name="connsiteY30" fmla="*/ 2078181 h 2515027"/>
                <a:gd name="connsiteX31" fmla="*/ 2906605 w 3412148"/>
                <a:gd name="connsiteY31" fmla="*/ 2094537 h 2515027"/>
                <a:gd name="connsiteX32" fmla="*/ 2976427 w 3412148"/>
                <a:gd name="connsiteY32" fmla="*/ 2381918 h 251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2148" h="2515027">
                  <a:moveTo>
                    <a:pt x="2976427" y="2381918"/>
                  </a:moveTo>
                  <a:cubicBezTo>
                    <a:pt x="2969708" y="2395940"/>
                    <a:pt x="2961486" y="2409497"/>
                    <a:pt x="2951727" y="2422372"/>
                  </a:cubicBezTo>
                  <a:cubicBezTo>
                    <a:pt x="2873658" y="2525361"/>
                    <a:pt x="2726882" y="2545562"/>
                    <a:pt x="2623892" y="2467493"/>
                  </a:cubicBezTo>
                  <a:cubicBezTo>
                    <a:pt x="2546650" y="2408942"/>
                    <a:pt x="2515974" y="2311743"/>
                    <a:pt x="2538402" y="2223353"/>
                  </a:cubicBezTo>
                  <a:lnTo>
                    <a:pt x="2543649" y="2212474"/>
                  </a:lnTo>
                  <a:lnTo>
                    <a:pt x="2096447" y="1873484"/>
                  </a:lnTo>
                  <a:lnTo>
                    <a:pt x="1989574" y="1936282"/>
                  </a:lnTo>
                  <a:cubicBezTo>
                    <a:pt x="1810245" y="2019768"/>
                    <a:pt x="1599068" y="2034843"/>
                    <a:pt x="1398547" y="1961719"/>
                  </a:cubicBezTo>
                  <a:lnTo>
                    <a:pt x="3804" y="1453085"/>
                  </a:lnTo>
                  <a:lnTo>
                    <a:pt x="2219" y="1436663"/>
                  </a:lnTo>
                  <a:cubicBezTo>
                    <a:pt x="-9870" y="1183467"/>
                    <a:pt x="27205" y="923459"/>
                    <a:pt x="119621" y="670042"/>
                  </a:cubicBezTo>
                  <a:cubicBezTo>
                    <a:pt x="212036" y="416625"/>
                    <a:pt x="351043" y="193790"/>
                    <a:pt x="523288" y="7816"/>
                  </a:cubicBezTo>
                  <a:lnTo>
                    <a:pt x="531265" y="0"/>
                  </a:lnTo>
                  <a:lnTo>
                    <a:pt x="1928168" y="509419"/>
                  </a:lnTo>
                  <a:cubicBezTo>
                    <a:pt x="2128688" y="582545"/>
                    <a:pt x="2280586" y="730024"/>
                    <a:pt x="2364072" y="909354"/>
                  </a:cubicBezTo>
                  <a:lnTo>
                    <a:pt x="2401331" y="1014630"/>
                  </a:lnTo>
                  <a:lnTo>
                    <a:pt x="2958373" y="1014631"/>
                  </a:lnTo>
                  <a:lnTo>
                    <a:pt x="2962537" y="994008"/>
                  </a:lnTo>
                  <a:cubicBezTo>
                    <a:pt x="2998060" y="910021"/>
                    <a:pt x="3081222" y="851091"/>
                    <a:pt x="3178148" y="851091"/>
                  </a:cubicBezTo>
                  <a:cubicBezTo>
                    <a:pt x="3307383" y="851091"/>
                    <a:pt x="3412149" y="955856"/>
                    <a:pt x="3412148" y="1085091"/>
                  </a:cubicBezTo>
                  <a:cubicBezTo>
                    <a:pt x="3412148" y="1117401"/>
                    <a:pt x="3405600" y="1148179"/>
                    <a:pt x="3393759" y="1176176"/>
                  </a:cubicBezTo>
                  <a:cubicBezTo>
                    <a:pt x="3358236" y="1260160"/>
                    <a:pt x="3275074" y="1319091"/>
                    <a:pt x="3178148" y="1319091"/>
                  </a:cubicBezTo>
                  <a:cubicBezTo>
                    <a:pt x="3081222" y="1319091"/>
                    <a:pt x="2998059" y="1260161"/>
                    <a:pt x="2962537" y="1176175"/>
                  </a:cubicBezTo>
                  <a:lnTo>
                    <a:pt x="2960147" y="1164336"/>
                  </a:lnTo>
                  <a:lnTo>
                    <a:pt x="2430675" y="1164336"/>
                  </a:lnTo>
                  <a:lnTo>
                    <a:pt x="2435519" y="1196920"/>
                  </a:lnTo>
                  <a:cubicBezTo>
                    <a:pt x="2440582" y="1297194"/>
                    <a:pt x="2426070" y="1400118"/>
                    <a:pt x="2389507" y="1500378"/>
                  </a:cubicBezTo>
                  <a:cubicBezTo>
                    <a:pt x="2352946" y="1600639"/>
                    <a:pt x="2297793" y="1688745"/>
                    <a:pt x="2229367" y="1762218"/>
                  </a:cubicBezTo>
                  <a:lnTo>
                    <a:pt x="2214649" y="1775227"/>
                  </a:lnTo>
                  <a:lnTo>
                    <a:pt x="2632670" y="2092099"/>
                  </a:lnTo>
                  <a:lnTo>
                    <a:pt x="2648446" y="2078181"/>
                  </a:lnTo>
                  <a:cubicBezTo>
                    <a:pt x="2727491" y="2032709"/>
                    <a:pt x="2829363" y="2035983"/>
                    <a:pt x="2906605" y="2094537"/>
                  </a:cubicBezTo>
                  <a:cubicBezTo>
                    <a:pt x="2996721" y="2162846"/>
                    <a:pt x="3023452" y="2283760"/>
                    <a:pt x="2976427" y="2381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C67C3"/>
                </a:gs>
                <a:gs pos="60000">
                  <a:srgbClr val="90D8F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38171" y="3001720"/>
              <a:ext cx="855173" cy="868385"/>
              <a:chOff x="9761828" y="5004691"/>
              <a:chExt cx="855173" cy="86838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761828" y="5004691"/>
                <a:ext cx="855173" cy="868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864830" y="5169134"/>
                <a:ext cx="649167" cy="603820"/>
              </a:xfrm>
              <a:prstGeom prst="ellipse">
                <a:avLst/>
              </a:prstGeom>
              <a:gradFill flip="none" rotWithShape="1">
                <a:gsLst>
                  <a:gs pos="0">
                    <a:srgbClr val="6C67C3"/>
                  </a:gs>
                  <a:gs pos="100000">
                    <a:srgbClr val="90D8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34510" y="5243645"/>
                <a:ext cx="503222" cy="452995"/>
              </a:xfrm>
              <a:prstGeom prst="ellipse">
                <a:avLst/>
              </a:prstGeom>
              <a:gradFill>
                <a:gsLst>
                  <a:gs pos="67000">
                    <a:srgbClr val="6C67C3"/>
                  </a:gs>
                  <a:gs pos="0">
                    <a:srgbClr val="663FAD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27725" y="5235281"/>
                <a:ext cx="310007" cy="293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010932" y="5438883"/>
                <a:ext cx="92602" cy="89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Chord 15"/>
            <p:cNvSpPr/>
            <p:nvPr/>
          </p:nvSpPr>
          <p:spPr>
            <a:xfrm rot="5400000">
              <a:off x="5776435" y="4001205"/>
              <a:ext cx="350286" cy="310007"/>
            </a:xfrm>
            <a:prstGeom prst="chord">
              <a:avLst>
                <a:gd name="adj1" fmla="val 5376735"/>
                <a:gd name="adj2" fmla="val 16200000"/>
              </a:avLst>
            </a:prstGeom>
            <a:gradFill>
              <a:gsLst>
                <a:gs pos="4000">
                  <a:srgbClr val="5D3D9B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469497" y="3490645"/>
              <a:ext cx="210114" cy="480515"/>
              <a:chOff x="10693154" y="5493616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19" name="Oval 18"/>
              <p:cNvSpPr/>
              <p:nvPr/>
            </p:nvSpPr>
            <p:spPr>
              <a:xfrm rot="19611885">
                <a:off x="10743817" y="5493616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9611885">
                <a:off x="10693154" y="5744339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9611885">
                <a:off x="10831268" y="59021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H="1">
              <a:off x="5262295" y="3465687"/>
              <a:ext cx="228454" cy="506861"/>
              <a:chOff x="9495639" y="5495003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23" name="Oval 22"/>
              <p:cNvSpPr/>
              <p:nvPr/>
            </p:nvSpPr>
            <p:spPr>
              <a:xfrm rot="19611885">
                <a:off x="9546302" y="5495003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9611885">
                <a:off x="9495639" y="57457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9611885">
                <a:off x="9633753" y="59035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Chord 61"/>
            <p:cNvSpPr/>
            <p:nvPr/>
          </p:nvSpPr>
          <p:spPr>
            <a:xfrm rot="5400000">
              <a:off x="5482846" y="2999718"/>
              <a:ext cx="954279" cy="934967"/>
            </a:xfrm>
            <a:prstGeom prst="chord">
              <a:avLst>
                <a:gd name="adj1" fmla="val 6944726"/>
                <a:gd name="adj2" fmla="val 14919344"/>
              </a:avLst>
            </a:prstGeom>
            <a:gradFill>
              <a:gsLst>
                <a:gs pos="100000">
                  <a:srgbClr val="90D8F5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55203" y="1333863"/>
            <a:ext cx="3907292" cy="3891761"/>
            <a:chOff x="4818547" y="1282912"/>
            <a:chExt cx="3907292" cy="3891761"/>
          </a:xfrm>
        </p:grpSpPr>
        <p:grpSp>
          <p:nvGrpSpPr>
            <p:cNvPr id="43" name="Group 42"/>
            <p:cNvGrpSpPr/>
            <p:nvPr/>
          </p:nvGrpSpPr>
          <p:grpSpPr>
            <a:xfrm>
              <a:off x="4818547" y="1282912"/>
              <a:ext cx="3907292" cy="3891761"/>
              <a:chOff x="4016019" y="1236517"/>
              <a:chExt cx="3907292" cy="389176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016019" y="1236517"/>
                <a:ext cx="3907292" cy="3877398"/>
              </a:xfrm>
              <a:prstGeom prst="ellipse">
                <a:avLst/>
              </a:prstGeom>
              <a:gradFill>
                <a:gsLst>
                  <a:gs pos="100000">
                    <a:srgbClr val="80B787"/>
                  </a:gs>
                  <a:gs pos="0">
                    <a:srgbClr val="90D8F5"/>
                  </a:gs>
                  <a:gs pos="0">
                    <a:srgbClr val="4579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4997854">
                <a:off x="4271978" y="2164690"/>
                <a:ext cx="3412148" cy="2515027"/>
              </a:xfrm>
              <a:custGeom>
                <a:avLst/>
                <a:gdLst>
                  <a:gd name="connsiteX0" fmla="*/ 2976427 w 3412148"/>
                  <a:gd name="connsiteY0" fmla="*/ 2381918 h 2515027"/>
                  <a:gd name="connsiteX1" fmla="*/ 2951727 w 3412148"/>
                  <a:gd name="connsiteY1" fmla="*/ 2422372 h 2515027"/>
                  <a:gd name="connsiteX2" fmla="*/ 2623892 w 3412148"/>
                  <a:gd name="connsiteY2" fmla="*/ 2467493 h 2515027"/>
                  <a:gd name="connsiteX3" fmla="*/ 2538402 w 3412148"/>
                  <a:gd name="connsiteY3" fmla="*/ 2223353 h 2515027"/>
                  <a:gd name="connsiteX4" fmla="*/ 2543649 w 3412148"/>
                  <a:gd name="connsiteY4" fmla="*/ 2212474 h 2515027"/>
                  <a:gd name="connsiteX5" fmla="*/ 2096447 w 3412148"/>
                  <a:gd name="connsiteY5" fmla="*/ 1873484 h 2515027"/>
                  <a:gd name="connsiteX6" fmla="*/ 1989574 w 3412148"/>
                  <a:gd name="connsiteY6" fmla="*/ 1936282 h 2515027"/>
                  <a:gd name="connsiteX7" fmla="*/ 1398547 w 3412148"/>
                  <a:gd name="connsiteY7" fmla="*/ 1961719 h 2515027"/>
                  <a:gd name="connsiteX8" fmla="*/ 3804 w 3412148"/>
                  <a:gd name="connsiteY8" fmla="*/ 1453085 h 2515027"/>
                  <a:gd name="connsiteX9" fmla="*/ 2219 w 3412148"/>
                  <a:gd name="connsiteY9" fmla="*/ 1436663 h 2515027"/>
                  <a:gd name="connsiteX10" fmla="*/ 119621 w 3412148"/>
                  <a:gd name="connsiteY10" fmla="*/ 670042 h 2515027"/>
                  <a:gd name="connsiteX11" fmla="*/ 523288 w 3412148"/>
                  <a:gd name="connsiteY11" fmla="*/ 7816 h 2515027"/>
                  <a:gd name="connsiteX12" fmla="*/ 531265 w 3412148"/>
                  <a:gd name="connsiteY12" fmla="*/ 0 h 2515027"/>
                  <a:gd name="connsiteX13" fmla="*/ 1928168 w 3412148"/>
                  <a:gd name="connsiteY13" fmla="*/ 509419 h 2515027"/>
                  <a:gd name="connsiteX14" fmla="*/ 2364072 w 3412148"/>
                  <a:gd name="connsiteY14" fmla="*/ 909354 h 2515027"/>
                  <a:gd name="connsiteX15" fmla="*/ 2401331 w 3412148"/>
                  <a:gd name="connsiteY15" fmla="*/ 1014630 h 2515027"/>
                  <a:gd name="connsiteX16" fmla="*/ 2958373 w 3412148"/>
                  <a:gd name="connsiteY16" fmla="*/ 1014631 h 2515027"/>
                  <a:gd name="connsiteX17" fmla="*/ 2962537 w 3412148"/>
                  <a:gd name="connsiteY17" fmla="*/ 994008 h 2515027"/>
                  <a:gd name="connsiteX18" fmla="*/ 3178148 w 3412148"/>
                  <a:gd name="connsiteY18" fmla="*/ 851091 h 2515027"/>
                  <a:gd name="connsiteX19" fmla="*/ 3412148 w 3412148"/>
                  <a:gd name="connsiteY19" fmla="*/ 1085091 h 2515027"/>
                  <a:gd name="connsiteX20" fmla="*/ 3393759 w 3412148"/>
                  <a:gd name="connsiteY20" fmla="*/ 1176176 h 2515027"/>
                  <a:gd name="connsiteX21" fmla="*/ 3178148 w 3412148"/>
                  <a:gd name="connsiteY21" fmla="*/ 1319091 h 2515027"/>
                  <a:gd name="connsiteX22" fmla="*/ 2962537 w 3412148"/>
                  <a:gd name="connsiteY22" fmla="*/ 1176175 h 2515027"/>
                  <a:gd name="connsiteX23" fmla="*/ 2960147 w 3412148"/>
                  <a:gd name="connsiteY23" fmla="*/ 1164336 h 2515027"/>
                  <a:gd name="connsiteX24" fmla="*/ 2430675 w 3412148"/>
                  <a:gd name="connsiteY24" fmla="*/ 1164336 h 2515027"/>
                  <a:gd name="connsiteX25" fmla="*/ 2435519 w 3412148"/>
                  <a:gd name="connsiteY25" fmla="*/ 1196920 h 2515027"/>
                  <a:gd name="connsiteX26" fmla="*/ 2389507 w 3412148"/>
                  <a:gd name="connsiteY26" fmla="*/ 1500378 h 2515027"/>
                  <a:gd name="connsiteX27" fmla="*/ 2229367 w 3412148"/>
                  <a:gd name="connsiteY27" fmla="*/ 1762218 h 2515027"/>
                  <a:gd name="connsiteX28" fmla="*/ 2214649 w 3412148"/>
                  <a:gd name="connsiteY28" fmla="*/ 1775227 h 2515027"/>
                  <a:gd name="connsiteX29" fmla="*/ 2632670 w 3412148"/>
                  <a:gd name="connsiteY29" fmla="*/ 2092099 h 2515027"/>
                  <a:gd name="connsiteX30" fmla="*/ 2648446 w 3412148"/>
                  <a:gd name="connsiteY30" fmla="*/ 2078181 h 2515027"/>
                  <a:gd name="connsiteX31" fmla="*/ 2906605 w 3412148"/>
                  <a:gd name="connsiteY31" fmla="*/ 2094537 h 2515027"/>
                  <a:gd name="connsiteX32" fmla="*/ 2976427 w 3412148"/>
                  <a:gd name="connsiteY32" fmla="*/ 2381918 h 251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12148" h="2515027">
                    <a:moveTo>
                      <a:pt x="2976427" y="2381918"/>
                    </a:moveTo>
                    <a:cubicBezTo>
                      <a:pt x="2969708" y="2395940"/>
                      <a:pt x="2961486" y="2409497"/>
                      <a:pt x="2951727" y="2422372"/>
                    </a:cubicBezTo>
                    <a:cubicBezTo>
                      <a:pt x="2873658" y="2525361"/>
                      <a:pt x="2726882" y="2545562"/>
                      <a:pt x="2623892" y="2467493"/>
                    </a:cubicBezTo>
                    <a:cubicBezTo>
                      <a:pt x="2546650" y="2408942"/>
                      <a:pt x="2515974" y="2311743"/>
                      <a:pt x="2538402" y="2223353"/>
                    </a:cubicBezTo>
                    <a:lnTo>
                      <a:pt x="2543649" y="2212474"/>
                    </a:lnTo>
                    <a:lnTo>
                      <a:pt x="2096447" y="1873484"/>
                    </a:lnTo>
                    <a:lnTo>
                      <a:pt x="1989574" y="1936282"/>
                    </a:lnTo>
                    <a:cubicBezTo>
                      <a:pt x="1810245" y="2019768"/>
                      <a:pt x="1599068" y="2034843"/>
                      <a:pt x="1398547" y="1961719"/>
                    </a:cubicBezTo>
                    <a:lnTo>
                      <a:pt x="3804" y="1453085"/>
                    </a:lnTo>
                    <a:lnTo>
                      <a:pt x="2219" y="1436663"/>
                    </a:lnTo>
                    <a:cubicBezTo>
                      <a:pt x="-9870" y="1183467"/>
                      <a:pt x="27205" y="923459"/>
                      <a:pt x="119621" y="670042"/>
                    </a:cubicBezTo>
                    <a:cubicBezTo>
                      <a:pt x="212036" y="416625"/>
                      <a:pt x="351043" y="193790"/>
                      <a:pt x="523288" y="7816"/>
                    </a:cubicBezTo>
                    <a:lnTo>
                      <a:pt x="531265" y="0"/>
                    </a:lnTo>
                    <a:lnTo>
                      <a:pt x="1928168" y="509419"/>
                    </a:lnTo>
                    <a:cubicBezTo>
                      <a:pt x="2128688" y="582545"/>
                      <a:pt x="2280586" y="730024"/>
                      <a:pt x="2364072" y="909354"/>
                    </a:cubicBezTo>
                    <a:lnTo>
                      <a:pt x="2401331" y="1014630"/>
                    </a:lnTo>
                    <a:lnTo>
                      <a:pt x="2958373" y="1014631"/>
                    </a:lnTo>
                    <a:lnTo>
                      <a:pt x="2962537" y="994008"/>
                    </a:lnTo>
                    <a:cubicBezTo>
                      <a:pt x="2998060" y="910021"/>
                      <a:pt x="3081222" y="851091"/>
                      <a:pt x="3178148" y="851091"/>
                    </a:cubicBezTo>
                    <a:cubicBezTo>
                      <a:pt x="3307383" y="851091"/>
                      <a:pt x="3412149" y="955856"/>
                      <a:pt x="3412148" y="1085091"/>
                    </a:cubicBezTo>
                    <a:cubicBezTo>
                      <a:pt x="3412148" y="1117401"/>
                      <a:pt x="3405600" y="1148179"/>
                      <a:pt x="3393759" y="1176176"/>
                    </a:cubicBezTo>
                    <a:cubicBezTo>
                      <a:pt x="3358236" y="1260160"/>
                      <a:pt x="3275074" y="1319091"/>
                      <a:pt x="3178148" y="1319091"/>
                    </a:cubicBezTo>
                    <a:cubicBezTo>
                      <a:pt x="3081222" y="1319091"/>
                      <a:pt x="2998059" y="1260161"/>
                      <a:pt x="2962537" y="1176175"/>
                    </a:cubicBezTo>
                    <a:lnTo>
                      <a:pt x="2960147" y="1164336"/>
                    </a:lnTo>
                    <a:lnTo>
                      <a:pt x="2430675" y="1164336"/>
                    </a:lnTo>
                    <a:lnTo>
                      <a:pt x="2435519" y="1196920"/>
                    </a:lnTo>
                    <a:cubicBezTo>
                      <a:pt x="2440582" y="1297194"/>
                      <a:pt x="2426070" y="1400118"/>
                      <a:pt x="2389507" y="1500378"/>
                    </a:cubicBezTo>
                    <a:cubicBezTo>
                      <a:pt x="2352946" y="1600639"/>
                      <a:pt x="2297793" y="1688745"/>
                      <a:pt x="2229367" y="1762218"/>
                    </a:cubicBezTo>
                    <a:lnTo>
                      <a:pt x="2214649" y="1775227"/>
                    </a:lnTo>
                    <a:lnTo>
                      <a:pt x="2632670" y="2092099"/>
                    </a:lnTo>
                    <a:lnTo>
                      <a:pt x="2648446" y="2078181"/>
                    </a:lnTo>
                    <a:cubicBezTo>
                      <a:pt x="2727491" y="2032709"/>
                      <a:pt x="2829363" y="2035983"/>
                      <a:pt x="2906605" y="2094537"/>
                    </a:cubicBezTo>
                    <a:cubicBezTo>
                      <a:pt x="2996721" y="2162846"/>
                      <a:pt x="3023452" y="2283760"/>
                      <a:pt x="2976427" y="23819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C67C3"/>
                  </a:gs>
                  <a:gs pos="60000">
                    <a:srgbClr val="90D8F5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538171" y="3001720"/>
                <a:ext cx="855173" cy="868385"/>
                <a:chOff x="9761828" y="5004691"/>
                <a:chExt cx="855173" cy="868385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9761828" y="5004691"/>
                  <a:ext cx="855173" cy="8683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9864830" y="5169134"/>
                  <a:ext cx="649167" cy="6038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C67C3"/>
                    </a:gs>
                    <a:gs pos="100000">
                      <a:srgbClr val="90D8F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9934510" y="5243645"/>
                  <a:ext cx="503222" cy="452995"/>
                </a:xfrm>
                <a:prstGeom prst="ellipse">
                  <a:avLst/>
                </a:prstGeom>
                <a:gradFill>
                  <a:gsLst>
                    <a:gs pos="67000">
                      <a:srgbClr val="6C67C3"/>
                    </a:gs>
                    <a:gs pos="0">
                      <a:srgbClr val="663FAD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0127725" y="5235281"/>
                  <a:ext cx="310007" cy="293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0010932" y="5438883"/>
                  <a:ext cx="92602" cy="897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Chord 46"/>
              <p:cNvSpPr/>
              <p:nvPr/>
            </p:nvSpPr>
            <p:spPr>
              <a:xfrm rot="16200000">
                <a:off x="5768835" y="3540173"/>
                <a:ext cx="392733" cy="850095"/>
              </a:xfrm>
              <a:prstGeom prst="chord">
                <a:avLst>
                  <a:gd name="adj1" fmla="val 5376735"/>
                  <a:gd name="adj2" fmla="val 16200000"/>
                </a:avLst>
              </a:prstGeom>
              <a:gradFill>
                <a:gsLst>
                  <a:gs pos="4000">
                    <a:srgbClr val="5D3D9B"/>
                  </a:gs>
                  <a:gs pos="0">
                    <a:srgbClr val="6970A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5400000">
                <a:off x="5899443" y="3786696"/>
                <a:ext cx="128465" cy="628349"/>
              </a:xfrm>
              <a:custGeom>
                <a:avLst/>
                <a:gdLst>
                  <a:gd name="connsiteX0" fmla="*/ 2 w 114582"/>
                  <a:gd name="connsiteY0" fmla="*/ 115124 h 229142"/>
                  <a:gd name="connsiteX1" fmla="*/ 28228 w 114582"/>
                  <a:gd name="connsiteY1" fmla="*/ 30188 h 229142"/>
                  <a:gd name="connsiteX2" fmla="*/ 56466 w 114582"/>
                  <a:gd name="connsiteY2" fmla="*/ 573 h 229142"/>
                  <a:gd name="connsiteX3" fmla="*/ 57370 w 114582"/>
                  <a:gd name="connsiteY3" fmla="*/ 0 h 229142"/>
                  <a:gd name="connsiteX4" fmla="*/ 85671 w 114582"/>
                  <a:gd name="connsiteY4" fmla="*/ 29264 h 229142"/>
                  <a:gd name="connsiteX5" fmla="*/ 86356 w 114582"/>
                  <a:gd name="connsiteY5" fmla="*/ 198954 h 229142"/>
                  <a:gd name="connsiteX6" fmla="*/ 58118 w 114582"/>
                  <a:gd name="connsiteY6" fmla="*/ 228569 h 229142"/>
                  <a:gd name="connsiteX7" fmla="*/ 57213 w 114582"/>
                  <a:gd name="connsiteY7" fmla="*/ 229142 h 229142"/>
                  <a:gd name="connsiteX8" fmla="*/ 28913 w 114582"/>
                  <a:gd name="connsiteY8" fmla="*/ 199878 h 229142"/>
                  <a:gd name="connsiteX9" fmla="*/ 2 w 114582"/>
                  <a:gd name="connsiteY9" fmla="*/ 115124 h 22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582" h="229142">
                    <a:moveTo>
                      <a:pt x="2" y="115124"/>
                    </a:moveTo>
                    <a:cubicBezTo>
                      <a:pt x="-118" y="85586"/>
                      <a:pt x="9286" y="56019"/>
                      <a:pt x="28228" y="30188"/>
                    </a:cubicBezTo>
                    <a:cubicBezTo>
                      <a:pt x="36302" y="19178"/>
                      <a:pt x="45813" y="9258"/>
                      <a:pt x="56466" y="573"/>
                    </a:cubicBezTo>
                    <a:lnTo>
                      <a:pt x="57370" y="0"/>
                    </a:lnTo>
                    <a:lnTo>
                      <a:pt x="85671" y="29264"/>
                    </a:lnTo>
                    <a:cubicBezTo>
                      <a:pt x="123970" y="80684"/>
                      <a:pt x="124239" y="147292"/>
                      <a:pt x="86356" y="198954"/>
                    </a:cubicBezTo>
                    <a:cubicBezTo>
                      <a:pt x="78282" y="209964"/>
                      <a:pt x="68770" y="219884"/>
                      <a:pt x="58118" y="228569"/>
                    </a:cubicBezTo>
                    <a:lnTo>
                      <a:pt x="57213" y="229142"/>
                    </a:lnTo>
                    <a:lnTo>
                      <a:pt x="28913" y="199878"/>
                    </a:lnTo>
                    <a:cubicBezTo>
                      <a:pt x="9763" y="174168"/>
                      <a:pt x="121" y="144661"/>
                      <a:pt x="2" y="11512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D1E1"/>
                  </a:gs>
                  <a:gs pos="0">
                    <a:srgbClr val="AFF4F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469497" y="3490645"/>
                <a:ext cx="210114" cy="480515"/>
                <a:chOff x="10693154" y="5493616"/>
                <a:chExt cx="210114" cy="480515"/>
              </a:xfrm>
              <a:gradFill flip="none" rotWithShape="1">
                <a:gsLst>
                  <a:gs pos="50000">
                    <a:srgbClr val="5D3D9B"/>
                  </a:gs>
                  <a:gs pos="0">
                    <a:srgbClr val="6970AD"/>
                  </a:gs>
                </a:gsLst>
                <a:lin ang="0" scaled="1"/>
                <a:tileRect/>
              </a:gradFill>
            </p:grpSpPr>
            <p:sp>
              <p:nvSpPr>
                <p:cNvPr id="54" name="Oval 53"/>
                <p:cNvSpPr/>
                <p:nvPr/>
              </p:nvSpPr>
              <p:spPr>
                <a:xfrm rot="19611885">
                  <a:off x="10743817" y="5493616"/>
                  <a:ext cx="132797" cy="13943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19611885">
                  <a:off x="10693154" y="5744339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9611885">
                  <a:off x="10831268" y="5902131"/>
                  <a:ext cx="72000" cy="7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flipH="1">
                <a:off x="5262295" y="3465687"/>
                <a:ext cx="228454" cy="506861"/>
                <a:chOff x="9495639" y="5495003"/>
                <a:chExt cx="210114" cy="480515"/>
              </a:xfrm>
              <a:gradFill flip="none" rotWithShape="1">
                <a:gsLst>
                  <a:gs pos="50000">
                    <a:srgbClr val="5D3D9B"/>
                  </a:gs>
                  <a:gs pos="0">
                    <a:srgbClr val="6970AD"/>
                  </a:gs>
                </a:gsLst>
                <a:lin ang="0" scaled="1"/>
                <a:tileRect/>
              </a:gradFill>
            </p:grpSpPr>
            <p:sp>
              <p:nvSpPr>
                <p:cNvPr id="51" name="Oval 50"/>
                <p:cNvSpPr/>
                <p:nvPr/>
              </p:nvSpPr>
              <p:spPr>
                <a:xfrm rot="19611885">
                  <a:off x="9546302" y="5495003"/>
                  <a:ext cx="132797" cy="13943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19611885">
                  <a:off x="9495639" y="5745726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 rot="19611885">
                  <a:off x="9633753" y="5903518"/>
                  <a:ext cx="72000" cy="7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Chord 62"/>
            <p:cNvSpPr/>
            <p:nvPr/>
          </p:nvSpPr>
          <p:spPr>
            <a:xfrm rot="16200000">
              <a:off x="6531498" y="3916826"/>
              <a:ext cx="258214" cy="185959"/>
            </a:xfrm>
            <a:prstGeom prst="chord">
              <a:avLst>
                <a:gd name="adj1" fmla="val 5380712"/>
                <a:gd name="adj2" fmla="val 16200000"/>
              </a:avLst>
            </a:prstGeom>
            <a:gradFill>
              <a:gsLst>
                <a:gs pos="100000">
                  <a:schemeClr val="bg1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hord 63"/>
            <p:cNvSpPr/>
            <p:nvPr/>
          </p:nvSpPr>
          <p:spPr>
            <a:xfrm rot="16200000">
              <a:off x="6706756" y="3912215"/>
              <a:ext cx="264675" cy="188720"/>
            </a:xfrm>
            <a:prstGeom prst="chord">
              <a:avLst>
                <a:gd name="adj1" fmla="val 5376735"/>
                <a:gd name="adj2" fmla="val 16100299"/>
              </a:avLst>
            </a:prstGeom>
            <a:gradFill>
              <a:gsLst>
                <a:gs pos="100000">
                  <a:schemeClr val="bg1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5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30848" y="1277377"/>
            <a:ext cx="3907292" cy="3891761"/>
            <a:chOff x="4016019" y="1236517"/>
            <a:chExt cx="3907292" cy="3891761"/>
          </a:xfrm>
        </p:grpSpPr>
        <p:sp>
          <p:nvSpPr>
            <p:cNvPr id="41" name="Oval 40"/>
            <p:cNvSpPr/>
            <p:nvPr/>
          </p:nvSpPr>
          <p:spPr>
            <a:xfrm>
              <a:off x="4016019" y="1236517"/>
              <a:ext cx="3907292" cy="3877398"/>
            </a:xfrm>
            <a:prstGeom prst="ellipse">
              <a:avLst/>
            </a:prstGeom>
            <a:gradFill>
              <a:gsLst>
                <a:gs pos="100000">
                  <a:srgbClr val="663FAD"/>
                </a:gs>
                <a:gs pos="0">
                  <a:srgbClr val="90D8F5"/>
                </a:gs>
                <a:gs pos="0">
                  <a:srgbClr val="7FA4DE"/>
                </a:gs>
                <a:gs pos="54000">
                  <a:srgbClr val="6C67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4997854">
              <a:off x="4271978" y="2164690"/>
              <a:ext cx="3412148" cy="2515027"/>
            </a:xfrm>
            <a:custGeom>
              <a:avLst/>
              <a:gdLst>
                <a:gd name="connsiteX0" fmla="*/ 2976427 w 3412148"/>
                <a:gd name="connsiteY0" fmla="*/ 2381918 h 2515027"/>
                <a:gd name="connsiteX1" fmla="*/ 2951727 w 3412148"/>
                <a:gd name="connsiteY1" fmla="*/ 2422372 h 2515027"/>
                <a:gd name="connsiteX2" fmla="*/ 2623892 w 3412148"/>
                <a:gd name="connsiteY2" fmla="*/ 2467493 h 2515027"/>
                <a:gd name="connsiteX3" fmla="*/ 2538402 w 3412148"/>
                <a:gd name="connsiteY3" fmla="*/ 2223353 h 2515027"/>
                <a:gd name="connsiteX4" fmla="*/ 2543649 w 3412148"/>
                <a:gd name="connsiteY4" fmla="*/ 2212474 h 2515027"/>
                <a:gd name="connsiteX5" fmla="*/ 2096447 w 3412148"/>
                <a:gd name="connsiteY5" fmla="*/ 1873484 h 2515027"/>
                <a:gd name="connsiteX6" fmla="*/ 1989574 w 3412148"/>
                <a:gd name="connsiteY6" fmla="*/ 1936282 h 2515027"/>
                <a:gd name="connsiteX7" fmla="*/ 1398547 w 3412148"/>
                <a:gd name="connsiteY7" fmla="*/ 1961719 h 2515027"/>
                <a:gd name="connsiteX8" fmla="*/ 3804 w 3412148"/>
                <a:gd name="connsiteY8" fmla="*/ 1453085 h 2515027"/>
                <a:gd name="connsiteX9" fmla="*/ 2219 w 3412148"/>
                <a:gd name="connsiteY9" fmla="*/ 1436663 h 2515027"/>
                <a:gd name="connsiteX10" fmla="*/ 119621 w 3412148"/>
                <a:gd name="connsiteY10" fmla="*/ 670042 h 2515027"/>
                <a:gd name="connsiteX11" fmla="*/ 523288 w 3412148"/>
                <a:gd name="connsiteY11" fmla="*/ 7816 h 2515027"/>
                <a:gd name="connsiteX12" fmla="*/ 531265 w 3412148"/>
                <a:gd name="connsiteY12" fmla="*/ 0 h 2515027"/>
                <a:gd name="connsiteX13" fmla="*/ 1928168 w 3412148"/>
                <a:gd name="connsiteY13" fmla="*/ 509419 h 2515027"/>
                <a:gd name="connsiteX14" fmla="*/ 2364072 w 3412148"/>
                <a:gd name="connsiteY14" fmla="*/ 909354 h 2515027"/>
                <a:gd name="connsiteX15" fmla="*/ 2401331 w 3412148"/>
                <a:gd name="connsiteY15" fmla="*/ 1014630 h 2515027"/>
                <a:gd name="connsiteX16" fmla="*/ 2958373 w 3412148"/>
                <a:gd name="connsiteY16" fmla="*/ 1014631 h 2515027"/>
                <a:gd name="connsiteX17" fmla="*/ 2962537 w 3412148"/>
                <a:gd name="connsiteY17" fmla="*/ 994008 h 2515027"/>
                <a:gd name="connsiteX18" fmla="*/ 3178148 w 3412148"/>
                <a:gd name="connsiteY18" fmla="*/ 851091 h 2515027"/>
                <a:gd name="connsiteX19" fmla="*/ 3412148 w 3412148"/>
                <a:gd name="connsiteY19" fmla="*/ 1085091 h 2515027"/>
                <a:gd name="connsiteX20" fmla="*/ 3393759 w 3412148"/>
                <a:gd name="connsiteY20" fmla="*/ 1176176 h 2515027"/>
                <a:gd name="connsiteX21" fmla="*/ 3178148 w 3412148"/>
                <a:gd name="connsiteY21" fmla="*/ 1319091 h 2515027"/>
                <a:gd name="connsiteX22" fmla="*/ 2962537 w 3412148"/>
                <a:gd name="connsiteY22" fmla="*/ 1176175 h 2515027"/>
                <a:gd name="connsiteX23" fmla="*/ 2960147 w 3412148"/>
                <a:gd name="connsiteY23" fmla="*/ 1164336 h 2515027"/>
                <a:gd name="connsiteX24" fmla="*/ 2430675 w 3412148"/>
                <a:gd name="connsiteY24" fmla="*/ 1164336 h 2515027"/>
                <a:gd name="connsiteX25" fmla="*/ 2435519 w 3412148"/>
                <a:gd name="connsiteY25" fmla="*/ 1196920 h 2515027"/>
                <a:gd name="connsiteX26" fmla="*/ 2389507 w 3412148"/>
                <a:gd name="connsiteY26" fmla="*/ 1500378 h 2515027"/>
                <a:gd name="connsiteX27" fmla="*/ 2229367 w 3412148"/>
                <a:gd name="connsiteY27" fmla="*/ 1762218 h 2515027"/>
                <a:gd name="connsiteX28" fmla="*/ 2214649 w 3412148"/>
                <a:gd name="connsiteY28" fmla="*/ 1775227 h 2515027"/>
                <a:gd name="connsiteX29" fmla="*/ 2632670 w 3412148"/>
                <a:gd name="connsiteY29" fmla="*/ 2092099 h 2515027"/>
                <a:gd name="connsiteX30" fmla="*/ 2648446 w 3412148"/>
                <a:gd name="connsiteY30" fmla="*/ 2078181 h 2515027"/>
                <a:gd name="connsiteX31" fmla="*/ 2906605 w 3412148"/>
                <a:gd name="connsiteY31" fmla="*/ 2094537 h 2515027"/>
                <a:gd name="connsiteX32" fmla="*/ 2976427 w 3412148"/>
                <a:gd name="connsiteY32" fmla="*/ 2381918 h 251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2148" h="2515027">
                  <a:moveTo>
                    <a:pt x="2976427" y="2381918"/>
                  </a:moveTo>
                  <a:cubicBezTo>
                    <a:pt x="2969708" y="2395940"/>
                    <a:pt x="2961486" y="2409497"/>
                    <a:pt x="2951727" y="2422372"/>
                  </a:cubicBezTo>
                  <a:cubicBezTo>
                    <a:pt x="2873658" y="2525361"/>
                    <a:pt x="2726882" y="2545562"/>
                    <a:pt x="2623892" y="2467493"/>
                  </a:cubicBezTo>
                  <a:cubicBezTo>
                    <a:pt x="2546650" y="2408942"/>
                    <a:pt x="2515974" y="2311743"/>
                    <a:pt x="2538402" y="2223353"/>
                  </a:cubicBezTo>
                  <a:lnTo>
                    <a:pt x="2543649" y="2212474"/>
                  </a:lnTo>
                  <a:lnTo>
                    <a:pt x="2096447" y="1873484"/>
                  </a:lnTo>
                  <a:lnTo>
                    <a:pt x="1989574" y="1936282"/>
                  </a:lnTo>
                  <a:cubicBezTo>
                    <a:pt x="1810245" y="2019768"/>
                    <a:pt x="1599068" y="2034843"/>
                    <a:pt x="1398547" y="1961719"/>
                  </a:cubicBezTo>
                  <a:lnTo>
                    <a:pt x="3804" y="1453085"/>
                  </a:lnTo>
                  <a:lnTo>
                    <a:pt x="2219" y="1436663"/>
                  </a:lnTo>
                  <a:cubicBezTo>
                    <a:pt x="-9870" y="1183467"/>
                    <a:pt x="27205" y="923459"/>
                    <a:pt x="119621" y="670042"/>
                  </a:cubicBezTo>
                  <a:cubicBezTo>
                    <a:pt x="212036" y="416625"/>
                    <a:pt x="351043" y="193790"/>
                    <a:pt x="523288" y="7816"/>
                  </a:cubicBezTo>
                  <a:lnTo>
                    <a:pt x="531265" y="0"/>
                  </a:lnTo>
                  <a:lnTo>
                    <a:pt x="1928168" y="509419"/>
                  </a:lnTo>
                  <a:cubicBezTo>
                    <a:pt x="2128688" y="582545"/>
                    <a:pt x="2280586" y="730024"/>
                    <a:pt x="2364072" y="909354"/>
                  </a:cubicBezTo>
                  <a:lnTo>
                    <a:pt x="2401331" y="1014630"/>
                  </a:lnTo>
                  <a:lnTo>
                    <a:pt x="2958373" y="1014631"/>
                  </a:lnTo>
                  <a:lnTo>
                    <a:pt x="2962537" y="994008"/>
                  </a:lnTo>
                  <a:cubicBezTo>
                    <a:pt x="2998060" y="910021"/>
                    <a:pt x="3081222" y="851091"/>
                    <a:pt x="3178148" y="851091"/>
                  </a:cubicBezTo>
                  <a:cubicBezTo>
                    <a:pt x="3307383" y="851091"/>
                    <a:pt x="3412149" y="955856"/>
                    <a:pt x="3412148" y="1085091"/>
                  </a:cubicBezTo>
                  <a:cubicBezTo>
                    <a:pt x="3412148" y="1117401"/>
                    <a:pt x="3405600" y="1148179"/>
                    <a:pt x="3393759" y="1176176"/>
                  </a:cubicBezTo>
                  <a:cubicBezTo>
                    <a:pt x="3358236" y="1260160"/>
                    <a:pt x="3275074" y="1319091"/>
                    <a:pt x="3178148" y="1319091"/>
                  </a:cubicBezTo>
                  <a:cubicBezTo>
                    <a:pt x="3081222" y="1319091"/>
                    <a:pt x="2998059" y="1260161"/>
                    <a:pt x="2962537" y="1176175"/>
                  </a:cubicBezTo>
                  <a:lnTo>
                    <a:pt x="2960147" y="1164336"/>
                  </a:lnTo>
                  <a:lnTo>
                    <a:pt x="2430675" y="1164336"/>
                  </a:lnTo>
                  <a:lnTo>
                    <a:pt x="2435519" y="1196920"/>
                  </a:lnTo>
                  <a:cubicBezTo>
                    <a:pt x="2440582" y="1297194"/>
                    <a:pt x="2426070" y="1400118"/>
                    <a:pt x="2389507" y="1500378"/>
                  </a:cubicBezTo>
                  <a:cubicBezTo>
                    <a:pt x="2352946" y="1600639"/>
                    <a:pt x="2297793" y="1688745"/>
                    <a:pt x="2229367" y="1762218"/>
                  </a:cubicBezTo>
                  <a:lnTo>
                    <a:pt x="2214649" y="1775227"/>
                  </a:lnTo>
                  <a:lnTo>
                    <a:pt x="2632670" y="2092099"/>
                  </a:lnTo>
                  <a:lnTo>
                    <a:pt x="2648446" y="2078181"/>
                  </a:lnTo>
                  <a:cubicBezTo>
                    <a:pt x="2727491" y="2032709"/>
                    <a:pt x="2829363" y="2035983"/>
                    <a:pt x="2906605" y="2094537"/>
                  </a:cubicBezTo>
                  <a:cubicBezTo>
                    <a:pt x="2996721" y="2162846"/>
                    <a:pt x="3023452" y="2283760"/>
                    <a:pt x="2976427" y="2381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C67C3"/>
                </a:gs>
                <a:gs pos="60000">
                  <a:srgbClr val="90D8F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38171" y="3001720"/>
              <a:ext cx="855173" cy="868385"/>
              <a:chOff x="9761828" y="5004691"/>
              <a:chExt cx="855173" cy="86838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761828" y="5004691"/>
                <a:ext cx="855173" cy="868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864830" y="5169134"/>
                <a:ext cx="649167" cy="603820"/>
              </a:xfrm>
              <a:prstGeom prst="ellipse">
                <a:avLst/>
              </a:prstGeom>
              <a:gradFill flip="none" rotWithShape="1">
                <a:gsLst>
                  <a:gs pos="0">
                    <a:srgbClr val="6C67C3"/>
                  </a:gs>
                  <a:gs pos="100000">
                    <a:srgbClr val="90D8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34510" y="5243645"/>
                <a:ext cx="503222" cy="452995"/>
              </a:xfrm>
              <a:prstGeom prst="ellipse">
                <a:avLst/>
              </a:prstGeom>
              <a:gradFill>
                <a:gsLst>
                  <a:gs pos="67000">
                    <a:srgbClr val="6C67C3"/>
                  </a:gs>
                  <a:gs pos="0">
                    <a:srgbClr val="663FAD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27725" y="5235281"/>
                <a:ext cx="310007" cy="293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010932" y="5438883"/>
                <a:ext cx="92602" cy="89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Chord 15"/>
            <p:cNvSpPr/>
            <p:nvPr/>
          </p:nvSpPr>
          <p:spPr>
            <a:xfrm rot="5400000">
              <a:off x="5776435" y="4001205"/>
              <a:ext cx="350286" cy="310007"/>
            </a:xfrm>
            <a:prstGeom prst="chord">
              <a:avLst>
                <a:gd name="adj1" fmla="val 5376735"/>
                <a:gd name="adj2" fmla="val 16200000"/>
              </a:avLst>
            </a:prstGeom>
            <a:gradFill>
              <a:gsLst>
                <a:gs pos="4000">
                  <a:srgbClr val="5D3D9B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469497" y="3490645"/>
              <a:ext cx="210114" cy="480515"/>
              <a:chOff x="10693154" y="5493616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19" name="Oval 18"/>
              <p:cNvSpPr/>
              <p:nvPr/>
            </p:nvSpPr>
            <p:spPr>
              <a:xfrm rot="19611885">
                <a:off x="10743817" y="5493616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9611885">
                <a:off x="10693154" y="5744339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9611885">
                <a:off x="10831268" y="59021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H="1">
              <a:off x="5262295" y="3465687"/>
              <a:ext cx="228454" cy="506861"/>
              <a:chOff x="9495639" y="5495003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23" name="Oval 22"/>
              <p:cNvSpPr/>
              <p:nvPr/>
            </p:nvSpPr>
            <p:spPr>
              <a:xfrm rot="19611885">
                <a:off x="9546302" y="5495003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9611885">
                <a:off x="9495639" y="57457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9611885">
                <a:off x="9633753" y="59035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Chord 61"/>
            <p:cNvSpPr/>
            <p:nvPr/>
          </p:nvSpPr>
          <p:spPr>
            <a:xfrm rot="5400000">
              <a:off x="5482846" y="2999718"/>
              <a:ext cx="954279" cy="934967"/>
            </a:xfrm>
            <a:prstGeom prst="chord">
              <a:avLst>
                <a:gd name="adj1" fmla="val 6944726"/>
                <a:gd name="adj2" fmla="val 14919344"/>
              </a:avLst>
            </a:prstGeom>
            <a:gradFill>
              <a:gsLst>
                <a:gs pos="100000">
                  <a:srgbClr val="90D8F5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18547" y="1282912"/>
            <a:ext cx="3907292" cy="3891761"/>
            <a:chOff x="4016019" y="1236517"/>
            <a:chExt cx="3907292" cy="3891761"/>
          </a:xfrm>
        </p:grpSpPr>
        <p:sp>
          <p:nvSpPr>
            <p:cNvPr id="44" name="Oval 43"/>
            <p:cNvSpPr/>
            <p:nvPr/>
          </p:nvSpPr>
          <p:spPr>
            <a:xfrm>
              <a:off x="4016019" y="1236517"/>
              <a:ext cx="3907292" cy="3877398"/>
            </a:xfrm>
            <a:prstGeom prst="ellipse">
              <a:avLst/>
            </a:prstGeom>
            <a:gradFill>
              <a:gsLst>
                <a:gs pos="100000">
                  <a:srgbClr val="663FAD"/>
                </a:gs>
                <a:gs pos="0">
                  <a:srgbClr val="90D8F5"/>
                </a:gs>
                <a:gs pos="0">
                  <a:srgbClr val="7FA4DE"/>
                </a:gs>
                <a:gs pos="54000">
                  <a:srgbClr val="6C67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4997854">
              <a:off x="4271978" y="2164690"/>
              <a:ext cx="3412148" cy="2515027"/>
            </a:xfrm>
            <a:custGeom>
              <a:avLst/>
              <a:gdLst>
                <a:gd name="connsiteX0" fmla="*/ 2976427 w 3412148"/>
                <a:gd name="connsiteY0" fmla="*/ 2381918 h 2515027"/>
                <a:gd name="connsiteX1" fmla="*/ 2951727 w 3412148"/>
                <a:gd name="connsiteY1" fmla="*/ 2422372 h 2515027"/>
                <a:gd name="connsiteX2" fmla="*/ 2623892 w 3412148"/>
                <a:gd name="connsiteY2" fmla="*/ 2467493 h 2515027"/>
                <a:gd name="connsiteX3" fmla="*/ 2538402 w 3412148"/>
                <a:gd name="connsiteY3" fmla="*/ 2223353 h 2515027"/>
                <a:gd name="connsiteX4" fmla="*/ 2543649 w 3412148"/>
                <a:gd name="connsiteY4" fmla="*/ 2212474 h 2515027"/>
                <a:gd name="connsiteX5" fmla="*/ 2096447 w 3412148"/>
                <a:gd name="connsiteY5" fmla="*/ 1873484 h 2515027"/>
                <a:gd name="connsiteX6" fmla="*/ 1989574 w 3412148"/>
                <a:gd name="connsiteY6" fmla="*/ 1936282 h 2515027"/>
                <a:gd name="connsiteX7" fmla="*/ 1398547 w 3412148"/>
                <a:gd name="connsiteY7" fmla="*/ 1961719 h 2515027"/>
                <a:gd name="connsiteX8" fmla="*/ 3804 w 3412148"/>
                <a:gd name="connsiteY8" fmla="*/ 1453085 h 2515027"/>
                <a:gd name="connsiteX9" fmla="*/ 2219 w 3412148"/>
                <a:gd name="connsiteY9" fmla="*/ 1436663 h 2515027"/>
                <a:gd name="connsiteX10" fmla="*/ 119621 w 3412148"/>
                <a:gd name="connsiteY10" fmla="*/ 670042 h 2515027"/>
                <a:gd name="connsiteX11" fmla="*/ 523288 w 3412148"/>
                <a:gd name="connsiteY11" fmla="*/ 7816 h 2515027"/>
                <a:gd name="connsiteX12" fmla="*/ 531265 w 3412148"/>
                <a:gd name="connsiteY12" fmla="*/ 0 h 2515027"/>
                <a:gd name="connsiteX13" fmla="*/ 1928168 w 3412148"/>
                <a:gd name="connsiteY13" fmla="*/ 509419 h 2515027"/>
                <a:gd name="connsiteX14" fmla="*/ 2364072 w 3412148"/>
                <a:gd name="connsiteY14" fmla="*/ 909354 h 2515027"/>
                <a:gd name="connsiteX15" fmla="*/ 2401331 w 3412148"/>
                <a:gd name="connsiteY15" fmla="*/ 1014630 h 2515027"/>
                <a:gd name="connsiteX16" fmla="*/ 2958373 w 3412148"/>
                <a:gd name="connsiteY16" fmla="*/ 1014631 h 2515027"/>
                <a:gd name="connsiteX17" fmla="*/ 2962537 w 3412148"/>
                <a:gd name="connsiteY17" fmla="*/ 994008 h 2515027"/>
                <a:gd name="connsiteX18" fmla="*/ 3178148 w 3412148"/>
                <a:gd name="connsiteY18" fmla="*/ 851091 h 2515027"/>
                <a:gd name="connsiteX19" fmla="*/ 3412148 w 3412148"/>
                <a:gd name="connsiteY19" fmla="*/ 1085091 h 2515027"/>
                <a:gd name="connsiteX20" fmla="*/ 3393759 w 3412148"/>
                <a:gd name="connsiteY20" fmla="*/ 1176176 h 2515027"/>
                <a:gd name="connsiteX21" fmla="*/ 3178148 w 3412148"/>
                <a:gd name="connsiteY21" fmla="*/ 1319091 h 2515027"/>
                <a:gd name="connsiteX22" fmla="*/ 2962537 w 3412148"/>
                <a:gd name="connsiteY22" fmla="*/ 1176175 h 2515027"/>
                <a:gd name="connsiteX23" fmla="*/ 2960147 w 3412148"/>
                <a:gd name="connsiteY23" fmla="*/ 1164336 h 2515027"/>
                <a:gd name="connsiteX24" fmla="*/ 2430675 w 3412148"/>
                <a:gd name="connsiteY24" fmla="*/ 1164336 h 2515027"/>
                <a:gd name="connsiteX25" fmla="*/ 2435519 w 3412148"/>
                <a:gd name="connsiteY25" fmla="*/ 1196920 h 2515027"/>
                <a:gd name="connsiteX26" fmla="*/ 2389507 w 3412148"/>
                <a:gd name="connsiteY26" fmla="*/ 1500378 h 2515027"/>
                <a:gd name="connsiteX27" fmla="*/ 2229367 w 3412148"/>
                <a:gd name="connsiteY27" fmla="*/ 1762218 h 2515027"/>
                <a:gd name="connsiteX28" fmla="*/ 2214649 w 3412148"/>
                <a:gd name="connsiteY28" fmla="*/ 1775227 h 2515027"/>
                <a:gd name="connsiteX29" fmla="*/ 2632670 w 3412148"/>
                <a:gd name="connsiteY29" fmla="*/ 2092099 h 2515027"/>
                <a:gd name="connsiteX30" fmla="*/ 2648446 w 3412148"/>
                <a:gd name="connsiteY30" fmla="*/ 2078181 h 2515027"/>
                <a:gd name="connsiteX31" fmla="*/ 2906605 w 3412148"/>
                <a:gd name="connsiteY31" fmla="*/ 2094537 h 2515027"/>
                <a:gd name="connsiteX32" fmla="*/ 2976427 w 3412148"/>
                <a:gd name="connsiteY32" fmla="*/ 2381918 h 251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2148" h="2515027">
                  <a:moveTo>
                    <a:pt x="2976427" y="2381918"/>
                  </a:moveTo>
                  <a:cubicBezTo>
                    <a:pt x="2969708" y="2395940"/>
                    <a:pt x="2961486" y="2409497"/>
                    <a:pt x="2951727" y="2422372"/>
                  </a:cubicBezTo>
                  <a:cubicBezTo>
                    <a:pt x="2873658" y="2525361"/>
                    <a:pt x="2726882" y="2545562"/>
                    <a:pt x="2623892" y="2467493"/>
                  </a:cubicBezTo>
                  <a:cubicBezTo>
                    <a:pt x="2546650" y="2408942"/>
                    <a:pt x="2515974" y="2311743"/>
                    <a:pt x="2538402" y="2223353"/>
                  </a:cubicBezTo>
                  <a:lnTo>
                    <a:pt x="2543649" y="2212474"/>
                  </a:lnTo>
                  <a:lnTo>
                    <a:pt x="2096447" y="1873484"/>
                  </a:lnTo>
                  <a:lnTo>
                    <a:pt x="1989574" y="1936282"/>
                  </a:lnTo>
                  <a:cubicBezTo>
                    <a:pt x="1810245" y="2019768"/>
                    <a:pt x="1599068" y="2034843"/>
                    <a:pt x="1398547" y="1961719"/>
                  </a:cubicBezTo>
                  <a:lnTo>
                    <a:pt x="3804" y="1453085"/>
                  </a:lnTo>
                  <a:lnTo>
                    <a:pt x="2219" y="1436663"/>
                  </a:lnTo>
                  <a:cubicBezTo>
                    <a:pt x="-9870" y="1183467"/>
                    <a:pt x="27205" y="923459"/>
                    <a:pt x="119621" y="670042"/>
                  </a:cubicBezTo>
                  <a:cubicBezTo>
                    <a:pt x="212036" y="416625"/>
                    <a:pt x="351043" y="193790"/>
                    <a:pt x="523288" y="7816"/>
                  </a:cubicBezTo>
                  <a:lnTo>
                    <a:pt x="531265" y="0"/>
                  </a:lnTo>
                  <a:lnTo>
                    <a:pt x="1928168" y="509419"/>
                  </a:lnTo>
                  <a:cubicBezTo>
                    <a:pt x="2128688" y="582545"/>
                    <a:pt x="2280586" y="730024"/>
                    <a:pt x="2364072" y="909354"/>
                  </a:cubicBezTo>
                  <a:lnTo>
                    <a:pt x="2401331" y="1014630"/>
                  </a:lnTo>
                  <a:lnTo>
                    <a:pt x="2958373" y="1014631"/>
                  </a:lnTo>
                  <a:lnTo>
                    <a:pt x="2962537" y="994008"/>
                  </a:lnTo>
                  <a:cubicBezTo>
                    <a:pt x="2998060" y="910021"/>
                    <a:pt x="3081222" y="851091"/>
                    <a:pt x="3178148" y="851091"/>
                  </a:cubicBezTo>
                  <a:cubicBezTo>
                    <a:pt x="3307383" y="851091"/>
                    <a:pt x="3412149" y="955856"/>
                    <a:pt x="3412148" y="1085091"/>
                  </a:cubicBezTo>
                  <a:cubicBezTo>
                    <a:pt x="3412148" y="1117401"/>
                    <a:pt x="3405600" y="1148179"/>
                    <a:pt x="3393759" y="1176176"/>
                  </a:cubicBezTo>
                  <a:cubicBezTo>
                    <a:pt x="3358236" y="1260160"/>
                    <a:pt x="3275074" y="1319091"/>
                    <a:pt x="3178148" y="1319091"/>
                  </a:cubicBezTo>
                  <a:cubicBezTo>
                    <a:pt x="3081222" y="1319091"/>
                    <a:pt x="2998059" y="1260161"/>
                    <a:pt x="2962537" y="1176175"/>
                  </a:cubicBezTo>
                  <a:lnTo>
                    <a:pt x="2960147" y="1164336"/>
                  </a:lnTo>
                  <a:lnTo>
                    <a:pt x="2430675" y="1164336"/>
                  </a:lnTo>
                  <a:lnTo>
                    <a:pt x="2435519" y="1196920"/>
                  </a:lnTo>
                  <a:cubicBezTo>
                    <a:pt x="2440582" y="1297194"/>
                    <a:pt x="2426070" y="1400118"/>
                    <a:pt x="2389507" y="1500378"/>
                  </a:cubicBezTo>
                  <a:cubicBezTo>
                    <a:pt x="2352946" y="1600639"/>
                    <a:pt x="2297793" y="1688745"/>
                    <a:pt x="2229367" y="1762218"/>
                  </a:cubicBezTo>
                  <a:lnTo>
                    <a:pt x="2214649" y="1775227"/>
                  </a:lnTo>
                  <a:lnTo>
                    <a:pt x="2632670" y="2092099"/>
                  </a:lnTo>
                  <a:lnTo>
                    <a:pt x="2648446" y="2078181"/>
                  </a:lnTo>
                  <a:cubicBezTo>
                    <a:pt x="2727491" y="2032709"/>
                    <a:pt x="2829363" y="2035983"/>
                    <a:pt x="2906605" y="2094537"/>
                  </a:cubicBezTo>
                  <a:cubicBezTo>
                    <a:pt x="2996721" y="2162846"/>
                    <a:pt x="3023452" y="2283760"/>
                    <a:pt x="2976427" y="2381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C67C3"/>
                </a:gs>
                <a:gs pos="60000">
                  <a:srgbClr val="90D8F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538171" y="3001720"/>
              <a:ext cx="855173" cy="868385"/>
              <a:chOff x="9761828" y="5004691"/>
              <a:chExt cx="855173" cy="86838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9761828" y="5004691"/>
                <a:ext cx="855173" cy="868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864830" y="5169134"/>
                <a:ext cx="649167" cy="603820"/>
              </a:xfrm>
              <a:prstGeom prst="ellipse">
                <a:avLst/>
              </a:prstGeom>
              <a:gradFill flip="none" rotWithShape="1">
                <a:gsLst>
                  <a:gs pos="0">
                    <a:srgbClr val="6C67C3"/>
                  </a:gs>
                  <a:gs pos="100000">
                    <a:srgbClr val="90D8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934510" y="5243645"/>
                <a:ext cx="503222" cy="452995"/>
              </a:xfrm>
              <a:prstGeom prst="ellipse">
                <a:avLst/>
              </a:prstGeom>
              <a:gradFill>
                <a:gsLst>
                  <a:gs pos="67000">
                    <a:srgbClr val="6C67C3"/>
                  </a:gs>
                  <a:gs pos="0">
                    <a:srgbClr val="663FAD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0127725" y="5235281"/>
                <a:ext cx="310007" cy="293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010932" y="5438883"/>
                <a:ext cx="92602" cy="89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Chord 46"/>
            <p:cNvSpPr/>
            <p:nvPr/>
          </p:nvSpPr>
          <p:spPr>
            <a:xfrm rot="16200000">
              <a:off x="5768835" y="3540173"/>
              <a:ext cx="392733" cy="850095"/>
            </a:xfrm>
            <a:prstGeom prst="chord">
              <a:avLst>
                <a:gd name="adj1" fmla="val 5376735"/>
                <a:gd name="adj2" fmla="val 16200000"/>
              </a:avLst>
            </a:prstGeom>
            <a:gradFill>
              <a:gsLst>
                <a:gs pos="4000">
                  <a:srgbClr val="5D3D9B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5400000">
              <a:off x="5899443" y="3786696"/>
              <a:ext cx="128465" cy="628349"/>
            </a:xfrm>
            <a:custGeom>
              <a:avLst/>
              <a:gdLst>
                <a:gd name="connsiteX0" fmla="*/ 2 w 114582"/>
                <a:gd name="connsiteY0" fmla="*/ 115124 h 229142"/>
                <a:gd name="connsiteX1" fmla="*/ 28228 w 114582"/>
                <a:gd name="connsiteY1" fmla="*/ 30188 h 229142"/>
                <a:gd name="connsiteX2" fmla="*/ 56466 w 114582"/>
                <a:gd name="connsiteY2" fmla="*/ 573 h 229142"/>
                <a:gd name="connsiteX3" fmla="*/ 57370 w 114582"/>
                <a:gd name="connsiteY3" fmla="*/ 0 h 229142"/>
                <a:gd name="connsiteX4" fmla="*/ 85671 w 114582"/>
                <a:gd name="connsiteY4" fmla="*/ 29264 h 229142"/>
                <a:gd name="connsiteX5" fmla="*/ 86356 w 114582"/>
                <a:gd name="connsiteY5" fmla="*/ 198954 h 229142"/>
                <a:gd name="connsiteX6" fmla="*/ 58118 w 114582"/>
                <a:gd name="connsiteY6" fmla="*/ 228569 h 229142"/>
                <a:gd name="connsiteX7" fmla="*/ 57213 w 114582"/>
                <a:gd name="connsiteY7" fmla="*/ 229142 h 229142"/>
                <a:gd name="connsiteX8" fmla="*/ 28913 w 114582"/>
                <a:gd name="connsiteY8" fmla="*/ 199878 h 229142"/>
                <a:gd name="connsiteX9" fmla="*/ 2 w 114582"/>
                <a:gd name="connsiteY9" fmla="*/ 115124 h 22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82" h="229142">
                  <a:moveTo>
                    <a:pt x="2" y="115124"/>
                  </a:moveTo>
                  <a:cubicBezTo>
                    <a:pt x="-118" y="85586"/>
                    <a:pt x="9286" y="56019"/>
                    <a:pt x="28228" y="30188"/>
                  </a:cubicBezTo>
                  <a:cubicBezTo>
                    <a:pt x="36302" y="19178"/>
                    <a:pt x="45813" y="9258"/>
                    <a:pt x="56466" y="573"/>
                  </a:cubicBezTo>
                  <a:lnTo>
                    <a:pt x="57370" y="0"/>
                  </a:lnTo>
                  <a:lnTo>
                    <a:pt x="85671" y="29264"/>
                  </a:lnTo>
                  <a:cubicBezTo>
                    <a:pt x="123970" y="80684"/>
                    <a:pt x="124239" y="147292"/>
                    <a:pt x="86356" y="198954"/>
                  </a:cubicBezTo>
                  <a:cubicBezTo>
                    <a:pt x="78282" y="209964"/>
                    <a:pt x="68770" y="219884"/>
                    <a:pt x="58118" y="228569"/>
                  </a:cubicBezTo>
                  <a:lnTo>
                    <a:pt x="57213" y="229142"/>
                  </a:lnTo>
                  <a:lnTo>
                    <a:pt x="28913" y="199878"/>
                  </a:lnTo>
                  <a:cubicBezTo>
                    <a:pt x="9763" y="174168"/>
                    <a:pt x="121" y="144661"/>
                    <a:pt x="2" y="11512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D1E1"/>
                </a:gs>
                <a:gs pos="0">
                  <a:srgbClr val="AFF4F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69497" y="3490645"/>
              <a:ext cx="210114" cy="480515"/>
              <a:chOff x="10693154" y="5493616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54" name="Oval 53"/>
              <p:cNvSpPr/>
              <p:nvPr/>
            </p:nvSpPr>
            <p:spPr>
              <a:xfrm rot="19611885">
                <a:off x="10743817" y="5493616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611885">
                <a:off x="10693154" y="5744339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9611885">
                <a:off x="10831268" y="59021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5262295" y="3465687"/>
              <a:ext cx="228454" cy="506861"/>
              <a:chOff x="9495639" y="5495003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51" name="Oval 50"/>
              <p:cNvSpPr/>
              <p:nvPr/>
            </p:nvSpPr>
            <p:spPr>
              <a:xfrm rot="19611885">
                <a:off x="9546302" y="5495003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9611885">
                <a:off x="9495639" y="57457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9611885">
                <a:off x="9633753" y="59035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Chord 62"/>
          <p:cNvSpPr/>
          <p:nvPr/>
        </p:nvSpPr>
        <p:spPr>
          <a:xfrm rot="16200000">
            <a:off x="6531498" y="3916826"/>
            <a:ext cx="258214" cy="185959"/>
          </a:xfrm>
          <a:prstGeom prst="chord">
            <a:avLst>
              <a:gd name="adj1" fmla="val 5380712"/>
              <a:gd name="adj2" fmla="val 16200000"/>
            </a:avLst>
          </a:prstGeom>
          <a:gradFill>
            <a:gsLst>
              <a:gs pos="10000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hord 63"/>
          <p:cNvSpPr/>
          <p:nvPr/>
        </p:nvSpPr>
        <p:spPr>
          <a:xfrm rot="16200000">
            <a:off x="6706756" y="3912215"/>
            <a:ext cx="264675" cy="188720"/>
          </a:xfrm>
          <a:prstGeom prst="chord">
            <a:avLst>
              <a:gd name="adj1" fmla="val 5376735"/>
              <a:gd name="adj2" fmla="val 16100299"/>
            </a:avLst>
          </a:prstGeom>
          <a:gradFill>
            <a:gsLst>
              <a:gs pos="10000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64968" y="1275730"/>
            <a:ext cx="3907292" cy="3891761"/>
            <a:chOff x="4016019" y="1236517"/>
            <a:chExt cx="3907292" cy="3891761"/>
          </a:xfrm>
        </p:grpSpPr>
        <p:sp>
          <p:nvSpPr>
            <p:cNvPr id="41" name="Oval 40"/>
            <p:cNvSpPr/>
            <p:nvPr/>
          </p:nvSpPr>
          <p:spPr>
            <a:xfrm>
              <a:off x="4016019" y="1236517"/>
              <a:ext cx="3907292" cy="3877398"/>
            </a:xfrm>
            <a:prstGeom prst="ellipse">
              <a:avLst/>
            </a:prstGeom>
            <a:gradFill>
              <a:gsLst>
                <a:gs pos="100000">
                  <a:srgbClr val="663FAD"/>
                </a:gs>
                <a:gs pos="0">
                  <a:srgbClr val="90D8F5"/>
                </a:gs>
                <a:gs pos="0">
                  <a:srgbClr val="7FA4DE"/>
                </a:gs>
                <a:gs pos="54000">
                  <a:srgbClr val="6C67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4997854">
              <a:off x="4271978" y="2164690"/>
              <a:ext cx="3412148" cy="2515027"/>
            </a:xfrm>
            <a:custGeom>
              <a:avLst/>
              <a:gdLst>
                <a:gd name="connsiteX0" fmla="*/ 2976427 w 3412148"/>
                <a:gd name="connsiteY0" fmla="*/ 2381918 h 2515027"/>
                <a:gd name="connsiteX1" fmla="*/ 2951727 w 3412148"/>
                <a:gd name="connsiteY1" fmla="*/ 2422372 h 2515027"/>
                <a:gd name="connsiteX2" fmla="*/ 2623892 w 3412148"/>
                <a:gd name="connsiteY2" fmla="*/ 2467493 h 2515027"/>
                <a:gd name="connsiteX3" fmla="*/ 2538402 w 3412148"/>
                <a:gd name="connsiteY3" fmla="*/ 2223353 h 2515027"/>
                <a:gd name="connsiteX4" fmla="*/ 2543649 w 3412148"/>
                <a:gd name="connsiteY4" fmla="*/ 2212474 h 2515027"/>
                <a:gd name="connsiteX5" fmla="*/ 2096447 w 3412148"/>
                <a:gd name="connsiteY5" fmla="*/ 1873484 h 2515027"/>
                <a:gd name="connsiteX6" fmla="*/ 1989574 w 3412148"/>
                <a:gd name="connsiteY6" fmla="*/ 1936282 h 2515027"/>
                <a:gd name="connsiteX7" fmla="*/ 1398547 w 3412148"/>
                <a:gd name="connsiteY7" fmla="*/ 1961719 h 2515027"/>
                <a:gd name="connsiteX8" fmla="*/ 3804 w 3412148"/>
                <a:gd name="connsiteY8" fmla="*/ 1453085 h 2515027"/>
                <a:gd name="connsiteX9" fmla="*/ 2219 w 3412148"/>
                <a:gd name="connsiteY9" fmla="*/ 1436663 h 2515027"/>
                <a:gd name="connsiteX10" fmla="*/ 119621 w 3412148"/>
                <a:gd name="connsiteY10" fmla="*/ 670042 h 2515027"/>
                <a:gd name="connsiteX11" fmla="*/ 523288 w 3412148"/>
                <a:gd name="connsiteY11" fmla="*/ 7816 h 2515027"/>
                <a:gd name="connsiteX12" fmla="*/ 531265 w 3412148"/>
                <a:gd name="connsiteY12" fmla="*/ 0 h 2515027"/>
                <a:gd name="connsiteX13" fmla="*/ 1928168 w 3412148"/>
                <a:gd name="connsiteY13" fmla="*/ 509419 h 2515027"/>
                <a:gd name="connsiteX14" fmla="*/ 2364072 w 3412148"/>
                <a:gd name="connsiteY14" fmla="*/ 909354 h 2515027"/>
                <a:gd name="connsiteX15" fmla="*/ 2401331 w 3412148"/>
                <a:gd name="connsiteY15" fmla="*/ 1014630 h 2515027"/>
                <a:gd name="connsiteX16" fmla="*/ 2958373 w 3412148"/>
                <a:gd name="connsiteY16" fmla="*/ 1014631 h 2515027"/>
                <a:gd name="connsiteX17" fmla="*/ 2962537 w 3412148"/>
                <a:gd name="connsiteY17" fmla="*/ 994008 h 2515027"/>
                <a:gd name="connsiteX18" fmla="*/ 3178148 w 3412148"/>
                <a:gd name="connsiteY18" fmla="*/ 851091 h 2515027"/>
                <a:gd name="connsiteX19" fmla="*/ 3412148 w 3412148"/>
                <a:gd name="connsiteY19" fmla="*/ 1085091 h 2515027"/>
                <a:gd name="connsiteX20" fmla="*/ 3393759 w 3412148"/>
                <a:gd name="connsiteY20" fmla="*/ 1176176 h 2515027"/>
                <a:gd name="connsiteX21" fmla="*/ 3178148 w 3412148"/>
                <a:gd name="connsiteY21" fmla="*/ 1319091 h 2515027"/>
                <a:gd name="connsiteX22" fmla="*/ 2962537 w 3412148"/>
                <a:gd name="connsiteY22" fmla="*/ 1176175 h 2515027"/>
                <a:gd name="connsiteX23" fmla="*/ 2960147 w 3412148"/>
                <a:gd name="connsiteY23" fmla="*/ 1164336 h 2515027"/>
                <a:gd name="connsiteX24" fmla="*/ 2430675 w 3412148"/>
                <a:gd name="connsiteY24" fmla="*/ 1164336 h 2515027"/>
                <a:gd name="connsiteX25" fmla="*/ 2435519 w 3412148"/>
                <a:gd name="connsiteY25" fmla="*/ 1196920 h 2515027"/>
                <a:gd name="connsiteX26" fmla="*/ 2389507 w 3412148"/>
                <a:gd name="connsiteY26" fmla="*/ 1500378 h 2515027"/>
                <a:gd name="connsiteX27" fmla="*/ 2229367 w 3412148"/>
                <a:gd name="connsiteY27" fmla="*/ 1762218 h 2515027"/>
                <a:gd name="connsiteX28" fmla="*/ 2214649 w 3412148"/>
                <a:gd name="connsiteY28" fmla="*/ 1775227 h 2515027"/>
                <a:gd name="connsiteX29" fmla="*/ 2632670 w 3412148"/>
                <a:gd name="connsiteY29" fmla="*/ 2092099 h 2515027"/>
                <a:gd name="connsiteX30" fmla="*/ 2648446 w 3412148"/>
                <a:gd name="connsiteY30" fmla="*/ 2078181 h 2515027"/>
                <a:gd name="connsiteX31" fmla="*/ 2906605 w 3412148"/>
                <a:gd name="connsiteY31" fmla="*/ 2094537 h 2515027"/>
                <a:gd name="connsiteX32" fmla="*/ 2976427 w 3412148"/>
                <a:gd name="connsiteY32" fmla="*/ 2381918 h 251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2148" h="2515027">
                  <a:moveTo>
                    <a:pt x="2976427" y="2381918"/>
                  </a:moveTo>
                  <a:cubicBezTo>
                    <a:pt x="2969708" y="2395940"/>
                    <a:pt x="2961486" y="2409497"/>
                    <a:pt x="2951727" y="2422372"/>
                  </a:cubicBezTo>
                  <a:cubicBezTo>
                    <a:pt x="2873658" y="2525361"/>
                    <a:pt x="2726882" y="2545562"/>
                    <a:pt x="2623892" y="2467493"/>
                  </a:cubicBezTo>
                  <a:cubicBezTo>
                    <a:pt x="2546650" y="2408942"/>
                    <a:pt x="2515974" y="2311743"/>
                    <a:pt x="2538402" y="2223353"/>
                  </a:cubicBezTo>
                  <a:lnTo>
                    <a:pt x="2543649" y="2212474"/>
                  </a:lnTo>
                  <a:lnTo>
                    <a:pt x="2096447" y="1873484"/>
                  </a:lnTo>
                  <a:lnTo>
                    <a:pt x="1989574" y="1936282"/>
                  </a:lnTo>
                  <a:cubicBezTo>
                    <a:pt x="1810245" y="2019768"/>
                    <a:pt x="1599068" y="2034843"/>
                    <a:pt x="1398547" y="1961719"/>
                  </a:cubicBezTo>
                  <a:lnTo>
                    <a:pt x="3804" y="1453085"/>
                  </a:lnTo>
                  <a:lnTo>
                    <a:pt x="2219" y="1436663"/>
                  </a:lnTo>
                  <a:cubicBezTo>
                    <a:pt x="-9870" y="1183467"/>
                    <a:pt x="27205" y="923459"/>
                    <a:pt x="119621" y="670042"/>
                  </a:cubicBezTo>
                  <a:cubicBezTo>
                    <a:pt x="212036" y="416625"/>
                    <a:pt x="351043" y="193790"/>
                    <a:pt x="523288" y="7816"/>
                  </a:cubicBezTo>
                  <a:lnTo>
                    <a:pt x="531265" y="0"/>
                  </a:lnTo>
                  <a:lnTo>
                    <a:pt x="1928168" y="509419"/>
                  </a:lnTo>
                  <a:cubicBezTo>
                    <a:pt x="2128688" y="582545"/>
                    <a:pt x="2280586" y="730024"/>
                    <a:pt x="2364072" y="909354"/>
                  </a:cubicBezTo>
                  <a:lnTo>
                    <a:pt x="2401331" y="1014630"/>
                  </a:lnTo>
                  <a:lnTo>
                    <a:pt x="2958373" y="1014631"/>
                  </a:lnTo>
                  <a:lnTo>
                    <a:pt x="2962537" y="994008"/>
                  </a:lnTo>
                  <a:cubicBezTo>
                    <a:pt x="2998060" y="910021"/>
                    <a:pt x="3081222" y="851091"/>
                    <a:pt x="3178148" y="851091"/>
                  </a:cubicBezTo>
                  <a:cubicBezTo>
                    <a:pt x="3307383" y="851091"/>
                    <a:pt x="3412149" y="955856"/>
                    <a:pt x="3412148" y="1085091"/>
                  </a:cubicBezTo>
                  <a:cubicBezTo>
                    <a:pt x="3412148" y="1117401"/>
                    <a:pt x="3405600" y="1148179"/>
                    <a:pt x="3393759" y="1176176"/>
                  </a:cubicBezTo>
                  <a:cubicBezTo>
                    <a:pt x="3358236" y="1260160"/>
                    <a:pt x="3275074" y="1319091"/>
                    <a:pt x="3178148" y="1319091"/>
                  </a:cubicBezTo>
                  <a:cubicBezTo>
                    <a:pt x="3081222" y="1319091"/>
                    <a:pt x="2998059" y="1260161"/>
                    <a:pt x="2962537" y="1176175"/>
                  </a:cubicBezTo>
                  <a:lnTo>
                    <a:pt x="2960147" y="1164336"/>
                  </a:lnTo>
                  <a:lnTo>
                    <a:pt x="2430675" y="1164336"/>
                  </a:lnTo>
                  <a:lnTo>
                    <a:pt x="2435519" y="1196920"/>
                  </a:lnTo>
                  <a:cubicBezTo>
                    <a:pt x="2440582" y="1297194"/>
                    <a:pt x="2426070" y="1400118"/>
                    <a:pt x="2389507" y="1500378"/>
                  </a:cubicBezTo>
                  <a:cubicBezTo>
                    <a:pt x="2352946" y="1600639"/>
                    <a:pt x="2297793" y="1688745"/>
                    <a:pt x="2229367" y="1762218"/>
                  </a:cubicBezTo>
                  <a:lnTo>
                    <a:pt x="2214649" y="1775227"/>
                  </a:lnTo>
                  <a:lnTo>
                    <a:pt x="2632670" y="2092099"/>
                  </a:lnTo>
                  <a:lnTo>
                    <a:pt x="2648446" y="2078181"/>
                  </a:lnTo>
                  <a:cubicBezTo>
                    <a:pt x="2727491" y="2032709"/>
                    <a:pt x="2829363" y="2035983"/>
                    <a:pt x="2906605" y="2094537"/>
                  </a:cubicBezTo>
                  <a:cubicBezTo>
                    <a:pt x="2996721" y="2162846"/>
                    <a:pt x="3023452" y="2283760"/>
                    <a:pt x="2976427" y="2381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C67C3"/>
                </a:gs>
                <a:gs pos="60000">
                  <a:srgbClr val="90D8F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38171" y="3001720"/>
              <a:ext cx="855173" cy="868385"/>
              <a:chOff x="9761828" y="5004691"/>
              <a:chExt cx="855173" cy="86838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761828" y="5004691"/>
                <a:ext cx="855173" cy="868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864830" y="5169134"/>
                <a:ext cx="649167" cy="603820"/>
              </a:xfrm>
              <a:prstGeom prst="ellipse">
                <a:avLst/>
              </a:prstGeom>
              <a:gradFill flip="none" rotWithShape="1">
                <a:gsLst>
                  <a:gs pos="0">
                    <a:srgbClr val="6C67C3"/>
                  </a:gs>
                  <a:gs pos="100000">
                    <a:srgbClr val="90D8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34510" y="5243645"/>
                <a:ext cx="503222" cy="452995"/>
              </a:xfrm>
              <a:prstGeom prst="ellipse">
                <a:avLst/>
              </a:prstGeom>
              <a:gradFill>
                <a:gsLst>
                  <a:gs pos="67000">
                    <a:srgbClr val="6C67C3"/>
                  </a:gs>
                  <a:gs pos="0">
                    <a:srgbClr val="663FAD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27725" y="5235281"/>
                <a:ext cx="310007" cy="293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010932" y="5438883"/>
                <a:ext cx="92602" cy="89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Chord 15"/>
            <p:cNvSpPr/>
            <p:nvPr/>
          </p:nvSpPr>
          <p:spPr>
            <a:xfrm rot="16200000">
              <a:off x="5787321" y="3827034"/>
              <a:ext cx="350286" cy="310007"/>
            </a:xfrm>
            <a:prstGeom prst="chord">
              <a:avLst>
                <a:gd name="adj1" fmla="val 5376735"/>
                <a:gd name="adj2" fmla="val 16200000"/>
              </a:avLst>
            </a:prstGeom>
            <a:gradFill>
              <a:gsLst>
                <a:gs pos="4000">
                  <a:srgbClr val="5D3D9B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5905172" y="3988835"/>
              <a:ext cx="114582" cy="229142"/>
            </a:xfrm>
            <a:custGeom>
              <a:avLst/>
              <a:gdLst>
                <a:gd name="connsiteX0" fmla="*/ 2 w 114582"/>
                <a:gd name="connsiteY0" fmla="*/ 115124 h 229142"/>
                <a:gd name="connsiteX1" fmla="*/ 28228 w 114582"/>
                <a:gd name="connsiteY1" fmla="*/ 30188 h 229142"/>
                <a:gd name="connsiteX2" fmla="*/ 56466 w 114582"/>
                <a:gd name="connsiteY2" fmla="*/ 573 h 229142"/>
                <a:gd name="connsiteX3" fmla="*/ 57370 w 114582"/>
                <a:gd name="connsiteY3" fmla="*/ 0 h 229142"/>
                <a:gd name="connsiteX4" fmla="*/ 85671 w 114582"/>
                <a:gd name="connsiteY4" fmla="*/ 29264 h 229142"/>
                <a:gd name="connsiteX5" fmla="*/ 86356 w 114582"/>
                <a:gd name="connsiteY5" fmla="*/ 198954 h 229142"/>
                <a:gd name="connsiteX6" fmla="*/ 58118 w 114582"/>
                <a:gd name="connsiteY6" fmla="*/ 228569 h 229142"/>
                <a:gd name="connsiteX7" fmla="*/ 57213 w 114582"/>
                <a:gd name="connsiteY7" fmla="*/ 229142 h 229142"/>
                <a:gd name="connsiteX8" fmla="*/ 28913 w 114582"/>
                <a:gd name="connsiteY8" fmla="*/ 199878 h 229142"/>
                <a:gd name="connsiteX9" fmla="*/ 2 w 114582"/>
                <a:gd name="connsiteY9" fmla="*/ 115124 h 22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82" h="229142">
                  <a:moveTo>
                    <a:pt x="2" y="115124"/>
                  </a:moveTo>
                  <a:cubicBezTo>
                    <a:pt x="-118" y="85586"/>
                    <a:pt x="9286" y="56019"/>
                    <a:pt x="28228" y="30188"/>
                  </a:cubicBezTo>
                  <a:cubicBezTo>
                    <a:pt x="36302" y="19178"/>
                    <a:pt x="45813" y="9258"/>
                    <a:pt x="56466" y="573"/>
                  </a:cubicBezTo>
                  <a:lnTo>
                    <a:pt x="57370" y="0"/>
                  </a:lnTo>
                  <a:lnTo>
                    <a:pt x="85671" y="29264"/>
                  </a:lnTo>
                  <a:cubicBezTo>
                    <a:pt x="123970" y="80684"/>
                    <a:pt x="124239" y="147292"/>
                    <a:pt x="86356" y="198954"/>
                  </a:cubicBezTo>
                  <a:cubicBezTo>
                    <a:pt x="78282" y="209964"/>
                    <a:pt x="68770" y="219884"/>
                    <a:pt x="58118" y="228569"/>
                  </a:cubicBezTo>
                  <a:lnTo>
                    <a:pt x="57213" y="229142"/>
                  </a:lnTo>
                  <a:lnTo>
                    <a:pt x="28913" y="199878"/>
                  </a:lnTo>
                  <a:cubicBezTo>
                    <a:pt x="9763" y="174168"/>
                    <a:pt x="121" y="144661"/>
                    <a:pt x="2" y="11512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D1E1"/>
                </a:gs>
                <a:gs pos="0">
                  <a:srgbClr val="AFF4F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469497" y="3490645"/>
              <a:ext cx="210114" cy="480515"/>
              <a:chOff x="10693154" y="5493616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19" name="Oval 18"/>
              <p:cNvSpPr/>
              <p:nvPr/>
            </p:nvSpPr>
            <p:spPr>
              <a:xfrm rot="19611885">
                <a:off x="10743817" y="5493616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9611885">
                <a:off x="10693154" y="5744339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9611885">
                <a:off x="10831268" y="59021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H="1">
              <a:off x="5262295" y="3465687"/>
              <a:ext cx="228454" cy="506861"/>
              <a:chOff x="9495639" y="5495003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23" name="Oval 22"/>
              <p:cNvSpPr/>
              <p:nvPr/>
            </p:nvSpPr>
            <p:spPr>
              <a:xfrm rot="19611885">
                <a:off x="9546302" y="5495003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9611885">
                <a:off x="9495639" y="57457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9611885">
                <a:off x="9633753" y="59035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618960" y="1325642"/>
            <a:ext cx="3907292" cy="3891761"/>
            <a:chOff x="4016019" y="1236517"/>
            <a:chExt cx="3907292" cy="3891761"/>
          </a:xfrm>
        </p:grpSpPr>
        <p:sp>
          <p:nvSpPr>
            <p:cNvPr id="44" name="Oval 43"/>
            <p:cNvSpPr/>
            <p:nvPr/>
          </p:nvSpPr>
          <p:spPr>
            <a:xfrm>
              <a:off x="4016019" y="1236517"/>
              <a:ext cx="3907292" cy="3877398"/>
            </a:xfrm>
            <a:prstGeom prst="ellipse">
              <a:avLst/>
            </a:prstGeom>
            <a:gradFill>
              <a:gsLst>
                <a:gs pos="100000">
                  <a:srgbClr val="663FAD"/>
                </a:gs>
                <a:gs pos="0">
                  <a:srgbClr val="90D8F5"/>
                </a:gs>
                <a:gs pos="0">
                  <a:srgbClr val="7FA4DE"/>
                </a:gs>
                <a:gs pos="54000">
                  <a:srgbClr val="6C67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4997854">
              <a:off x="4271978" y="2164690"/>
              <a:ext cx="3412148" cy="2515027"/>
            </a:xfrm>
            <a:custGeom>
              <a:avLst/>
              <a:gdLst>
                <a:gd name="connsiteX0" fmla="*/ 2976427 w 3412148"/>
                <a:gd name="connsiteY0" fmla="*/ 2381918 h 2515027"/>
                <a:gd name="connsiteX1" fmla="*/ 2951727 w 3412148"/>
                <a:gd name="connsiteY1" fmla="*/ 2422372 h 2515027"/>
                <a:gd name="connsiteX2" fmla="*/ 2623892 w 3412148"/>
                <a:gd name="connsiteY2" fmla="*/ 2467493 h 2515027"/>
                <a:gd name="connsiteX3" fmla="*/ 2538402 w 3412148"/>
                <a:gd name="connsiteY3" fmla="*/ 2223353 h 2515027"/>
                <a:gd name="connsiteX4" fmla="*/ 2543649 w 3412148"/>
                <a:gd name="connsiteY4" fmla="*/ 2212474 h 2515027"/>
                <a:gd name="connsiteX5" fmla="*/ 2096447 w 3412148"/>
                <a:gd name="connsiteY5" fmla="*/ 1873484 h 2515027"/>
                <a:gd name="connsiteX6" fmla="*/ 1989574 w 3412148"/>
                <a:gd name="connsiteY6" fmla="*/ 1936282 h 2515027"/>
                <a:gd name="connsiteX7" fmla="*/ 1398547 w 3412148"/>
                <a:gd name="connsiteY7" fmla="*/ 1961719 h 2515027"/>
                <a:gd name="connsiteX8" fmla="*/ 3804 w 3412148"/>
                <a:gd name="connsiteY8" fmla="*/ 1453085 h 2515027"/>
                <a:gd name="connsiteX9" fmla="*/ 2219 w 3412148"/>
                <a:gd name="connsiteY9" fmla="*/ 1436663 h 2515027"/>
                <a:gd name="connsiteX10" fmla="*/ 119621 w 3412148"/>
                <a:gd name="connsiteY10" fmla="*/ 670042 h 2515027"/>
                <a:gd name="connsiteX11" fmla="*/ 523288 w 3412148"/>
                <a:gd name="connsiteY11" fmla="*/ 7816 h 2515027"/>
                <a:gd name="connsiteX12" fmla="*/ 531265 w 3412148"/>
                <a:gd name="connsiteY12" fmla="*/ 0 h 2515027"/>
                <a:gd name="connsiteX13" fmla="*/ 1928168 w 3412148"/>
                <a:gd name="connsiteY13" fmla="*/ 509419 h 2515027"/>
                <a:gd name="connsiteX14" fmla="*/ 2364072 w 3412148"/>
                <a:gd name="connsiteY14" fmla="*/ 909354 h 2515027"/>
                <a:gd name="connsiteX15" fmla="*/ 2401331 w 3412148"/>
                <a:gd name="connsiteY15" fmla="*/ 1014630 h 2515027"/>
                <a:gd name="connsiteX16" fmla="*/ 2958373 w 3412148"/>
                <a:gd name="connsiteY16" fmla="*/ 1014631 h 2515027"/>
                <a:gd name="connsiteX17" fmla="*/ 2962537 w 3412148"/>
                <a:gd name="connsiteY17" fmla="*/ 994008 h 2515027"/>
                <a:gd name="connsiteX18" fmla="*/ 3178148 w 3412148"/>
                <a:gd name="connsiteY18" fmla="*/ 851091 h 2515027"/>
                <a:gd name="connsiteX19" fmla="*/ 3412148 w 3412148"/>
                <a:gd name="connsiteY19" fmla="*/ 1085091 h 2515027"/>
                <a:gd name="connsiteX20" fmla="*/ 3393759 w 3412148"/>
                <a:gd name="connsiteY20" fmla="*/ 1176176 h 2515027"/>
                <a:gd name="connsiteX21" fmla="*/ 3178148 w 3412148"/>
                <a:gd name="connsiteY21" fmla="*/ 1319091 h 2515027"/>
                <a:gd name="connsiteX22" fmla="*/ 2962537 w 3412148"/>
                <a:gd name="connsiteY22" fmla="*/ 1176175 h 2515027"/>
                <a:gd name="connsiteX23" fmla="*/ 2960147 w 3412148"/>
                <a:gd name="connsiteY23" fmla="*/ 1164336 h 2515027"/>
                <a:gd name="connsiteX24" fmla="*/ 2430675 w 3412148"/>
                <a:gd name="connsiteY24" fmla="*/ 1164336 h 2515027"/>
                <a:gd name="connsiteX25" fmla="*/ 2435519 w 3412148"/>
                <a:gd name="connsiteY25" fmla="*/ 1196920 h 2515027"/>
                <a:gd name="connsiteX26" fmla="*/ 2389507 w 3412148"/>
                <a:gd name="connsiteY26" fmla="*/ 1500378 h 2515027"/>
                <a:gd name="connsiteX27" fmla="*/ 2229367 w 3412148"/>
                <a:gd name="connsiteY27" fmla="*/ 1762218 h 2515027"/>
                <a:gd name="connsiteX28" fmla="*/ 2214649 w 3412148"/>
                <a:gd name="connsiteY28" fmla="*/ 1775227 h 2515027"/>
                <a:gd name="connsiteX29" fmla="*/ 2632670 w 3412148"/>
                <a:gd name="connsiteY29" fmla="*/ 2092099 h 2515027"/>
                <a:gd name="connsiteX30" fmla="*/ 2648446 w 3412148"/>
                <a:gd name="connsiteY30" fmla="*/ 2078181 h 2515027"/>
                <a:gd name="connsiteX31" fmla="*/ 2906605 w 3412148"/>
                <a:gd name="connsiteY31" fmla="*/ 2094537 h 2515027"/>
                <a:gd name="connsiteX32" fmla="*/ 2976427 w 3412148"/>
                <a:gd name="connsiteY32" fmla="*/ 2381918 h 251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2148" h="2515027">
                  <a:moveTo>
                    <a:pt x="2976427" y="2381918"/>
                  </a:moveTo>
                  <a:cubicBezTo>
                    <a:pt x="2969708" y="2395940"/>
                    <a:pt x="2961486" y="2409497"/>
                    <a:pt x="2951727" y="2422372"/>
                  </a:cubicBezTo>
                  <a:cubicBezTo>
                    <a:pt x="2873658" y="2525361"/>
                    <a:pt x="2726882" y="2545562"/>
                    <a:pt x="2623892" y="2467493"/>
                  </a:cubicBezTo>
                  <a:cubicBezTo>
                    <a:pt x="2546650" y="2408942"/>
                    <a:pt x="2515974" y="2311743"/>
                    <a:pt x="2538402" y="2223353"/>
                  </a:cubicBezTo>
                  <a:lnTo>
                    <a:pt x="2543649" y="2212474"/>
                  </a:lnTo>
                  <a:lnTo>
                    <a:pt x="2096447" y="1873484"/>
                  </a:lnTo>
                  <a:lnTo>
                    <a:pt x="1989574" y="1936282"/>
                  </a:lnTo>
                  <a:cubicBezTo>
                    <a:pt x="1810245" y="2019768"/>
                    <a:pt x="1599068" y="2034843"/>
                    <a:pt x="1398547" y="1961719"/>
                  </a:cubicBezTo>
                  <a:lnTo>
                    <a:pt x="3804" y="1453085"/>
                  </a:lnTo>
                  <a:lnTo>
                    <a:pt x="2219" y="1436663"/>
                  </a:lnTo>
                  <a:cubicBezTo>
                    <a:pt x="-9870" y="1183467"/>
                    <a:pt x="27205" y="923459"/>
                    <a:pt x="119621" y="670042"/>
                  </a:cubicBezTo>
                  <a:cubicBezTo>
                    <a:pt x="212036" y="416625"/>
                    <a:pt x="351043" y="193790"/>
                    <a:pt x="523288" y="7816"/>
                  </a:cubicBezTo>
                  <a:lnTo>
                    <a:pt x="531265" y="0"/>
                  </a:lnTo>
                  <a:lnTo>
                    <a:pt x="1928168" y="509419"/>
                  </a:lnTo>
                  <a:cubicBezTo>
                    <a:pt x="2128688" y="582545"/>
                    <a:pt x="2280586" y="730024"/>
                    <a:pt x="2364072" y="909354"/>
                  </a:cubicBezTo>
                  <a:lnTo>
                    <a:pt x="2401331" y="1014630"/>
                  </a:lnTo>
                  <a:lnTo>
                    <a:pt x="2958373" y="1014631"/>
                  </a:lnTo>
                  <a:lnTo>
                    <a:pt x="2962537" y="994008"/>
                  </a:lnTo>
                  <a:cubicBezTo>
                    <a:pt x="2998060" y="910021"/>
                    <a:pt x="3081222" y="851091"/>
                    <a:pt x="3178148" y="851091"/>
                  </a:cubicBezTo>
                  <a:cubicBezTo>
                    <a:pt x="3307383" y="851091"/>
                    <a:pt x="3412149" y="955856"/>
                    <a:pt x="3412148" y="1085091"/>
                  </a:cubicBezTo>
                  <a:cubicBezTo>
                    <a:pt x="3412148" y="1117401"/>
                    <a:pt x="3405600" y="1148179"/>
                    <a:pt x="3393759" y="1176176"/>
                  </a:cubicBezTo>
                  <a:cubicBezTo>
                    <a:pt x="3358236" y="1260160"/>
                    <a:pt x="3275074" y="1319091"/>
                    <a:pt x="3178148" y="1319091"/>
                  </a:cubicBezTo>
                  <a:cubicBezTo>
                    <a:pt x="3081222" y="1319091"/>
                    <a:pt x="2998059" y="1260161"/>
                    <a:pt x="2962537" y="1176175"/>
                  </a:cubicBezTo>
                  <a:lnTo>
                    <a:pt x="2960147" y="1164336"/>
                  </a:lnTo>
                  <a:lnTo>
                    <a:pt x="2430675" y="1164336"/>
                  </a:lnTo>
                  <a:lnTo>
                    <a:pt x="2435519" y="1196920"/>
                  </a:lnTo>
                  <a:cubicBezTo>
                    <a:pt x="2440582" y="1297194"/>
                    <a:pt x="2426070" y="1400118"/>
                    <a:pt x="2389507" y="1500378"/>
                  </a:cubicBezTo>
                  <a:cubicBezTo>
                    <a:pt x="2352946" y="1600639"/>
                    <a:pt x="2297793" y="1688745"/>
                    <a:pt x="2229367" y="1762218"/>
                  </a:cubicBezTo>
                  <a:lnTo>
                    <a:pt x="2214649" y="1775227"/>
                  </a:lnTo>
                  <a:lnTo>
                    <a:pt x="2632670" y="2092099"/>
                  </a:lnTo>
                  <a:lnTo>
                    <a:pt x="2648446" y="2078181"/>
                  </a:lnTo>
                  <a:cubicBezTo>
                    <a:pt x="2727491" y="2032709"/>
                    <a:pt x="2829363" y="2035983"/>
                    <a:pt x="2906605" y="2094537"/>
                  </a:cubicBezTo>
                  <a:cubicBezTo>
                    <a:pt x="2996721" y="2162846"/>
                    <a:pt x="3023452" y="2283760"/>
                    <a:pt x="2976427" y="2381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C67C3"/>
                </a:gs>
                <a:gs pos="60000">
                  <a:srgbClr val="90D8F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485706" y="2884183"/>
              <a:ext cx="989193" cy="993418"/>
              <a:chOff x="9709363" y="4887154"/>
              <a:chExt cx="989193" cy="99341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9709363" y="4887154"/>
                <a:ext cx="989193" cy="9934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812365" y="5089689"/>
                <a:ext cx="750902" cy="690760"/>
              </a:xfrm>
              <a:prstGeom prst="ellipse">
                <a:avLst/>
              </a:prstGeom>
              <a:gradFill flip="none" rotWithShape="1">
                <a:gsLst>
                  <a:gs pos="0">
                    <a:srgbClr val="6C67C3"/>
                  </a:gs>
                  <a:gs pos="100000">
                    <a:srgbClr val="90D8F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882044" y="5185916"/>
                <a:ext cx="582085" cy="518219"/>
              </a:xfrm>
              <a:prstGeom prst="ellipse">
                <a:avLst/>
              </a:prstGeom>
              <a:gradFill>
                <a:gsLst>
                  <a:gs pos="67000">
                    <a:srgbClr val="6C67C3"/>
                  </a:gs>
                  <a:gs pos="0">
                    <a:srgbClr val="663FAD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0075260" y="5200532"/>
                <a:ext cx="358590" cy="335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958467" y="5433449"/>
                <a:ext cx="107114" cy="1027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Chord 46"/>
            <p:cNvSpPr/>
            <p:nvPr/>
          </p:nvSpPr>
          <p:spPr>
            <a:xfrm rot="16200000">
              <a:off x="5768835" y="3540173"/>
              <a:ext cx="392733" cy="850095"/>
            </a:xfrm>
            <a:prstGeom prst="chord">
              <a:avLst>
                <a:gd name="adj1" fmla="val 5376735"/>
                <a:gd name="adj2" fmla="val 16200000"/>
              </a:avLst>
            </a:prstGeom>
            <a:gradFill>
              <a:gsLst>
                <a:gs pos="4000">
                  <a:srgbClr val="5D3D9B"/>
                </a:gs>
                <a:gs pos="0">
                  <a:srgbClr val="6970A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5400000">
              <a:off x="5899443" y="3786696"/>
              <a:ext cx="128465" cy="628349"/>
            </a:xfrm>
            <a:custGeom>
              <a:avLst/>
              <a:gdLst>
                <a:gd name="connsiteX0" fmla="*/ 2 w 114582"/>
                <a:gd name="connsiteY0" fmla="*/ 115124 h 229142"/>
                <a:gd name="connsiteX1" fmla="*/ 28228 w 114582"/>
                <a:gd name="connsiteY1" fmla="*/ 30188 h 229142"/>
                <a:gd name="connsiteX2" fmla="*/ 56466 w 114582"/>
                <a:gd name="connsiteY2" fmla="*/ 573 h 229142"/>
                <a:gd name="connsiteX3" fmla="*/ 57370 w 114582"/>
                <a:gd name="connsiteY3" fmla="*/ 0 h 229142"/>
                <a:gd name="connsiteX4" fmla="*/ 85671 w 114582"/>
                <a:gd name="connsiteY4" fmla="*/ 29264 h 229142"/>
                <a:gd name="connsiteX5" fmla="*/ 86356 w 114582"/>
                <a:gd name="connsiteY5" fmla="*/ 198954 h 229142"/>
                <a:gd name="connsiteX6" fmla="*/ 58118 w 114582"/>
                <a:gd name="connsiteY6" fmla="*/ 228569 h 229142"/>
                <a:gd name="connsiteX7" fmla="*/ 57213 w 114582"/>
                <a:gd name="connsiteY7" fmla="*/ 229142 h 229142"/>
                <a:gd name="connsiteX8" fmla="*/ 28913 w 114582"/>
                <a:gd name="connsiteY8" fmla="*/ 199878 h 229142"/>
                <a:gd name="connsiteX9" fmla="*/ 2 w 114582"/>
                <a:gd name="connsiteY9" fmla="*/ 115124 h 22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82" h="229142">
                  <a:moveTo>
                    <a:pt x="2" y="115124"/>
                  </a:moveTo>
                  <a:cubicBezTo>
                    <a:pt x="-118" y="85586"/>
                    <a:pt x="9286" y="56019"/>
                    <a:pt x="28228" y="30188"/>
                  </a:cubicBezTo>
                  <a:cubicBezTo>
                    <a:pt x="36302" y="19178"/>
                    <a:pt x="45813" y="9258"/>
                    <a:pt x="56466" y="573"/>
                  </a:cubicBezTo>
                  <a:lnTo>
                    <a:pt x="57370" y="0"/>
                  </a:lnTo>
                  <a:lnTo>
                    <a:pt x="85671" y="29264"/>
                  </a:lnTo>
                  <a:cubicBezTo>
                    <a:pt x="123970" y="80684"/>
                    <a:pt x="124239" y="147292"/>
                    <a:pt x="86356" y="198954"/>
                  </a:cubicBezTo>
                  <a:cubicBezTo>
                    <a:pt x="78282" y="209964"/>
                    <a:pt x="68770" y="219884"/>
                    <a:pt x="58118" y="228569"/>
                  </a:cubicBezTo>
                  <a:lnTo>
                    <a:pt x="57213" y="229142"/>
                  </a:lnTo>
                  <a:lnTo>
                    <a:pt x="28913" y="199878"/>
                  </a:lnTo>
                  <a:cubicBezTo>
                    <a:pt x="9763" y="174168"/>
                    <a:pt x="121" y="144661"/>
                    <a:pt x="2" y="11512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D1E1"/>
                </a:gs>
                <a:gs pos="0">
                  <a:srgbClr val="AFF4F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69497" y="3490645"/>
              <a:ext cx="210114" cy="480515"/>
              <a:chOff x="10693154" y="5493616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54" name="Oval 53"/>
              <p:cNvSpPr/>
              <p:nvPr/>
            </p:nvSpPr>
            <p:spPr>
              <a:xfrm rot="19611885">
                <a:off x="10743817" y="5493616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611885">
                <a:off x="10693154" y="5744339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9611885">
                <a:off x="10831268" y="59021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5262295" y="3465687"/>
              <a:ext cx="228454" cy="506861"/>
              <a:chOff x="9495639" y="5495003"/>
              <a:chExt cx="210114" cy="480515"/>
            </a:xfrm>
            <a:gradFill flip="none" rotWithShape="1">
              <a:gsLst>
                <a:gs pos="50000">
                  <a:srgbClr val="5D3D9B"/>
                </a:gs>
                <a:gs pos="0">
                  <a:srgbClr val="6970AD"/>
                </a:gs>
              </a:gsLst>
              <a:lin ang="0" scaled="1"/>
              <a:tileRect/>
            </a:gradFill>
          </p:grpSpPr>
          <p:sp>
            <p:nvSpPr>
              <p:cNvPr id="51" name="Oval 50"/>
              <p:cNvSpPr/>
              <p:nvPr/>
            </p:nvSpPr>
            <p:spPr>
              <a:xfrm rot="19611885">
                <a:off x="9546302" y="5495003"/>
                <a:ext cx="132797" cy="13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9611885">
                <a:off x="9495639" y="57457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9611885">
                <a:off x="9633753" y="59035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905" y="-199959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3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Nevalainen Susanna</dc:creator>
  <cp:lastModifiedBy>Nevalainen Susanna</cp:lastModifiedBy>
  <cp:revision>6</cp:revision>
  <dcterms:created xsi:type="dcterms:W3CDTF">2018-02-24T13:21:33Z</dcterms:created>
  <dcterms:modified xsi:type="dcterms:W3CDTF">2018-02-25T19:09:09Z</dcterms:modified>
</cp:coreProperties>
</file>