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59" r:id="rId6"/>
    <p:sldId id="264" r:id="rId7"/>
    <p:sldId id="258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B5B8-C968-4352-98A4-F29FE721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4AB4F-A5DF-427D-BB38-483A707E3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D521-9A45-4D28-9E43-B5F869A2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02E3A-AAE2-4FBE-8CA2-5E64F256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BB32-0C87-434B-B786-67F74595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8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4B14-3B0A-4F17-9864-D513CC67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DBB0-135F-4DCE-B384-37042F60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761D8-B802-4B4A-9D4C-2F5931A5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F5CA-4C36-4A33-9EFF-5C66BE24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D654-E041-4ED4-849C-E6DBBA1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7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3B633-5655-49C3-AA11-F65AAFB2E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75434-1D44-476A-BED8-40E40A4C4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0FB8-DBCB-4A90-82C1-44FF8B6C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3C25-5368-4E97-ABF4-61D2585F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C04C-B3BA-4E62-8520-76AD5605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7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0F2D-ED5F-4E35-A600-88C20A77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1B98-BF07-43CE-B8E3-65C37F75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CDFB3-9319-4295-85CE-F5178148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6529-C8AF-4CEF-A9AB-2B308B5A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37B4-1A44-485B-A137-46B03107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6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00C5-F9C5-440B-8B37-1B0F3F18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07FA-177F-4058-9225-063BDEA8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C85C-5D39-4128-9417-FBE7926B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5EA8-1B4D-4200-918D-853EC7CA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EAA2-77B3-4AE8-B97D-E94CAABC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41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460B-C2FE-4D65-9842-C20D4A59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899B-5CF7-4AB2-8A32-2F3E1259B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FA359-960C-47CE-AEB6-8002B81B7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D70C8-D942-40A0-9D63-1690A9B4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98EF-3A87-44A3-829F-41344DC7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49918-2259-41AA-870A-EEE8DA36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2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CA95-A7AE-4903-849C-647C7107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02DD9-E9AA-4FC6-9B32-979EFC89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3004D-90CB-4E09-92E9-3FD3CF858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EED32-3950-4F25-A726-EE53307D0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7CBBD-B17A-4186-B23F-BE00EB4C8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2BBAB-7FD6-4FBE-BC69-7F441FC6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FF314-CB1D-48CB-84AF-3406CEC2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85F9D-AF1F-4256-B6DA-DCBA4106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1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6940-78D8-4896-8941-D110F470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12CE4-9649-47CC-B9DB-CEC76141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FDC3-AF9B-4AA1-835C-9BC58102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B379F-E10C-4485-B7A4-5E3278B4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90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42900-39A0-4910-84BB-3663F35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10489-4860-436F-B748-44698123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75621-1538-402C-B831-E99ABB07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9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C6C8-CFE3-4DE7-ADFE-5E7BDFB6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C8C5-120A-4144-93CC-2995F179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269FA-95BA-4818-B9EF-96D7FBDE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BABD-0A5E-45D8-8426-A7D4E8CD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B0E7-39F9-4A96-A220-D5159396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78FBE-478E-4817-8776-90D76A88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6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E43-6598-4FAE-9AEC-FAC142E5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AD08E-D9C7-4227-9E5D-2EE531CF0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5B07A-6B12-456D-911D-B67B28513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56F43-6B0A-4917-A5CA-FFC2321C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CC0D5-6293-486E-9F4E-BFD90E4D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D929A-F65D-43FF-ABB9-CC33A5DE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6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5A9F8-3D89-430A-B84C-C625F8E9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74949-9A64-487E-9B2E-28A9A59B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93C2-7851-4B52-B386-56B8D9BBA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8DB4-3869-43A7-9B00-7AD2FB6C0D68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40B2-C935-4B11-BB96-5E0DC7994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530B-7456-4573-8E4A-079584E0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B030-2A1F-4FB2-B18D-D3DC67C4A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uSC9EV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A25D-309E-4817-AB85-1BDF53692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An exposure weighted warming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CE20C-9644-46E7-8183-6A9F07211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Marcin </a:t>
            </a:r>
            <a:r>
              <a:rPr lang="en-GB" dirty="0" err="1"/>
              <a:t>Gajewski</a:t>
            </a:r>
            <a:r>
              <a:rPr lang="en-GB" dirty="0"/>
              <a:t>, Salma Al-</a:t>
            </a:r>
            <a:r>
              <a:rPr lang="en-GB" dirty="0" err="1"/>
              <a:t>Zadjali</a:t>
            </a:r>
            <a:r>
              <a:rPr lang="en-GB" dirty="0"/>
              <a:t>, Yasna Palmeiro Silva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86005-F8B8-4689-85AF-D4C57BD4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233793"/>
            <a:ext cx="862132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8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75B08-FCB8-488E-BD99-3EE49DA6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44"/>
            <a:ext cx="12192000" cy="66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3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B621B4-46A5-4D46-98B5-E5405B32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84"/>
            <a:ext cx="12192000" cy="66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5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0630B-8AD8-47EE-8987-4BA8990B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9134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C7551-812F-4E0E-8865-6FC7520239BB}"/>
              </a:ext>
            </a:extLst>
          </p:cNvPr>
          <p:cNvSpPr txBox="1"/>
          <p:nvPr/>
        </p:nvSpPr>
        <p:spPr>
          <a:xfrm>
            <a:off x="8827077" y="2384340"/>
            <a:ext cx="3027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hlinkClick r:id="rId3"/>
              </a:rPr>
              <a:t>https://bit.ly/3uSC9EV</a:t>
            </a:r>
            <a:r>
              <a:rPr lang="en-GB" sz="2400" dirty="0"/>
              <a:t> </a:t>
            </a:r>
          </a:p>
        </p:txBody>
      </p:sp>
      <p:pic>
        <p:nvPicPr>
          <p:cNvPr id="1026" name="Picture 2" descr="GitHub Logo | Symbol, History, PNG (3840*2160)">
            <a:extLst>
              <a:ext uri="{FF2B5EF4-FFF2-40B4-BE49-F238E27FC236}">
                <a16:creationId xmlns:a16="http://schemas.microsoft.com/office/drawing/2014/main" id="{A28087A9-3619-4023-85C7-C1BE299A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931" y="859994"/>
            <a:ext cx="2709949" cy="15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8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DF83-7BF7-4759-8F3C-DD3B43E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31D5-6713-497F-BEF8-E59C00CC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UKCP18 dataset for:</a:t>
            </a:r>
          </a:p>
          <a:p>
            <a:pPr lvl="1"/>
            <a:r>
              <a:rPr lang="en-US" dirty="0"/>
              <a:t>Mean air temperature at 1.5m (°C)</a:t>
            </a:r>
          </a:p>
          <a:p>
            <a:pPr lvl="1"/>
            <a:r>
              <a:rPr lang="en-US" dirty="0"/>
              <a:t>Maximum air temperature at 1.5m (°C)</a:t>
            </a:r>
          </a:p>
          <a:p>
            <a:pPr lvl="1"/>
            <a:r>
              <a:rPr lang="en-US" dirty="0"/>
              <a:t>Minimum air temperature at 1.5m (°C)</a:t>
            </a:r>
          </a:p>
          <a:p>
            <a:r>
              <a:rPr lang="en-US" dirty="0"/>
              <a:t>In order to obtain meaningful results, we used </a:t>
            </a:r>
            <a:r>
              <a:rPr lang="en-US" b="1" dirty="0"/>
              <a:t>monthly</a:t>
            </a:r>
            <a:r>
              <a:rPr lang="en-US" dirty="0"/>
              <a:t> data.</a:t>
            </a:r>
          </a:p>
          <a:p>
            <a:r>
              <a:rPr lang="en-US" dirty="0"/>
              <a:t>Based on the data, we calculated </a:t>
            </a:r>
            <a:r>
              <a:rPr lang="en-US" b="1" dirty="0"/>
              <a:t>temperature anomalies</a:t>
            </a:r>
            <a:r>
              <a:rPr lang="en-US" dirty="0"/>
              <a:t>, considering a historical baseline of 20 years (1980-2000). </a:t>
            </a:r>
          </a:p>
          <a:p>
            <a:r>
              <a:rPr lang="en-US" dirty="0"/>
              <a:t>In order to calculate </a:t>
            </a:r>
            <a:r>
              <a:rPr lang="en-US" b="1" dirty="0"/>
              <a:t>population-weighted average </a:t>
            </a:r>
            <a:r>
              <a:rPr lang="en-US" dirty="0"/>
              <a:t>anomalies, we used population estimations from 2000 onward.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8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42F067-539C-4F5E-90DA-A525D608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21"/>
            <a:ext cx="12192000" cy="62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512E2-584A-43FC-8502-02690303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88"/>
            <a:ext cx="12192000" cy="62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C04C2-2276-4071-B2AA-EB925EA8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188"/>
            <a:ext cx="12192000" cy="62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7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53135-4337-4B23-85CF-18465DA0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551"/>
            <a:ext cx="12192000" cy="62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F5F1D-A2A6-413B-96B7-A55C59F0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248"/>
            <a:ext cx="12192000" cy="63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064E8-C815-4C3B-B876-B4B1C32D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1"/>
            <a:ext cx="12192000" cy="62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2D863A-FA1B-40F1-9BA6-AA2CBE29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40"/>
            <a:ext cx="12192000" cy="66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7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 exposure weighted warming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Palmeiro Silva, Yasna</dc:creator>
  <cp:lastModifiedBy>Palmeiro Silva, Yasna</cp:lastModifiedBy>
  <cp:revision>9</cp:revision>
  <dcterms:created xsi:type="dcterms:W3CDTF">2021-06-04T02:38:22Z</dcterms:created>
  <dcterms:modified xsi:type="dcterms:W3CDTF">2021-06-04T10:48:16Z</dcterms:modified>
</cp:coreProperties>
</file>