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14"/>
  </p:notesMasterIdLst>
  <p:sldIdLst>
    <p:sldId id="286" r:id="rId2"/>
    <p:sldId id="287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81" r:id="rId11"/>
    <p:sldId id="282" r:id="rId12"/>
    <p:sldId id="2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0"/>
    <p:restoredTop sz="94609"/>
  </p:normalViewPr>
  <p:slideViewPr>
    <p:cSldViewPr snapToGrid="0">
      <p:cViewPr varScale="1">
        <p:scale>
          <a:sx n="139" d="100"/>
          <a:sy n="139" d="100"/>
        </p:scale>
        <p:origin x="37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49162-4122-4001-88C6-F9643E1A644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AC41F-B3A5-48B5-BF12-31CD589C5EB2}">
      <dgm:prSet/>
      <dgm:spPr/>
      <dgm:t>
        <a:bodyPr/>
        <a:lstStyle/>
        <a:p>
          <a:r>
            <a:rPr lang="en-US" b="1" i="0" dirty="0"/>
            <a:t>Team Name: </a:t>
          </a:r>
          <a:r>
            <a:rPr lang="en-US" b="0" i="0" dirty="0"/>
            <a:t>GOOD</a:t>
          </a:r>
          <a:endParaRPr lang="en-US" dirty="0"/>
        </a:p>
      </dgm:t>
    </dgm:pt>
    <dgm:pt modelId="{6DB4E7E1-E22F-442B-A4A9-EB1AAA0C0508}" type="parTrans" cxnId="{289E5E5D-B7A8-4DF8-81C7-D68FA5AD37E2}">
      <dgm:prSet/>
      <dgm:spPr/>
      <dgm:t>
        <a:bodyPr/>
        <a:lstStyle/>
        <a:p>
          <a:endParaRPr lang="en-US"/>
        </a:p>
      </dgm:t>
    </dgm:pt>
    <dgm:pt modelId="{7CDB1F94-A3B8-4555-9B43-123ED85A62BB}" type="sibTrans" cxnId="{289E5E5D-B7A8-4DF8-81C7-D68FA5AD37E2}">
      <dgm:prSet/>
      <dgm:spPr/>
      <dgm:t>
        <a:bodyPr/>
        <a:lstStyle/>
        <a:p>
          <a:endParaRPr lang="en-US"/>
        </a:p>
      </dgm:t>
    </dgm:pt>
    <dgm:pt modelId="{A916B398-CE8B-48A9-A803-874A36871282}">
      <dgm:prSet/>
      <dgm:spPr/>
      <dgm:t>
        <a:bodyPr/>
        <a:lstStyle/>
        <a:p>
          <a:r>
            <a:rPr lang="en-US" b="1" i="0" dirty="0"/>
            <a:t>Team Member: </a:t>
          </a:r>
          <a:endParaRPr lang="en-US" dirty="0"/>
        </a:p>
      </dgm:t>
    </dgm:pt>
    <dgm:pt modelId="{E7D71E83-314E-4DAE-86CA-DA469EA0D6CE}" type="parTrans" cxnId="{F4A080EB-02F6-48E6-AFF3-60888CF968ED}">
      <dgm:prSet/>
      <dgm:spPr/>
      <dgm:t>
        <a:bodyPr/>
        <a:lstStyle/>
        <a:p>
          <a:endParaRPr lang="en-US"/>
        </a:p>
      </dgm:t>
    </dgm:pt>
    <dgm:pt modelId="{A66E0DF1-8386-4E6B-9B26-B6836380DE7F}" type="sibTrans" cxnId="{F4A080EB-02F6-48E6-AFF3-60888CF968ED}">
      <dgm:prSet/>
      <dgm:spPr/>
      <dgm:t>
        <a:bodyPr/>
        <a:lstStyle/>
        <a:p>
          <a:endParaRPr lang="en-US"/>
        </a:p>
      </dgm:t>
    </dgm:pt>
    <dgm:pt modelId="{07F222B0-A3B7-4DB2-BD91-9067495F8B81}">
      <dgm:prSet custT="1"/>
      <dgm:spPr/>
      <dgm:t>
        <a:bodyPr/>
        <a:lstStyle/>
        <a:p>
          <a:r>
            <a:rPr lang="en-US" sz="1200" b="0" i="0" dirty="0"/>
            <a:t>Team Lead: Ying-</a:t>
          </a:r>
          <a:r>
            <a:rPr lang="en-US" sz="1200" b="0" i="0" dirty="0" err="1"/>
            <a:t>Hsuan</a:t>
          </a:r>
          <a:r>
            <a:rPr lang="en-US" sz="1200" b="0" i="0" dirty="0"/>
            <a:t> Chen</a:t>
          </a:r>
          <a:endParaRPr lang="en-US" sz="1200" dirty="0"/>
        </a:p>
      </dgm:t>
    </dgm:pt>
    <dgm:pt modelId="{07D6655B-9CA1-42C2-8CF2-801144D4B8E5}" type="parTrans" cxnId="{E3B8549E-4286-45EE-96A9-327100772CE1}">
      <dgm:prSet/>
      <dgm:spPr/>
      <dgm:t>
        <a:bodyPr/>
        <a:lstStyle/>
        <a:p>
          <a:endParaRPr lang="en-US"/>
        </a:p>
      </dgm:t>
    </dgm:pt>
    <dgm:pt modelId="{466114E2-B546-4FA1-84E1-D92AC228147A}" type="sibTrans" cxnId="{E3B8549E-4286-45EE-96A9-327100772CE1}">
      <dgm:prSet/>
      <dgm:spPr/>
      <dgm:t>
        <a:bodyPr/>
        <a:lstStyle/>
        <a:p>
          <a:endParaRPr lang="en-US"/>
        </a:p>
      </dgm:t>
    </dgm:pt>
    <dgm:pt modelId="{856D46FE-F67C-40F2-879C-027C2121DC14}">
      <dgm:prSet custT="1"/>
      <dgm:spPr/>
      <dgm:t>
        <a:bodyPr/>
        <a:lstStyle/>
        <a:p>
          <a:r>
            <a:rPr lang="en-US" sz="1200" b="0" i="0" dirty="0"/>
            <a:t>Tech Lead: Steven Li </a:t>
          </a:r>
          <a:endParaRPr lang="en-US" sz="1200" dirty="0"/>
        </a:p>
      </dgm:t>
    </dgm:pt>
    <dgm:pt modelId="{C08A3D8F-50A9-4DDC-974D-DEF13DB89E83}" type="parTrans" cxnId="{89811854-0BF8-42AD-B876-11FF8AF40CFA}">
      <dgm:prSet/>
      <dgm:spPr/>
      <dgm:t>
        <a:bodyPr/>
        <a:lstStyle/>
        <a:p>
          <a:endParaRPr lang="en-US"/>
        </a:p>
      </dgm:t>
    </dgm:pt>
    <dgm:pt modelId="{39070981-4A02-4208-97AC-61410C3F9522}" type="sibTrans" cxnId="{89811854-0BF8-42AD-B876-11FF8AF40CFA}">
      <dgm:prSet/>
      <dgm:spPr/>
      <dgm:t>
        <a:bodyPr/>
        <a:lstStyle/>
        <a:p>
          <a:endParaRPr lang="en-US"/>
        </a:p>
      </dgm:t>
    </dgm:pt>
    <dgm:pt modelId="{3A79AF0A-8B1C-4A30-B06D-060D433757AE}">
      <dgm:prSet custT="1"/>
      <dgm:spPr/>
      <dgm:t>
        <a:bodyPr/>
        <a:lstStyle/>
        <a:p>
          <a:r>
            <a:rPr lang="en-US" sz="1200" b="0" i="0" dirty="0"/>
            <a:t>Documentation Lead: Yan Xu</a:t>
          </a:r>
          <a:endParaRPr lang="en-US" sz="1200" dirty="0"/>
        </a:p>
      </dgm:t>
    </dgm:pt>
    <dgm:pt modelId="{0B573510-2CA0-4059-9841-FCD3DB71DB3B}" type="parTrans" cxnId="{9A40C5FF-96F3-4DFD-9844-9E1E251C7E36}">
      <dgm:prSet/>
      <dgm:spPr/>
      <dgm:t>
        <a:bodyPr/>
        <a:lstStyle/>
        <a:p>
          <a:endParaRPr lang="en-US"/>
        </a:p>
      </dgm:t>
    </dgm:pt>
    <dgm:pt modelId="{EAA53A30-ABBF-4C53-AD64-A8D4470156FE}" type="sibTrans" cxnId="{9A40C5FF-96F3-4DFD-9844-9E1E251C7E36}">
      <dgm:prSet/>
      <dgm:spPr/>
      <dgm:t>
        <a:bodyPr/>
        <a:lstStyle/>
        <a:p>
          <a:endParaRPr lang="en-US"/>
        </a:p>
      </dgm:t>
    </dgm:pt>
    <dgm:pt modelId="{74F7EE45-579B-4926-AFB8-F2692F9EC1ED}">
      <dgm:prSet custT="1"/>
      <dgm:spPr/>
      <dgm:t>
        <a:bodyPr/>
        <a:lstStyle/>
        <a:p>
          <a:r>
            <a:rPr lang="en-US" sz="1200" b="0" i="0" dirty="0"/>
            <a:t>Developer:  </a:t>
          </a:r>
          <a:r>
            <a:rPr lang="en-US" sz="1200" b="0" i="0" dirty="0" err="1"/>
            <a:t>Zewen</a:t>
          </a:r>
          <a:r>
            <a:rPr lang="en-US" sz="1200" b="0" i="0" dirty="0"/>
            <a:t> Xu;  Serena Chen; </a:t>
          </a:r>
          <a:r>
            <a:rPr lang="en-US" sz="1200" b="0" i="0" dirty="0" err="1"/>
            <a:t>Yuxi</a:t>
          </a:r>
          <a:r>
            <a:rPr lang="en-US" sz="1200" b="0" i="0" dirty="0"/>
            <a:t> Liang; </a:t>
          </a:r>
          <a:r>
            <a:rPr lang="en-US" sz="1200" b="0" i="0" dirty="0" err="1"/>
            <a:t>Jiacheng</a:t>
          </a:r>
          <a:r>
            <a:rPr lang="en-US" sz="1200" b="0" i="0" dirty="0"/>
            <a:t> Sun</a:t>
          </a:r>
          <a:endParaRPr lang="en-US" sz="1200" dirty="0"/>
        </a:p>
      </dgm:t>
    </dgm:pt>
    <dgm:pt modelId="{5A7AD3CD-2ED0-46B6-A80E-41629755A24D}" type="parTrans" cxnId="{D60E376D-EB71-4165-97E7-84D332A0C549}">
      <dgm:prSet/>
      <dgm:spPr/>
      <dgm:t>
        <a:bodyPr/>
        <a:lstStyle/>
        <a:p>
          <a:endParaRPr lang="en-US"/>
        </a:p>
      </dgm:t>
    </dgm:pt>
    <dgm:pt modelId="{4CB7FF78-A08E-44FE-AEF2-D4E8F86800BE}" type="sibTrans" cxnId="{D60E376D-EB71-4165-97E7-84D332A0C549}">
      <dgm:prSet/>
      <dgm:spPr/>
      <dgm:t>
        <a:bodyPr/>
        <a:lstStyle/>
        <a:p>
          <a:endParaRPr lang="en-US"/>
        </a:p>
      </dgm:t>
    </dgm:pt>
    <dgm:pt modelId="{0C4F3D9D-97A4-4088-A157-CF5D4736F34D}">
      <dgm:prSet/>
      <dgm:spPr/>
      <dgm:t>
        <a:bodyPr/>
        <a:lstStyle/>
        <a:p>
          <a:r>
            <a:rPr lang="en-US" b="1" i="0" dirty="0"/>
            <a:t>Date: </a:t>
          </a:r>
          <a:r>
            <a:rPr lang="en-US" b="0" i="0" dirty="0"/>
            <a:t>Nov. 19, 2021</a:t>
          </a:r>
          <a:endParaRPr lang="en-US" dirty="0"/>
        </a:p>
      </dgm:t>
    </dgm:pt>
    <dgm:pt modelId="{9CF96A12-719C-457B-BDAC-46384B4D3E8A}" type="sibTrans" cxnId="{3ACA76F4-38CA-42FD-9D48-36490E8DD1B3}">
      <dgm:prSet/>
      <dgm:spPr/>
      <dgm:t>
        <a:bodyPr/>
        <a:lstStyle/>
        <a:p>
          <a:endParaRPr lang="en-US"/>
        </a:p>
      </dgm:t>
    </dgm:pt>
    <dgm:pt modelId="{B18AB921-A7F7-4F3C-82A4-93E6242E4F51}" type="parTrans" cxnId="{3ACA76F4-38CA-42FD-9D48-36490E8DD1B3}">
      <dgm:prSet/>
      <dgm:spPr/>
      <dgm:t>
        <a:bodyPr/>
        <a:lstStyle/>
        <a:p>
          <a:endParaRPr lang="en-US"/>
        </a:p>
      </dgm:t>
    </dgm:pt>
    <dgm:pt modelId="{8A6A7969-9DF2-5548-9B5B-FA6480EC29D4}" type="pres">
      <dgm:prSet presAssocID="{53749162-4122-4001-88C6-F9643E1A6442}" presName="vert0" presStyleCnt="0">
        <dgm:presLayoutVars>
          <dgm:dir/>
          <dgm:animOne val="branch"/>
          <dgm:animLvl val="lvl"/>
        </dgm:presLayoutVars>
      </dgm:prSet>
      <dgm:spPr/>
    </dgm:pt>
    <dgm:pt modelId="{9F06A293-63C9-0A41-B872-EFEFD4D9405F}" type="pres">
      <dgm:prSet presAssocID="{693AC41F-B3A5-48B5-BF12-31CD589C5EB2}" presName="thickLine" presStyleLbl="alignNode1" presStyleIdx="0" presStyleCnt="3"/>
      <dgm:spPr/>
    </dgm:pt>
    <dgm:pt modelId="{6D9F7DFA-AAD0-5B42-BD2E-1B0849AC24BD}" type="pres">
      <dgm:prSet presAssocID="{693AC41F-B3A5-48B5-BF12-31CD589C5EB2}" presName="horz1" presStyleCnt="0"/>
      <dgm:spPr/>
    </dgm:pt>
    <dgm:pt modelId="{5AF6D4AA-E57D-6145-BA7A-AB47BB5FC231}" type="pres">
      <dgm:prSet presAssocID="{693AC41F-B3A5-48B5-BF12-31CD589C5EB2}" presName="tx1" presStyleLbl="revTx" presStyleIdx="0" presStyleCnt="7" custScaleX="452592"/>
      <dgm:spPr/>
    </dgm:pt>
    <dgm:pt modelId="{9E118DB6-8AAE-DB48-BFB9-0244A28F6E3F}" type="pres">
      <dgm:prSet presAssocID="{693AC41F-B3A5-48B5-BF12-31CD589C5EB2}" presName="vert1" presStyleCnt="0"/>
      <dgm:spPr/>
    </dgm:pt>
    <dgm:pt modelId="{EF7006F2-97F5-344E-AB2A-84CC5066A6E2}" type="pres">
      <dgm:prSet presAssocID="{A916B398-CE8B-48A9-A803-874A36871282}" presName="thickLine" presStyleLbl="alignNode1" presStyleIdx="1" presStyleCnt="3"/>
      <dgm:spPr/>
    </dgm:pt>
    <dgm:pt modelId="{E176849B-8E2C-5C4B-A55E-DC5FBF11CD24}" type="pres">
      <dgm:prSet presAssocID="{A916B398-CE8B-48A9-A803-874A36871282}" presName="horz1" presStyleCnt="0"/>
      <dgm:spPr/>
    </dgm:pt>
    <dgm:pt modelId="{042611E8-5560-FF4D-90A2-042F673F7284}" type="pres">
      <dgm:prSet presAssocID="{A916B398-CE8B-48A9-A803-874A36871282}" presName="tx1" presStyleLbl="revTx" presStyleIdx="1" presStyleCnt="7"/>
      <dgm:spPr/>
    </dgm:pt>
    <dgm:pt modelId="{6EBA2380-B9C7-FD4D-A16C-3AE7CEBCAD00}" type="pres">
      <dgm:prSet presAssocID="{A916B398-CE8B-48A9-A803-874A36871282}" presName="vert1" presStyleCnt="0"/>
      <dgm:spPr/>
    </dgm:pt>
    <dgm:pt modelId="{E5CCD283-B8BF-3248-BD5E-2180F9D3994E}" type="pres">
      <dgm:prSet presAssocID="{07F222B0-A3B7-4DB2-BD91-9067495F8B81}" presName="vertSpace2a" presStyleCnt="0"/>
      <dgm:spPr/>
    </dgm:pt>
    <dgm:pt modelId="{49D22A5A-3C68-CC4D-A471-28473F596923}" type="pres">
      <dgm:prSet presAssocID="{07F222B0-A3B7-4DB2-BD91-9067495F8B81}" presName="horz2" presStyleCnt="0"/>
      <dgm:spPr/>
    </dgm:pt>
    <dgm:pt modelId="{4B3130D5-2BCC-7542-984D-DB6BB665C23E}" type="pres">
      <dgm:prSet presAssocID="{07F222B0-A3B7-4DB2-BD91-9067495F8B81}" presName="horzSpace2" presStyleCnt="0"/>
      <dgm:spPr/>
    </dgm:pt>
    <dgm:pt modelId="{CD9C4396-F5F1-224C-B65C-0F9B4D740679}" type="pres">
      <dgm:prSet presAssocID="{07F222B0-A3B7-4DB2-BD91-9067495F8B81}" presName="tx2" presStyleLbl="revTx" presStyleIdx="2" presStyleCnt="7"/>
      <dgm:spPr/>
    </dgm:pt>
    <dgm:pt modelId="{A27A463A-E360-574A-B720-679CD5A7C1E9}" type="pres">
      <dgm:prSet presAssocID="{07F222B0-A3B7-4DB2-BD91-9067495F8B81}" presName="vert2" presStyleCnt="0"/>
      <dgm:spPr/>
    </dgm:pt>
    <dgm:pt modelId="{115CCDEB-EBDA-DB48-99AA-2D80E8CF89A3}" type="pres">
      <dgm:prSet presAssocID="{07F222B0-A3B7-4DB2-BD91-9067495F8B81}" presName="thinLine2b" presStyleLbl="callout" presStyleIdx="0" presStyleCnt="4"/>
      <dgm:spPr/>
    </dgm:pt>
    <dgm:pt modelId="{E32663A1-F055-8E41-A1C2-243D65C6852E}" type="pres">
      <dgm:prSet presAssocID="{07F222B0-A3B7-4DB2-BD91-9067495F8B81}" presName="vertSpace2b" presStyleCnt="0"/>
      <dgm:spPr/>
    </dgm:pt>
    <dgm:pt modelId="{9CE07914-706F-824F-AB95-8AC180A2EC6C}" type="pres">
      <dgm:prSet presAssocID="{856D46FE-F67C-40F2-879C-027C2121DC14}" presName="horz2" presStyleCnt="0"/>
      <dgm:spPr/>
    </dgm:pt>
    <dgm:pt modelId="{EEB373BA-84E7-D743-80BA-96A43EEC932C}" type="pres">
      <dgm:prSet presAssocID="{856D46FE-F67C-40F2-879C-027C2121DC14}" presName="horzSpace2" presStyleCnt="0"/>
      <dgm:spPr/>
    </dgm:pt>
    <dgm:pt modelId="{18CEDADB-57D6-6643-B469-A9C029DC4210}" type="pres">
      <dgm:prSet presAssocID="{856D46FE-F67C-40F2-879C-027C2121DC14}" presName="tx2" presStyleLbl="revTx" presStyleIdx="3" presStyleCnt="7"/>
      <dgm:spPr/>
    </dgm:pt>
    <dgm:pt modelId="{94BEFD80-B76B-3943-8872-DC913834FC28}" type="pres">
      <dgm:prSet presAssocID="{856D46FE-F67C-40F2-879C-027C2121DC14}" presName="vert2" presStyleCnt="0"/>
      <dgm:spPr/>
    </dgm:pt>
    <dgm:pt modelId="{75E49FA8-CB67-7E4C-83F8-4E07C58681B8}" type="pres">
      <dgm:prSet presAssocID="{856D46FE-F67C-40F2-879C-027C2121DC14}" presName="thinLine2b" presStyleLbl="callout" presStyleIdx="1" presStyleCnt="4"/>
      <dgm:spPr/>
    </dgm:pt>
    <dgm:pt modelId="{705A458A-B42C-5D42-8BF5-7BEB99EC6AC2}" type="pres">
      <dgm:prSet presAssocID="{856D46FE-F67C-40F2-879C-027C2121DC14}" presName="vertSpace2b" presStyleCnt="0"/>
      <dgm:spPr/>
    </dgm:pt>
    <dgm:pt modelId="{C2ADBC52-D272-7F49-A79E-5060FAB68BCB}" type="pres">
      <dgm:prSet presAssocID="{3A79AF0A-8B1C-4A30-B06D-060D433757AE}" presName="horz2" presStyleCnt="0"/>
      <dgm:spPr/>
    </dgm:pt>
    <dgm:pt modelId="{DB01DB89-0678-784F-B7EC-8AFDEB5F7DA1}" type="pres">
      <dgm:prSet presAssocID="{3A79AF0A-8B1C-4A30-B06D-060D433757AE}" presName="horzSpace2" presStyleCnt="0"/>
      <dgm:spPr/>
    </dgm:pt>
    <dgm:pt modelId="{DCF2E755-11A5-8047-BE77-FE9045C3F0FA}" type="pres">
      <dgm:prSet presAssocID="{3A79AF0A-8B1C-4A30-B06D-060D433757AE}" presName="tx2" presStyleLbl="revTx" presStyleIdx="4" presStyleCnt="7"/>
      <dgm:spPr/>
    </dgm:pt>
    <dgm:pt modelId="{C8F174EA-720E-A84E-8339-02BD8D8BA82C}" type="pres">
      <dgm:prSet presAssocID="{3A79AF0A-8B1C-4A30-B06D-060D433757AE}" presName="vert2" presStyleCnt="0"/>
      <dgm:spPr/>
    </dgm:pt>
    <dgm:pt modelId="{E5C98C46-0A27-D145-9E49-85EE456BD6BC}" type="pres">
      <dgm:prSet presAssocID="{3A79AF0A-8B1C-4A30-B06D-060D433757AE}" presName="thinLine2b" presStyleLbl="callout" presStyleIdx="2" presStyleCnt="4"/>
      <dgm:spPr/>
    </dgm:pt>
    <dgm:pt modelId="{27BCA2CE-CDB3-7A4C-9E6B-62F61D26C4D6}" type="pres">
      <dgm:prSet presAssocID="{3A79AF0A-8B1C-4A30-B06D-060D433757AE}" presName="vertSpace2b" presStyleCnt="0"/>
      <dgm:spPr/>
    </dgm:pt>
    <dgm:pt modelId="{658CB660-D3CC-F542-BD0F-D48D41762716}" type="pres">
      <dgm:prSet presAssocID="{74F7EE45-579B-4926-AFB8-F2692F9EC1ED}" presName="horz2" presStyleCnt="0"/>
      <dgm:spPr/>
    </dgm:pt>
    <dgm:pt modelId="{70F24749-15A6-FD42-BB74-342D5338841D}" type="pres">
      <dgm:prSet presAssocID="{74F7EE45-579B-4926-AFB8-F2692F9EC1ED}" presName="horzSpace2" presStyleCnt="0"/>
      <dgm:spPr/>
    </dgm:pt>
    <dgm:pt modelId="{3C8B31B8-C8A2-3448-8207-A7367F69F2C5}" type="pres">
      <dgm:prSet presAssocID="{74F7EE45-579B-4926-AFB8-F2692F9EC1ED}" presName="tx2" presStyleLbl="revTx" presStyleIdx="5" presStyleCnt="7"/>
      <dgm:spPr/>
    </dgm:pt>
    <dgm:pt modelId="{2B4EC093-1BB1-314F-880E-EA497E198880}" type="pres">
      <dgm:prSet presAssocID="{74F7EE45-579B-4926-AFB8-F2692F9EC1ED}" presName="vert2" presStyleCnt="0"/>
      <dgm:spPr/>
    </dgm:pt>
    <dgm:pt modelId="{7308B5BF-B86A-EB4B-ACF2-14D8290FFB4E}" type="pres">
      <dgm:prSet presAssocID="{74F7EE45-579B-4926-AFB8-F2692F9EC1ED}" presName="thinLine2b" presStyleLbl="callout" presStyleIdx="3" presStyleCnt="4"/>
      <dgm:spPr/>
    </dgm:pt>
    <dgm:pt modelId="{9AE6EFEC-F51E-AD4E-A4E1-878E574294A9}" type="pres">
      <dgm:prSet presAssocID="{74F7EE45-579B-4926-AFB8-F2692F9EC1ED}" presName="vertSpace2b" presStyleCnt="0"/>
      <dgm:spPr/>
    </dgm:pt>
    <dgm:pt modelId="{C0D711A4-5913-794B-A574-3ECBA159621B}" type="pres">
      <dgm:prSet presAssocID="{0C4F3D9D-97A4-4088-A157-CF5D4736F34D}" presName="thickLine" presStyleLbl="alignNode1" presStyleIdx="2" presStyleCnt="3"/>
      <dgm:spPr/>
    </dgm:pt>
    <dgm:pt modelId="{7D295B17-E930-7341-A12F-01015D9B9092}" type="pres">
      <dgm:prSet presAssocID="{0C4F3D9D-97A4-4088-A157-CF5D4736F34D}" presName="horz1" presStyleCnt="0"/>
      <dgm:spPr/>
    </dgm:pt>
    <dgm:pt modelId="{94F0249B-2172-504B-8D87-D8C1D6078F9C}" type="pres">
      <dgm:prSet presAssocID="{0C4F3D9D-97A4-4088-A157-CF5D4736F34D}" presName="tx1" presStyleLbl="revTx" presStyleIdx="6" presStyleCnt="7" custScaleX="434412"/>
      <dgm:spPr/>
    </dgm:pt>
    <dgm:pt modelId="{88DBF964-537F-E544-84BE-523449A8D5D9}" type="pres">
      <dgm:prSet presAssocID="{0C4F3D9D-97A4-4088-A157-CF5D4736F34D}" presName="vert1" presStyleCnt="0"/>
      <dgm:spPr/>
    </dgm:pt>
  </dgm:ptLst>
  <dgm:cxnLst>
    <dgm:cxn modelId="{247B7F23-6FB6-BA43-9CEA-EA95C6F50649}" type="presOf" srcId="{07F222B0-A3B7-4DB2-BD91-9067495F8B81}" destId="{CD9C4396-F5F1-224C-B65C-0F9B4D740679}" srcOrd="0" destOrd="0" presId="urn:microsoft.com/office/officeart/2008/layout/LinedList"/>
    <dgm:cxn modelId="{D4F1F52E-4C2B-9C4F-AB23-879D3596BBD6}" type="presOf" srcId="{0C4F3D9D-97A4-4088-A157-CF5D4736F34D}" destId="{94F0249B-2172-504B-8D87-D8C1D6078F9C}" srcOrd="0" destOrd="0" presId="urn:microsoft.com/office/officeart/2008/layout/LinedList"/>
    <dgm:cxn modelId="{AC4D7733-5B84-7D4D-9ECD-EE604F2618E7}" type="presOf" srcId="{A916B398-CE8B-48A9-A803-874A36871282}" destId="{042611E8-5560-FF4D-90A2-042F673F7284}" srcOrd="0" destOrd="0" presId="urn:microsoft.com/office/officeart/2008/layout/LinedList"/>
    <dgm:cxn modelId="{626CEC52-815D-2A44-8E90-8F9536BDDD5F}" type="presOf" srcId="{53749162-4122-4001-88C6-F9643E1A6442}" destId="{8A6A7969-9DF2-5548-9B5B-FA6480EC29D4}" srcOrd="0" destOrd="0" presId="urn:microsoft.com/office/officeart/2008/layout/LinedList"/>
    <dgm:cxn modelId="{89811854-0BF8-42AD-B876-11FF8AF40CFA}" srcId="{A916B398-CE8B-48A9-A803-874A36871282}" destId="{856D46FE-F67C-40F2-879C-027C2121DC14}" srcOrd="1" destOrd="0" parTransId="{C08A3D8F-50A9-4DDC-974D-DEF13DB89E83}" sibTransId="{39070981-4A02-4208-97AC-61410C3F9522}"/>
    <dgm:cxn modelId="{289E5E5D-B7A8-4DF8-81C7-D68FA5AD37E2}" srcId="{53749162-4122-4001-88C6-F9643E1A6442}" destId="{693AC41F-B3A5-48B5-BF12-31CD589C5EB2}" srcOrd="0" destOrd="0" parTransId="{6DB4E7E1-E22F-442B-A4A9-EB1AAA0C0508}" sibTransId="{7CDB1F94-A3B8-4555-9B43-123ED85A62BB}"/>
    <dgm:cxn modelId="{D60E376D-EB71-4165-97E7-84D332A0C549}" srcId="{A916B398-CE8B-48A9-A803-874A36871282}" destId="{74F7EE45-579B-4926-AFB8-F2692F9EC1ED}" srcOrd="3" destOrd="0" parTransId="{5A7AD3CD-2ED0-46B6-A80E-41629755A24D}" sibTransId="{4CB7FF78-A08E-44FE-AEF2-D4E8F86800BE}"/>
    <dgm:cxn modelId="{E7FB3B6D-EB68-914E-8A79-E5A3C21D2558}" type="presOf" srcId="{74F7EE45-579B-4926-AFB8-F2692F9EC1ED}" destId="{3C8B31B8-C8A2-3448-8207-A7367F69F2C5}" srcOrd="0" destOrd="0" presId="urn:microsoft.com/office/officeart/2008/layout/LinedList"/>
    <dgm:cxn modelId="{015BE075-4DDF-9F4A-9560-9B1F4F89FB83}" type="presOf" srcId="{3A79AF0A-8B1C-4A30-B06D-060D433757AE}" destId="{DCF2E755-11A5-8047-BE77-FE9045C3F0FA}" srcOrd="0" destOrd="0" presId="urn:microsoft.com/office/officeart/2008/layout/LinedList"/>
    <dgm:cxn modelId="{E3A94190-A1C4-E344-B179-5BD2CAE37312}" type="presOf" srcId="{856D46FE-F67C-40F2-879C-027C2121DC14}" destId="{18CEDADB-57D6-6643-B469-A9C029DC4210}" srcOrd="0" destOrd="0" presId="urn:microsoft.com/office/officeart/2008/layout/LinedList"/>
    <dgm:cxn modelId="{E3B8549E-4286-45EE-96A9-327100772CE1}" srcId="{A916B398-CE8B-48A9-A803-874A36871282}" destId="{07F222B0-A3B7-4DB2-BD91-9067495F8B81}" srcOrd="0" destOrd="0" parTransId="{07D6655B-9CA1-42C2-8CF2-801144D4B8E5}" sibTransId="{466114E2-B546-4FA1-84E1-D92AC228147A}"/>
    <dgm:cxn modelId="{E0E244D4-21A4-BA4E-AF23-9DA2928ABAA0}" type="presOf" srcId="{693AC41F-B3A5-48B5-BF12-31CD589C5EB2}" destId="{5AF6D4AA-E57D-6145-BA7A-AB47BB5FC231}" srcOrd="0" destOrd="0" presId="urn:microsoft.com/office/officeart/2008/layout/LinedList"/>
    <dgm:cxn modelId="{F4A080EB-02F6-48E6-AFF3-60888CF968ED}" srcId="{53749162-4122-4001-88C6-F9643E1A6442}" destId="{A916B398-CE8B-48A9-A803-874A36871282}" srcOrd="1" destOrd="0" parTransId="{E7D71E83-314E-4DAE-86CA-DA469EA0D6CE}" sibTransId="{A66E0DF1-8386-4E6B-9B26-B6836380DE7F}"/>
    <dgm:cxn modelId="{3ACA76F4-38CA-42FD-9D48-36490E8DD1B3}" srcId="{53749162-4122-4001-88C6-F9643E1A6442}" destId="{0C4F3D9D-97A4-4088-A157-CF5D4736F34D}" srcOrd="2" destOrd="0" parTransId="{B18AB921-A7F7-4F3C-82A4-93E6242E4F51}" sibTransId="{9CF96A12-719C-457B-BDAC-46384B4D3E8A}"/>
    <dgm:cxn modelId="{9A40C5FF-96F3-4DFD-9844-9E1E251C7E36}" srcId="{A916B398-CE8B-48A9-A803-874A36871282}" destId="{3A79AF0A-8B1C-4A30-B06D-060D433757AE}" srcOrd="2" destOrd="0" parTransId="{0B573510-2CA0-4059-9841-FCD3DB71DB3B}" sibTransId="{EAA53A30-ABBF-4C53-AD64-A8D4470156FE}"/>
    <dgm:cxn modelId="{AB068610-34DC-CF41-9044-75A51AB2E9C5}" type="presParOf" srcId="{8A6A7969-9DF2-5548-9B5B-FA6480EC29D4}" destId="{9F06A293-63C9-0A41-B872-EFEFD4D9405F}" srcOrd="0" destOrd="0" presId="urn:microsoft.com/office/officeart/2008/layout/LinedList"/>
    <dgm:cxn modelId="{FB6646FC-5CDC-CD43-8C03-8EDA8B1BAB8C}" type="presParOf" srcId="{8A6A7969-9DF2-5548-9B5B-FA6480EC29D4}" destId="{6D9F7DFA-AAD0-5B42-BD2E-1B0849AC24BD}" srcOrd="1" destOrd="0" presId="urn:microsoft.com/office/officeart/2008/layout/LinedList"/>
    <dgm:cxn modelId="{D8CEDFFD-3DB7-7E4C-AF72-00718B17B9C4}" type="presParOf" srcId="{6D9F7DFA-AAD0-5B42-BD2E-1B0849AC24BD}" destId="{5AF6D4AA-E57D-6145-BA7A-AB47BB5FC231}" srcOrd="0" destOrd="0" presId="urn:microsoft.com/office/officeart/2008/layout/LinedList"/>
    <dgm:cxn modelId="{0D9F72FA-51FF-FC4B-8D11-136336F96094}" type="presParOf" srcId="{6D9F7DFA-AAD0-5B42-BD2E-1B0849AC24BD}" destId="{9E118DB6-8AAE-DB48-BFB9-0244A28F6E3F}" srcOrd="1" destOrd="0" presId="urn:microsoft.com/office/officeart/2008/layout/LinedList"/>
    <dgm:cxn modelId="{F983A8F5-625F-DA48-A08E-EA81770B8F0C}" type="presParOf" srcId="{8A6A7969-9DF2-5548-9B5B-FA6480EC29D4}" destId="{EF7006F2-97F5-344E-AB2A-84CC5066A6E2}" srcOrd="2" destOrd="0" presId="urn:microsoft.com/office/officeart/2008/layout/LinedList"/>
    <dgm:cxn modelId="{7F26E4B0-AA8E-2B41-8315-9AB0FA686428}" type="presParOf" srcId="{8A6A7969-9DF2-5548-9B5B-FA6480EC29D4}" destId="{E176849B-8E2C-5C4B-A55E-DC5FBF11CD24}" srcOrd="3" destOrd="0" presId="urn:microsoft.com/office/officeart/2008/layout/LinedList"/>
    <dgm:cxn modelId="{703419BD-76D2-7348-B194-D28C009D75DF}" type="presParOf" srcId="{E176849B-8E2C-5C4B-A55E-DC5FBF11CD24}" destId="{042611E8-5560-FF4D-90A2-042F673F7284}" srcOrd="0" destOrd="0" presId="urn:microsoft.com/office/officeart/2008/layout/LinedList"/>
    <dgm:cxn modelId="{9EDE6E26-4AD8-A44D-8519-357875A109C0}" type="presParOf" srcId="{E176849B-8E2C-5C4B-A55E-DC5FBF11CD24}" destId="{6EBA2380-B9C7-FD4D-A16C-3AE7CEBCAD00}" srcOrd="1" destOrd="0" presId="urn:microsoft.com/office/officeart/2008/layout/LinedList"/>
    <dgm:cxn modelId="{6F07122B-ECA1-BA49-B250-E80318E21EC0}" type="presParOf" srcId="{6EBA2380-B9C7-FD4D-A16C-3AE7CEBCAD00}" destId="{E5CCD283-B8BF-3248-BD5E-2180F9D3994E}" srcOrd="0" destOrd="0" presId="urn:microsoft.com/office/officeart/2008/layout/LinedList"/>
    <dgm:cxn modelId="{C685141F-9258-FA4A-9F44-EBA29999BA0D}" type="presParOf" srcId="{6EBA2380-B9C7-FD4D-A16C-3AE7CEBCAD00}" destId="{49D22A5A-3C68-CC4D-A471-28473F596923}" srcOrd="1" destOrd="0" presId="urn:microsoft.com/office/officeart/2008/layout/LinedList"/>
    <dgm:cxn modelId="{44AAD96C-D2B6-6E4F-BACE-59B6A9893F9E}" type="presParOf" srcId="{49D22A5A-3C68-CC4D-A471-28473F596923}" destId="{4B3130D5-2BCC-7542-984D-DB6BB665C23E}" srcOrd="0" destOrd="0" presId="urn:microsoft.com/office/officeart/2008/layout/LinedList"/>
    <dgm:cxn modelId="{1F585254-CE50-E346-9D0F-DA8AD3257682}" type="presParOf" srcId="{49D22A5A-3C68-CC4D-A471-28473F596923}" destId="{CD9C4396-F5F1-224C-B65C-0F9B4D740679}" srcOrd="1" destOrd="0" presId="urn:microsoft.com/office/officeart/2008/layout/LinedList"/>
    <dgm:cxn modelId="{A82EDE0B-20B0-DA4A-8395-7F1FE301F064}" type="presParOf" srcId="{49D22A5A-3C68-CC4D-A471-28473F596923}" destId="{A27A463A-E360-574A-B720-679CD5A7C1E9}" srcOrd="2" destOrd="0" presId="urn:microsoft.com/office/officeart/2008/layout/LinedList"/>
    <dgm:cxn modelId="{E2BBEA5E-B901-E147-8C72-9A8BC7DD8D9F}" type="presParOf" srcId="{6EBA2380-B9C7-FD4D-A16C-3AE7CEBCAD00}" destId="{115CCDEB-EBDA-DB48-99AA-2D80E8CF89A3}" srcOrd="2" destOrd="0" presId="urn:microsoft.com/office/officeart/2008/layout/LinedList"/>
    <dgm:cxn modelId="{68EBF595-C0D5-7C48-89CD-37B1B3849384}" type="presParOf" srcId="{6EBA2380-B9C7-FD4D-A16C-3AE7CEBCAD00}" destId="{E32663A1-F055-8E41-A1C2-243D65C6852E}" srcOrd="3" destOrd="0" presId="urn:microsoft.com/office/officeart/2008/layout/LinedList"/>
    <dgm:cxn modelId="{28D39B34-747E-6442-92F0-D31B9A39B20C}" type="presParOf" srcId="{6EBA2380-B9C7-FD4D-A16C-3AE7CEBCAD00}" destId="{9CE07914-706F-824F-AB95-8AC180A2EC6C}" srcOrd="4" destOrd="0" presId="urn:microsoft.com/office/officeart/2008/layout/LinedList"/>
    <dgm:cxn modelId="{5845E991-F096-3344-B889-43C3AAE4BACB}" type="presParOf" srcId="{9CE07914-706F-824F-AB95-8AC180A2EC6C}" destId="{EEB373BA-84E7-D743-80BA-96A43EEC932C}" srcOrd="0" destOrd="0" presId="urn:microsoft.com/office/officeart/2008/layout/LinedList"/>
    <dgm:cxn modelId="{8D081E3D-0A66-764C-A5AD-AF916F3AD20C}" type="presParOf" srcId="{9CE07914-706F-824F-AB95-8AC180A2EC6C}" destId="{18CEDADB-57D6-6643-B469-A9C029DC4210}" srcOrd="1" destOrd="0" presId="urn:microsoft.com/office/officeart/2008/layout/LinedList"/>
    <dgm:cxn modelId="{99032722-920D-EC44-B9B1-AAF7B4D8D413}" type="presParOf" srcId="{9CE07914-706F-824F-AB95-8AC180A2EC6C}" destId="{94BEFD80-B76B-3943-8872-DC913834FC28}" srcOrd="2" destOrd="0" presId="urn:microsoft.com/office/officeart/2008/layout/LinedList"/>
    <dgm:cxn modelId="{EF0F708A-BFEF-DD4D-AEE9-CA63FA3E033E}" type="presParOf" srcId="{6EBA2380-B9C7-FD4D-A16C-3AE7CEBCAD00}" destId="{75E49FA8-CB67-7E4C-83F8-4E07C58681B8}" srcOrd="5" destOrd="0" presId="urn:microsoft.com/office/officeart/2008/layout/LinedList"/>
    <dgm:cxn modelId="{706DD53C-7694-9049-8537-2267B4876C80}" type="presParOf" srcId="{6EBA2380-B9C7-FD4D-A16C-3AE7CEBCAD00}" destId="{705A458A-B42C-5D42-8BF5-7BEB99EC6AC2}" srcOrd="6" destOrd="0" presId="urn:microsoft.com/office/officeart/2008/layout/LinedList"/>
    <dgm:cxn modelId="{CE5FB3EC-8676-394B-8534-3EBAFD113561}" type="presParOf" srcId="{6EBA2380-B9C7-FD4D-A16C-3AE7CEBCAD00}" destId="{C2ADBC52-D272-7F49-A79E-5060FAB68BCB}" srcOrd="7" destOrd="0" presId="urn:microsoft.com/office/officeart/2008/layout/LinedList"/>
    <dgm:cxn modelId="{5444E291-893E-EB4A-BB75-4C2782DADEA6}" type="presParOf" srcId="{C2ADBC52-D272-7F49-A79E-5060FAB68BCB}" destId="{DB01DB89-0678-784F-B7EC-8AFDEB5F7DA1}" srcOrd="0" destOrd="0" presId="urn:microsoft.com/office/officeart/2008/layout/LinedList"/>
    <dgm:cxn modelId="{4F4A2EDB-211C-EE43-BF0B-529889B1881F}" type="presParOf" srcId="{C2ADBC52-D272-7F49-A79E-5060FAB68BCB}" destId="{DCF2E755-11A5-8047-BE77-FE9045C3F0FA}" srcOrd="1" destOrd="0" presId="urn:microsoft.com/office/officeart/2008/layout/LinedList"/>
    <dgm:cxn modelId="{273DD59F-4CF7-A84D-93D0-79C69061B004}" type="presParOf" srcId="{C2ADBC52-D272-7F49-A79E-5060FAB68BCB}" destId="{C8F174EA-720E-A84E-8339-02BD8D8BA82C}" srcOrd="2" destOrd="0" presId="urn:microsoft.com/office/officeart/2008/layout/LinedList"/>
    <dgm:cxn modelId="{D2767806-D0B1-F04F-8F31-7DA4C9B53F61}" type="presParOf" srcId="{6EBA2380-B9C7-FD4D-A16C-3AE7CEBCAD00}" destId="{E5C98C46-0A27-D145-9E49-85EE456BD6BC}" srcOrd="8" destOrd="0" presId="urn:microsoft.com/office/officeart/2008/layout/LinedList"/>
    <dgm:cxn modelId="{7E3B0BF5-6086-F84D-85AA-A78D10CBC0B5}" type="presParOf" srcId="{6EBA2380-B9C7-FD4D-A16C-3AE7CEBCAD00}" destId="{27BCA2CE-CDB3-7A4C-9E6B-62F61D26C4D6}" srcOrd="9" destOrd="0" presId="urn:microsoft.com/office/officeart/2008/layout/LinedList"/>
    <dgm:cxn modelId="{BDF2B5DA-324A-824C-9712-AE4D9DF96C41}" type="presParOf" srcId="{6EBA2380-B9C7-FD4D-A16C-3AE7CEBCAD00}" destId="{658CB660-D3CC-F542-BD0F-D48D41762716}" srcOrd="10" destOrd="0" presId="urn:microsoft.com/office/officeart/2008/layout/LinedList"/>
    <dgm:cxn modelId="{ECF0FD8D-0A8D-A342-A811-4ECCABD5517D}" type="presParOf" srcId="{658CB660-D3CC-F542-BD0F-D48D41762716}" destId="{70F24749-15A6-FD42-BB74-342D5338841D}" srcOrd="0" destOrd="0" presId="urn:microsoft.com/office/officeart/2008/layout/LinedList"/>
    <dgm:cxn modelId="{EEE2D0AA-78F0-974B-A4E1-3AEDFE3F1271}" type="presParOf" srcId="{658CB660-D3CC-F542-BD0F-D48D41762716}" destId="{3C8B31B8-C8A2-3448-8207-A7367F69F2C5}" srcOrd="1" destOrd="0" presId="urn:microsoft.com/office/officeart/2008/layout/LinedList"/>
    <dgm:cxn modelId="{D79002F2-D7A5-274A-9BD4-BCDD9713E2AC}" type="presParOf" srcId="{658CB660-D3CC-F542-BD0F-D48D41762716}" destId="{2B4EC093-1BB1-314F-880E-EA497E198880}" srcOrd="2" destOrd="0" presId="urn:microsoft.com/office/officeart/2008/layout/LinedList"/>
    <dgm:cxn modelId="{D4775853-778E-D74F-9808-A44E5B730BB9}" type="presParOf" srcId="{6EBA2380-B9C7-FD4D-A16C-3AE7CEBCAD00}" destId="{7308B5BF-B86A-EB4B-ACF2-14D8290FFB4E}" srcOrd="11" destOrd="0" presId="urn:microsoft.com/office/officeart/2008/layout/LinedList"/>
    <dgm:cxn modelId="{E721AA27-ACFB-8A46-A44B-6C5B050F74B5}" type="presParOf" srcId="{6EBA2380-B9C7-FD4D-A16C-3AE7CEBCAD00}" destId="{9AE6EFEC-F51E-AD4E-A4E1-878E574294A9}" srcOrd="12" destOrd="0" presId="urn:microsoft.com/office/officeart/2008/layout/LinedList"/>
    <dgm:cxn modelId="{4992BB52-3FE6-EE4D-9691-759DF6DC7E11}" type="presParOf" srcId="{8A6A7969-9DF2-5548-9B5B-FA6480EC29D4}" destId="{C0D711A4-5913-794B-A574-3ECBA159621B}" srcOrd="4" destOrd="0" presId="urn:microsoft.com/office/officeart/2008/layout/LinedList"/>
    <dgm:cxn modelId="{CF045381-B46E-6C44-82F3-1757C32B89ED}" type="presParOf" srcId="{8A6A7969-9DF2-5548-9B5B-FA6480EC29D4}" destId="{7D295B17-E930-7341-A12F-01015D9B9092}" srcOrd="5" destOrd="0" presId="urn:microsoft.com/office/officeart/2008/layout/LinedList"/>
    <dgm:cxn modelId="{66C2BBE0-5C28-AF4B-B82D-8CA24D5E923E}" type="presParOf" srcId="{7D295B17-E930-7341-A12F-01015D9B9092}" destId="{94F0249B-2172-504B-8D87-D8C1D6078F9C}" srcOrd="0" destOrd="0" presId="urn:microsoft.com/office/officeart/2008/layout/LinedList"/>
    <dgm:cxn modelId="{092D980B-5738-EE4F-B384-2C3BAF77F226}" type="presParOf" srcId="{7D295B17-E930-7341-A12F-01015D9B9092}" destId="{88DBF964-537F-E544-84BE-523449A8D5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6A293-63C9-0A41-B872-EFEFD4D9405F}">
      <dsp:nvSpPr>
        <dsp:cNvPr id="0" name=""/>
        <dsp:cNvSpPr/>
      </dsp:nvSpPr>
      <dsp:spPr>
        <a:xfrm>
          <a:off x="0" y="1216"/>
          <a:ext cx="53299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6D4AA-E57D-6145-BA7A-AB47BB5FC231}">
      <dsp:nvSpPr>
        <dsp:cNvPr id="0" name=""/>
        <dsp:cNvSpPr/>
      </dsp:nvSpPr>
      <dsp:spPr>
        <a:xfrm>
          <a:off x="0" y="1216"/>
          <a:ext cx="4824561" cy="82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Team Name: </a:t>
          </a:r>
          <a:r>
            <a:rPr lang="en-US" sz="1700" b="0" i="0" kern="1200" dirty="0"/>
            <a:t>GOOD</a:t>
          </a:r>
          <a:endParaRPr lang="en-US" sz="1700" kern="1200" dirty="0"/>
        </a:p>
      </dsp:txBody>
      <dsp:txXfrm>
        <a:off x="0" y="1216"/>
        <a:ext cx="4824561" cy="829788"/>
      </dsp:txXfrm>
    </dsp:sp>
    <dsp:sp modelId="{EF7006F2-97F5-344E-AB2A-84CC5066A6E2}">
      <dsp:nvSpPr>
        <dsp:cNvPr id="0" name=""/>
        <dsp:cNvSpPr/>
      </dsp:nvSpPr>
      <dsp:spPr>
        <a:xfrm>
          <a:off x="0" y="831005"/>
          <a:ext cx="53299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611E8-5560-FF4D-90A2-042F673F7284}">
      <dsp:nvSpPr>
        <dsp:cNvPr id="0" name=""/>
        <dsp:cNvSpPr/>
      </dsp:nvSpPr>
      <dsp:spPr>
        <a:xfrm>
          <a:off x="0" y="831005"/>
          <a:ext cx="1065984" cy="82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Team Member: </a:t>
          </a:r>
          <a:endParaRPr lang="en-US" sz="1700" kern="1200" dirty="0"/>
        </a:p>
      </dsp:txBody>
      <dsp:txXfrm>
        <a:off x="0" y="831005"/>
        <a:ext cx="1065984" cy="829788"/>
      </dsp:txXfrm>
    </dsp:sp>
    <dsp:sp modelId="{CD9C4396-F5F1-224C-B65C-0F9B4D740679}">
      <dsp:nvSpPr>
        <dsp:cNvPr id="0" name=""/>
        <dsp:cNvSpPr/>
      </dsp:nvSpPr>
      <dsp:spPr>
        <a:xfrm>
          <a:off x="1145933" y="840760"/>
          <a:ext cx="4183990" cy="19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Team Lead: Ying-</a:t>
          </a:r>
          <a:r>
            <a:rPr lang="en-US" sz="1200" b="0" i="0" kern="1200" dirty="0" err="1"/>
            <a:t>Hsuan</a:t>
          </a:r>
          <a:r>
            <a:rPr lang="en-US" sz="1200" b="0" i="0" kern="1200" dirty="0"/>
            <a:t> Chen</a:t>
          </a:r>
          <a:endParaRPr lang="en-US" sz="1200" kern="1200" dirty="0"/>
        </a:p>
      </dsp:txBody>
      <dsp:txXfrm>
        <a:off x="1145933" y="840760"/>
        <a:ext cx="4183990" cy="195089"/>
      </dsp:txXfrm>
    </dsp:sp>
    <dsp:sp modelId="{115CCDEB-EBDA-DB48-99AA-2D80E8CF89A3}">
      <dsp:nvSpPr>
        <dsp:cNvPr id="0" name=""/>
        <dsp:cNvSpPr/>
      </dsp:nvSpPr>
      <dsp:spPr>
        <a:xfrm>
          <a:off x="1065984" y="1035849"/>
          <a:ext cx="42639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EDADB-57D6-6643-B469-A9C029DC4210}">
      <dsp:nvSpPr>
        <dsp:cNvPr id="0" name=""/>
        <dsp:cNvSpPr/>
      </dsp:nvSpPr>
      <dsp:spPr>
        <a:xfrm>
          <a:off x="1145933" y="1045604"/>
          <a:ext cx="4183990" cy="19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Tech Lead: Steven Li </a:t>
          </a:r>
          <a:endParaRPr lang="en-US" sz="1200" kern="1200" dirty="0"/>
        </a:p>
      </dsp:txBody>
      <dsp:txXfrm>
        <a:off x="1145933" y="1045604"/>
        <a:ext cx="4183990" cy="195089"/>
      </dsp:txXfrm>
    </dsp:sp>
    <dsp:sp modelId="{75E49FA8-CB67-7E4C-83F8-4E07C58681B8}">
      <dsp:nvSpPr>
        <dsp:cNvPr id="0" name=""/>
        <dsp:cNvSpPr/>
      </dsp:nvSpPr>
      <dsp:spPr>
        <a:xfrm>
          <a:off x="1065984" y="1240693"/>
          <a:ext cx="42639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2E755-11A5-8047-BE77-FE9045C3F0FA}">
      <dsp:nvSpPr>
        <dsp:cNvPr id="0" name=""/>
        <dsp:cNvSpPr/>
      </dsp:nvSpPr>
      <dsp:spPr>
        <a:xfrm>
          <a:off x="1145933" y="1250448"/>
          <a:ext cx="4183990" cy="19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Documentation Lead: Yan Xu</a:t>
          </a:r>
          <a:endParaRPr lang="en-US" sz="1200" kern="1200" dirty="0"/>
        </a:p>
      </dsp:txBody>
      <dsp:txXfrm>
        <a:off x="1145933" y="1250448"/>
        <a:ext cx="4183990" cy="195089"/>
      </dsp:txXfrm>
    </dsp:sp>
    <dsp:sp modelId="{E5C98C46-0A27-D145-9E49-85EE456BD6BC}">
      <dsp:nvSpPr>
        <dsp:cNvPr id="0" name=""/>
        <dsp:cNvSpPr/>
      </dsp:nvSpPr>
      <dsp:spPr>
        <a:xfrm>
          <a:off x="1065984" y="1445537"/>
          <a:ext cx="42639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B31B8-C8A2-3448-8207-A7367F69F2C5}">
      <dsp:nvSpPr>
        <dsp:cNvPr id="0" name=""/>
        <dsp:cNvSpPr/>
      </dsp:nvSpPr>
      <dsp:spPr>
        <a:xfrm>
          <a:off x="1145933" y="1455292"/>
          <a:ext cx="4183990" cy="19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Developer:  </a:t>
          </a:r>
          <a:r>
            <a:rPr lang="en-US" sz="1200" b="0" i="0" kern="1200" dirty="0" err="1"/>
            <a:t>Zewen</a:t>
          </a:r>
          <a:r>
            <a:rPr lang="en-US" sz="1200" b="0" i="0" kern="1200" dirty="0"/>
            <a:t> Xu;  Serena Chen; </a:t>
          </a:r>
          <a:r>
            <a:rPr lang="en-US" sz="1200" b="0" i="0" kern="1200" dirty="0" err="1"/>
            <a:t>Yuxi</a:t>
          </a:r>
          <a:r>
            <a:rPr lang="en-US" sz="1200" b="0" i="0" kern="1200" dirty="0"/>
            <a:t> Liang; </a:t>
          </a:r>
          <a:r>
            <a:rPr lang="en-US" sz="1200" b="0" i="0" kern="1200" dirty="0" err="1"/>
            <a:t>Jiacheng</a:t>
          </a:r>
          <a:r>
            <a:rPr lang="en-US" sz="1200" b="0" i="0" kern="1200" dirty="0"/>
            <a:t> Sun</a:t>
          </a:r>
          <a:endParaRPr lang="en-US" sz="1200" kern="1200" dirty="0"/>
        </a:p>
      </dsp:txBody>
      <dsp:txXfrm>
        <a:off x="1145933" y="1455292"/>
        <a:ext cx="4183990" cy="195089"/>
      </dsp:txXfrm>
    </dsp:sp>
    <dsp:sp modelId="{7308B5BF-B86A-EB4B-ACF2-14D8290FFB4E}">
      <dsp:nvSpPr>
        <dsp:cNvPr id="0" name=""/>
        <dsp:cNvSpPr/>
      </dsp:nvSpPr>
      <dsp:spPr>
        <a:xfrm>
          <a:off x="1065984" y="1650381"/>
          <a:ext cx="42639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711A4-5913-794B-A574-3ECBA159621B}">
      <dsp:nvSpPr>
        <dsp:cNvPr id="0" name=""/>
        <dsp:cNvSpPr/>
      </dsp:nvSpPr>
      <dsp:spPr>
        <a:xfrm>
          <a:off x="0" y="1660794"/>
          <a:ext cx="53299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0249B-2172-504B-8D87-D8C1D6078F9C}">
      <dsp:nvSpPr>
        <dsp:cNvPr id="0" name=""/>
        <dsp:cNvSpPr/>
      </dsp:nvSpPr>
      <dsp:spPr>
        <a:xfrm>
          <a:off x="0" y="1660794"/>
          <a:ext cx="4630765" cy="82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Date: </a:t>
          </a:r>
          <a:r>
            <a:rPr lang="en-US" sz="1700" b="0" i="0" kern="1200" dirty="0"/>
            <a:t>Nov. 19, 2021</a:t>
          </a:r>
          <a:endParaRPr lang="en-US" sz="1700" kern="1200" dirty="0"/>
        </a:p>
      </dsp:txBody>
      <dsp:txXfrm>
        <a:off x="0" y="1660794"/>
        <a:ext cx="4630765" cy="829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b5c91932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Controller design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two different kinds of endpoints: post and get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endpoints is 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endpoints is get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加成 will demo the application</a:t>
            </a:r>
            <a:endParaRPr/>
          </a:p>
        </p:txBody>
      </p:sp>
      <p:sp>
        <p:nvSpPr>
          <p:cNvPr id="285" name="Google Shape;285;gcb5c91932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71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65e4068b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Controller design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two different kinds of endpoints: post and get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endpoints is 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endpoints is get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加成 will demo the application</a:t>
            </a:r>
            <a:endParaRPr/>
          </a:p>
        </p:txBody>
      </p:sp>
      <p:sp>
        <p:nvSpPr>
          <p:cNvPr id="299" name="Google Shape;299;gf65e4068b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1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5e4068b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Controller design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two different kinds of endpoints: post and get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endpoints is 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endpoints is get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加成 will demo the application</a:t>
            </a:r>
            <a:endParaRPr/>
          </a:p>
        </p:txBody>
      </p:sp>
      <p:sp>
        <p:nvSpPr>
          <p:cNvPr id="312" name="Google Shape;312;gf65e4068b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59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4185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219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98978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015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76831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285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1400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76543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36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32458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6389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254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w5-chat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0;p25">
            <a:extLst>
              <a:ext uri="{FF2B5EF4-FFF2-40B4-BE49-F238E27FC236}">
                <a16:creationId xmlns:a16="http://schemas.microsoft.com/office/drawing/2014/main" id="{F8EC0ED9-A8B2-5149-A480-1BB66EF4283A}"/>
              </a:ext>
            </a:extLst>
          </p:cNvPr>
          <p:cNvSpPr txBox="1">
            <a:spLocks/>
          </p:cNvSpPr>
          <p:nvPr/>
        </p:nvSpPr>
        <p:spPr>
          <a:xfrm>
            <a:off x="270873" y="951485"/>
            <a:ext cx="3736422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Pac-Man Game</a:t>
            </a:r>
            <a:endParaRPr lang="en-US" sz="4400" dirty="0"/>
          </a:p>
        </p:txBody>
      </p:sp>
      <p:graphicFrame>
        <p:nvGraphicFramePr>
          <p:cNvPr id="21" name="Google Shape;131;p25">
            <a:extLst>
              <a:ext uri="{FF2B5EF4-FFF2-40B4-BE49-F238E27FC236}">
                <a16:creationId xmlns:a16="http://schemas.microsoft.com/office/drawing/2014/main" id="{C705F5FE-1EFB-4420-A043-D4DC20638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490199"/>
              </p:ext>
            </p:extLst>
          </p:nvPr>
        </p:nvGraphicFramePr>
        <p:xfrm>
          <a:off x="193052" y="2360897"/>
          <a:ext cx="5329924" cy="249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EE1FB03-AC1F-1849-9F1D-83AB372F0796}"/>
              </a:ext>
            </a:extLst>
          </p:cNvPr>
          <p:cNvGrpSpPr/>
          <p:nvPr/>
        </p:nvGrpSpPr>
        <p:grpSpPr>
          <a:xfrm>
            <a:off x="4800599" y="394834"/>
            <a:ext cx="3926223" cy="672787"/>
            <a:chOff x="3536905" y="253732"/>
            <a:chExt cx="5336222" cy="9144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EC800AA0-16C0-044B-AAB7-BC80FA6F1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6905" y="461714"/>
              <a:ext cx="524943" cy="548640"/>
            </a:xfrm>
            <a:prstGeom prst="rect">
              <a:avLst/>
            </a:prstGeom>
          </p:spPr>
        </p:pic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FFCE0C93-4850-5E48-923D-86AEDAF7E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0383" y="461714"/>
              <a:ext cx="506438" cy="548640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D4AA1C35-DC5F-0B4F-B45F-BA651A76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7935281" y="253732"/>
              <a:ext cx="937846" cy="914400"/>
            </a:xfrm>
            <a:prstGeom prst="rect">
              <a:avLst/>
            </a:prstGeom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B979AF4-7BD1-EE4D-BEC2-263625E6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68780" y="461714"/>
              <a:ext cx="562707" cy="54864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1F4A74-6CC3-A742-B106-32A7160DA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04886" y="461714"/>
              <a:ext cx="506438" cy="548640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3CE7A5-1845-F241-A251-B858182DD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9611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0FD755-4EEB-2943-90A7-FC3E2B688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11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A2ADFA-054C-BA43-811C-1C1D145EA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8315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315325-B8D1-7D4D-8ED0-5F990862D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715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91574C-EE6B-AF44-9183-84140360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9211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C107EB-F356-0646-9313-93225199C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611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F38AE5-ABB1-9A40-AB51-61016A401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7915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79F08C3-4139-9B43-9D7F-88412A170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0315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DCADB3-31CD-4744-B4EC-86ADD8318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5763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26D4F6-730E-B24F-9ADA-3344A9D93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067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D27684-2279-8140-ADE2-0B45CE0DD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4467" y="73451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91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7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7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7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7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08001" y="40225"/>
            <a:ext cx="38331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 &amp; Abstract - Controller</a:t>
            </a:r>
            <a:endParaRPr sz="1100"/>
          </a:p>
        </p:txBody>
      </p:sp>
      <p:sp>
        <p:nvSpPr>
          <p:cNvPr id="295" name="Google Shape;295;p37"/>
          <p:cNvSpPr/>
          <p:nvPr/>
        </p:nvSpPr>
        <p:spPr>
          <a:xfrm>
            <a:off x="352075" y="1468175"/>
            <a:ext cx="3833100" cy="287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600" dirty="0"/>
              <a:t>Post</a:t>
            </a:r>
            <a:r>
              <a:rPr lang="en" sz="2300" dirty="0"/>
              <a:t> 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</a:t>
            </a:r>
            <a:r>
              <a:rPr lang="en" sz="2300" dirty="0" err="1"/>
              <a:t>signUp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/login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</a:t>
            </a:r>
            <a:r>
              <a:rPr lang="en" sz="2300" dirty="0" err="1"/>
              <a:t>createChannel</a:t>
            </a:r>
            <a:endParaRPr sz="23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sp>
        <p:nvSpPr>
          <p:cNvPr id="296" name="Google Shape;296;p37"/>
          <p:cNvSpPr/>
          <p:nvPr/>
        </p:nvSpPr>
        <p:spPr>
          <a:xfrm>
            <a:off x="4505000" y="1468175"/>
            <a:ext cx="4271400" cy="287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Get</a:t>
            </a:r>
            <a:endParaRPr sz="26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/invite/:</a:t>
            </a:r>
            <a:r>
              <a:rPr lang="en" sz="2300" dirty="0" err="1"/>
              <a:t>userId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</a:t>
            </a:r>
            <a:r>
              <a:rPr lang="en" sz="2300" dirty="0" err="1"/>
              <a:t>joinChannel</a:t>
            </a:r>
            <a:r>
              <a:rPr lang="en" sz="2300" dirty="0"/>
              <a:t>/:</a:t>
            </a:r>
            <a:r>
              <a:rPr lang="en" sz="2300" dirty="0" err="1"/>
              <a:t>channelId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/leave/:</a:t>
            </a:r>
            <a:r>
              <a:rPr lang="en" sz="2300" dirty="0" err="1"/>
              <a:t>channelId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/leaves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30206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08001" y="40225"/>
            <a:ext cx="3833100" cy="392400"/>
          </a:xfrm>
          <a:prstGeom prst="rect">
            <a:avLst/>
          </a:prstGeom>
          <a:solidFill>
            <a:srgbClr val="864EA9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100"/>
          </a:p>
        </p:txBody>
      </p:sp>
      <p:sp>
        <p:nvSpPr>
          <p:cNvPr id="309" name="Google Shape;309;p38"/>
          <p:cNvSpPr txBox="1"/>
          <p:nvPr/>
        </p:nvSpPr>
        <p:spPr>
          <a:xfrm>
            <a:off x="2727100" y="2094225"/>
            <a:ext cx="662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https://hw5-chat.herokuapp.com/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88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0" y="216364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 rot="-2700000" flipH="1">
            <a:off x="-281616" y="-190460"/>
            <a:ext cx="1369875" cy="103209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/>
          <p:nvPr/>
        </p:nvSpPr>
        <p:spPr>
          <a:xfrm rot="-2700000" flipH="1">
            <a:off x="668701" y="316622"/>
            <a:ext cx="484085" cy="484085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 rot="-2700000" flipH="1">
            <a:off x="7532673" y="491329"/>
            <a:ext cx="515481" cy="515481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 rot="10800000" flipH="1">
            <a:off x="7017482" y="0"/>
            <a:ext cx="2126518" cy="1110628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 flipH="1">
            <a:off x="5982343" y="4586626"/>
            <a:ext cx="1120800" cy="5568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 flipH="1">
            <a:off x="5703137" y="4839857"/>
            <a:ext cx="611100" cy="3036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2192430" y="1896805"/>
            <a:ext cx="4350313" cy="1546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864EA9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1600" dirty="0">
              <a:solidFill>
                <a:srgbClr val="864E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51;p27">
            <a:extLst>
              <a:ext uri="{FF2B5EF4-FFF2-40B4-BE49-F238E27FC236}">
                <a16:creationId xmlns:a16="http://schemas.microsoft.com/office/drawing/2014/main" id="{CDB9B475-736B-8741-B8B4-5B8A80D3C503}"/>
              </a:ext>
            </a:extLst>
          </p:cNvPr>
          <p:cNvSpPr txBox="1"/>
          <p:nvPr/>
        </p:nvSpPr>
        <p:spPr>
          <a:xfrm>
            <a:off x="2639881" y="552354"/>
            <a:ext cx="3860790" cy="9370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Use Case - Overview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39;p26">
            <a:extLst>
              <a:ext uri="{FF2B5EF4-FFF2-40B4-BE49-F238E27FC236}">
                <a16:creationId xmlns:a16="http://schemas.microsoft.com/office/drawing/2014/main" id="{F9B1726D-8113-3646-B104-D3DE49F6C938}"/>
              </a:ext>
            </a:extLst>
          </p:cNvPr>
          <p:cNvSpPr txBox="1">
            <a:spLocks/>
          </p:cNvSpPr>
          <p:nvPr/>
        </p:nvSpPr>
        <p:spPr>
          <a:xfrm>
            <a:off x="3186364" y="1536761"/>
            <a:ext cx="271151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-3429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ts val="2600"/>
              <a:buFont typeface="Wingdings" pitchFamily="2" charset="2"/>
              <a:buChar char="Ø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Use Case</a:t>
            </a:r>
          </a:p>
          <a:p>
            <a:pPr marL="317500" indent="-3429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ts val="2600"/>
              <a:buFont typeface="Wingdings" pitchFamily="2" charset="2"/>
              <a:buChar char="Ø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Game Rules Design</a:t>
            </a:r>
          </a:p>
          <a:p>
            <a:pPr marL="317500" indent="-342900">
              <a:lnSpc>
                <a:spcPct val="200000"/>
              </a:lnSpc>
              <a:spcBef>
                <a:spcPts val="800"/>
              </a:spcBef>
              <a:buClr>
                <a:schemeClr val="tx1"/>
              </a:buClr>
              <a:buSzPts val="2600"/>
              <a:buFont typeface="Wingdings" pitchFamily="2" charset="2"/>
              <a:buChar char="Ø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UML</a:t>
            </a:r>
          </a:p>
          <a:p>
            <a:pPr marL="317500" indent="-342900">
              <a:lnSpc>
                <a:spcPct val="200000"/>
              </a:lnSpc>
              <a:spcBef>
                <a:spcPts val="800"/>
              </a:spcBef>
              <a:buClr>
                <a:schemeClr val="tx1"/>
              </a:buClr>
              <a:buSzPts val="2600"/>
              <a:buFont typeface="Wingdings" pitchFamily="2" charset="2"/>
              <a:buChar char="Ø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API</a:t>
            </a:r>
          </a:p>
          <a:p>
            <a:pPr marL="317500" indent="-342900">
              <a:lnSpc>
                <a:spcPct val="200000"/>
              </a:lnSpc>
              <a:spcBef>
                <a:spcPts val="800"/>
              </a:spcBef>
              <a:buClr>
                <a:schemeClr val="tx1"/>
              </a:buClr>
              <a:buSzPts val="2600"/>
              <a:buFont typeface="Wingdings" pitchFamily="2" charset="2"/>
              <a:buChar char="Ø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Demo</a:t>
            </a:r>
            <a:endParaRPr lang="en-US" sz="1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5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7CCF8-9CE7-194F-B2A6-FE13970B541B}"/>
              </a:ext>
            </a:extLst>
          </p:cNvPr>
          <p:cNvSpPr txBox="1"/>
          <p:nvPr/>
        </p:nvSpPr>
        <p:spPr>
          <a:xfrm>
            <a:off x="317260" y="420624"/>
            <a:ext cx="1740140" cy="56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4D5FC10-FB05-BF4B-8E35-05CFE21E9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2" y="1862100"/>
            <a:ext cx="8188452" cy="26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3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2E417-66A4-814F-8A26-431740F92481}"/>
              </a:ext>
            </a:extLst>
          </p:cNvPr>
          <p:cNvSpPr txBox="1"/>
          <p:nvPr/>
        </p:nvSpPr>
        <p:spPr>
          <a:xfrm>
            <a:off x="317260" y="420624"/>
            <a:ext cx="1740140" cy="56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</a:t>
            </a:r>
          </a:p>
        </p:txBody>
      </p:sp>
      <p:pic>
        <p:nvPicPr>
          <p:cNvPr id="16" name="Picture 15" descr="Chart&#10;&#10;Description automatically generated with low confidence">
            <a:extLst>
              <a:ext uri="{FF2B5EF4-FFF2-40B4-BE49-F238E27FC236}">
                <a16:creationId xmlns:a16="http://schemas.microsoft.com/office/drawing/2014/main" id="{B3A1A977-2EFC-9640-B25A-10748EE5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97"/>
            <a:ext cx="9144000" cy="39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8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EB219B53-1C38-FB48-8E80-0975D011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5" y="0"/>
            <a:ext cx="87647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BC5037D-0555-9E4A-B2AE-637D4CA5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62"/>
            <a:ext cx="9144000" cy="42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D4C304C-ED1C-9E40-B835-A2C9FEF9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403"/>
            <a:ext cx="9144000" cy="43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5179227-2E01-FE46-87EB-9183AAF90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45" y="234950"/>
            <a:ext cx="453771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FCC089-34A6-2445-B9F1-DBC1CA86E283}"/>
              </a:ext>
            </a:extLst>
          </p:cNvPr>
          <p:cNvSpPr txBox="1"/>
          <p:nvPr/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end points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40A6C1-ADBD-2947-8292-4D10CC62445B}"/>
              </a:ext>
            </a:extLst>
          </p:cNvPr>
          <p:cNvGraphicFramePr>
            <a:graphicFrameLocks noGrp="1"/>
          </p:cNvGraphicFramePr>
          <p:nvPr/>
        </p:nvGraphicFramePr>
        <p:xfrm>
          <a:off x="1603375" y="2635409"/>
          <a:ext cx="593725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13575099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879992486"/>
                    </a:ext>
                  </a:extLst>
                </a:gridCol>
                <a:gridCol w="2682875">
                  <a:extLst>
                    <a:ext uri="{9D8B030D-6E8A-4147-A177-3AD203B41FA5}">
                      <a16:colId xmlns:a16="http://schemas.microsoft.com/office/drawing/2014/main" val="837270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Endpoint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881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"/initial"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starts a new game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834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"/update"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AGameObject updates its movement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7347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"/level/:id"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decide the difficulty level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95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45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244</Words>
  <Application>Microsoft Macintosh PowerPoint</Application>
  <PresentationFormat>On-screen Show (16:9)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</dc:title>
  <cp:lastModifiedBy>Yan Xu</cp:lastModifiedBy>
  <cp:revision>8</cp:revision>
  <dcterms:modified xsi:type="dcterms:W3CDTF">2021-11-16T05:42:13Z</dcterms:modified>
</cp:coreProperties>
</file>