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3"/>
    <p:restoredTop sz="94687"/>
  </p:normalViewPr>
  <p:slideViewPr>
    <p:cSldViewPr snapToGrid="0">
      <p:cViewPr varScale="1">
        <p:scale>
          <a:sx n="126" d="100"/>
          <a:sy n="126" d="100"/>
        </p:scale>
        <p:origin x="192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fd1d897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everyone, welcome to attend our project presentation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topic is Chat App application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Good team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team lead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is teach lead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 is Documentation Lead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 are our developers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f9fd1d897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5e4068be_6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f65e4068be_6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5e4068be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 charge of everything.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all users and channels.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user id and channel id.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add/remove user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add channel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add/remove user from channel.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Transite to Ying-Hsuan</a:t>
            </a:r>
            <a:endParaRPr/>
          </a:p>
        </p:txBody>
      </p:sp>
      <p:sp>
        <p:nvSpPr>
          <p:cNvPr id="256" name="Google Shape;256;gf65e4068b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b5c91932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our Command design pattern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the IMsgCmd interface, Channel can use cmd to send Message or Notification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easily to extend if there a new requirement , such as we can easily add send file msg , then channel can send file  in message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we have ICmdFac, it can manage all msgCmd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cb5c91932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b5c91932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our Controller design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two different kinds of endpoints: post and get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three endpoints is post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endpoints is get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加成 will demo the application</a:t>
            </a:r>
            <a:endParaRPr/>
          </a:p>
        </p:txBody>
      </p:sp>
      <p:sp>
        <p:nvSpPr>
          <p:cNvPr id="285" name="Google Shape;285;gcb5c91932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65e4068be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our Controller design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two different kinds of endpoints: post and get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three endpoints is post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endpoints is get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加成 will demo the application</a:t>
            </a:r>
            <a:endParaRPr/>
          </a:p>
        </p:txBody>
      </p:sp>
      <p:sp>
        <p:nvSpPr>
          <p:cNvPr id="299" name="Google Shape;299;gf65e4068be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65e4068b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our Controller design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two different kinds of endpoints: post and get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three endpoints is post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endpoints is get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加成 will demo the application</a:t>
            </a:r>
            <a:endParaRPr/>
          </a:p>
        </p:txBody>
      </p:sp>
      <p:sp>
        <p:nvSpPr>
          <p:cNvPr id="312" name="Google Shape;312;gf65e4068b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9fd1d8976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outline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introduce the following topics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is Use Case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is UML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third is API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is Demo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言丰 will introduce the Use Cases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f9fd1d8976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fd1d8976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f9fd1d8976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9fd1d8976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f9fd1d8976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9fd1d8976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Yuxi presents</a:t>
            </a:r>
            <a:endParaRPr/>
          </a:p>
        </p:txBody>
      </p:sp>
      <p:sp>
        <p:nvSpPr>
          <p:cNvPr id="173" name="Google Shape;173;gf9fd1d8976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5e4068b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controller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models first</a:t>
            </a:r>
            <a:endParaRPr/>
          </a:p>
        </p:txBody>
      </p:sp>
      <p:sp>
        <p:nvSpPr>
          <p:cNvPr id="187" name="Google Shape;187;gf65e4068b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65e4068b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 stands for each user in chat app.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user class implements user interface.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use cases(register): name, birthdate, school, interest, password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generated by system, unique</a:t>
            </a:r>
            <a:endParaRPr/>
          </a:p>
        </p:txBody>
      </p:sp>
      <p:sp>
        <p:nvSpPr>
          <p:cNvPr id="200" name="Google Shape;200;gf65e4068b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65e4068b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f65e4068b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65e4068be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Channel class stands for each channel in chat app.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Abstract channel class implements channel interface.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Remember use cases(create channels):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 generated by system, unique</a:t>
            </a:r>
            <a:endParaRPr/>
          </a:p>
        </p:txBody>
      </p:sp>
      <p:sp>
        <p:nvSpPr>
          <p:cNvPr id="228" name="Google Shape;228;gf65e4068be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w5-chat.herokuapp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820575" y="827700"/>
            <a:ext cx="39288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 APP</a:t>
            </a:r>
            <a:endParaRPr sz="3000"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193050" y="2326550"/>
            <a:ext cx="4378800" cy="24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500" b="1" dirty="0">
                <a:solidFill>
                  <a:schemeClr val="dk1"/>
                </a:solidFill>
              </a:rPr>
              <a:t>Team Name: 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500" b="1" dirty="0"/>
              <a:t>Team Member: </a:t>
            </a:r>
            <a:endParaRPr sz="1500" b="1" dirty="0"/>
          </a:p>
          <a:p>
            <a: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Team Lead: Ying-</a:t>
            </a:r>
            <a:r>
              <a:rPr lang="en" sz="1500" dirty="0" err="1"/>
              <a:t>Hsuan</a:t>
            </a:r>
            <a:r>
              <a:rPr lang="en" sz="1500" dirty="0"/>
              <a:t> Chen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Tech Lead: Steven Li 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Documentation Lead: Yan Xu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Developer:  </a:t>
            </a:r>
            <a:r>
              <a:rPr lang="en" sz="1500" dirty="0" err="1"/>
              <a:t>Zewen</a:t>
            </a:r>
            <a:r>
              <a:rPr lang="en" sz="1500" dirty="0"/>
              <a:t> Xu;  Serena Chen; </a:t>
            </a:r>
            <a:r>
              <a:rPr lang="en" sz="1500" dirty="0" err="1"/>
              <a:t>Yuxi</a:t>
            </a:r>
            <a:r>
              <a:rPr lang="en" sz="1500" dirty="0"/>
              <a:t> Liang; </a:t>
            </a:r>
            <a:r>
              <a:rPr lang="en" sz="1500" dirty="0" err="1"/>
              <a:t>Jiacheng</a:t>
            </a:r>
            <a:r>
              <a:rPr lang="en" sz="1500" dirty="0"/>
              <a:t> Sun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500" b="1" dirty="0">
                <a:solidFill>
                  <a:schemeClr val="dk1"/>
                </a:solidFill>
              </a:rPr>
              <a:t>Date: 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Nov. 5, 2021</a:t>
            </a:r>
            <a:endParaRPr sz="1500" dirty="0"/>
          </a:p>
        </p:txBody>
      </p:sp>
      <p:sp>
        <p:nvSpPr>
          <p:cNvPr id="132" name="Google Shape;132;p25"/>
          <p:cNvSpPr/>
          <p:nvPr/>
        </p:nvSpPr>
        <p:spPr>
          <a:xfrm>
            <a:off x="4132777" y="638638"/>
            <a:ext cx="4638604" cy="3866225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627" y="1596980"/>
            <a:ext cx="2413000" cy="24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193052" y="253732"/>
            <a:ext cx="1899896" cy="276999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 504 Group Project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4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4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4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4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4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108000" y="40225"/>
            <a:ext cx="2047800" cy="3924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Channel Factory</a:t>
            </a:r>
            <a:endParaRPr sz="1100"/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4294967295"/>
          </p:nvPr>
        </p:nvSpPr>
        <p:spPr>
          <a:xfrm>
            <a:off x="628650" y="137563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/>
              <a:t>Factory Design Pattern</a:t>
            </a:r>
            <a:endParaRPr/>
          </a:p>
          <a:p>
            <a:pPr marL="177800" lvl="0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/>
              <a:t>Create three types: Public Channel, Private Channel and Null Channel</a:t>
            </a:r>
            <a:endParaRPr/>
          </a:p>
          <a:p>
            <a:pPr marL="177800" lvl="0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/>
              <a:t>Null Channel is a singleton object</a:t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197" y="598425"/>
            <a:ext cx="3095153" cy="11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5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5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5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5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5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108000" y="40225"/>
            <a:ext cx="1892700" cy="3924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 App Class</a:t>
            </a:r>
            <a:endParaRPr sz="1100"/>
          </a:p>
        </p:txBody>
      </p:sp>
      <p:sp>
        <p:nvSpPr>
          <p:cNvPr id="266" name="Google Shape;266;p35"/>
          <p:cNvSpPr txBox="1">
            <a:spLocks noGrp="1"/>
          </p:cNvSpPr>
          <p:nvPr>
            <p:ph type="body" idx="4294967295"/>
          </p:nvPr>
        </p:nvSpPr>
        <p:spPr>
          <a:xfrm>
            <a:off x="628650" y="137563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/>
              <a:t> Stores channels and users</a:t>
            </a:r>
            <a:endParaRPr/>
          </a:p>
          <a:p>
            <a:pPr marL="177800" lvl="0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/>
              <a:t> Singleton</a:t>
            </a:r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61950"/>
            <a:ext cx="3943350" cy="368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6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6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6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6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6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108003" y="40225"/>
            <a:ext cx="3725100" cy="3924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 &amp; Abstract - Command</a:t>
            </a:r>
            <a:endParaRPr sz="1100"/>
          </a:p>
        </p:txBody>
      </p:sp>
      <p:pic>
        <p:nvPicPr>
          <p:cNvPr id="280" name="Google Shape;280;p36"/>
          <p:cNvPicPr preferRelativeResize="0"/>
          <p:nvPr/>
        </p:nvPicPr>
        <p:blipFill rotWithShape="1">
          <a:blip r:embed="rId3">
            <a:alphaModFix/>
          </a:blip>
          <a:srcRect b="64176"/>
          <a:stretch/>
        </p:blipFill>
        <p:spPr>
          <a:xfrm>
            <a:off x="5581125" y="1379500"/>
            <a:ext cx="3143250" cy="9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 rotWithShape="1">
          <a:blip r:embed="rId3">
            <a:alphaModFix/>
          </a:blip>
          <a:srcRect t="64176"/>
          <a:stretch/>
        </p:blipFill>
        <p:spPr>
          <a:xfrm>
            <a:off x="5581125" y="3356013"/>
            <a:ext cx="3143250" cy="9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/>
          <p:nvPr/>
        </p:nvSpPr>
        <p:spPr>
          <a:xfrm>
            <a:off x="305450" y="1379500"/>
            <a:ext cx="4650900" cy="287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 err="1"/>
              <a:t>IMsgCmd</a:t>
            </a:r>
            <a:endParaRPr sz="25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Channel can use </a:t>
            </a:r>
            <a:r>
              <a:rPr lang="en" sz="2000" dirty="0" err="1"/>
              <a:t>cmd</a:t>
            </a:r>
            <a:r>
              <a:rPr lang="en" sz="2000" dirty="0"/>
              <a:t> to send Message / Notification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Extensible</a:t>
            </a:r>
            <a:endParaRPr sz="20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 dirty="0"/>
              <a:t>ex: Send file</a:t>
            </a:r>
            <a:endParaRPr sz="20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 err="1"/>
              <a:t>ICmdFac</a:t>
            </a:r>
            <a:endParaRPr sz="25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Manage all </a:t>
            </a:r>
            <a:r>
              <a:rPr lang="en" sz="2000" dirty="0" err="1"/>
              <a:t>IMsgCmd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7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7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7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7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7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108001" y="40225"/>
            <a:ext cx="3833100" cy="3924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 &amp; Abstract - Controller</a:t>
            </a:r>
            <a:endParaRPr sz="1100"/>
          </a:p>
        </p:txBody>
      </p:sp>
      <p:sp>
        <p:nvSpPr>
          <p:cNvPr id="295" name="Google Shape;295;p37"/>
          <p:cNvSpPr/>
          <p:nvPr/>
        </p:nvSpPr>
        <p:spPr>
          <a:xfrm>
            <a:off x="352075" y="1468175"/>
            <a:ext cx="3833100" cy="287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600" dirty="0"/>
              <a:t>Post</a:t>
            </a:r>
            <a:r>
              <a:rPr lang="en" sz="2300" dirty="0"/>
              <a:t> 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</a:t>
            </a:r>
            <a:r>
              <a:rPr lang="en" sz="2300" dirty="0" err="1"/>
              <a:t>signUp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/login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</a:t>
            </a:r>
            <a:r>
              <a:rPr lang="en" sz="2300" dirty="0" err="1"/>
              <a:t>createChannel</a:t>
            </a:r>
            <a:endParaRPr sz="23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</p:txBody>
      </p:sp>
      <p:sp>
        <p:nvSpPr>
          <p:cNvPr id="296" name="Google Shape;296;p37"/>
          <p:cNvSpPr/>
          <p:nvPr/>
        </p:nvSpPr>
        <p:spPr>
          <a:xfrm>
            <a:off x="4505000" y="1468175"/>
            <a:ext cx="4271400" cy="287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Get</a:t>
            </a:r>
            <a:endParaRPr sz="26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/invite/:</a:t>
            </a:r>
            <a:r>
              <a:rPr lang="en" sz="2300" dirty="0" err="1"/>
              <a:t>userId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</a:t>
            </a:r>
            <a:r>
              <a:rPr lang="en" sz="2300" dirty="0" err="1"/>
              <a:t>joinChannel</a:t>
            </a:r>
            <a:r>
              <a:rPr lang="en" sz="2300" dirty="0"/>
              <a:t>/:</a:t>
            </a:r>
            <a:r>
              <a:rPr lang="en" sz="2300" dirty="0" err="1"/>
              <a:t>channelId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/leave/:</a:t>
            </a:r>
            <a:r>
              <a:rPr lang="en" sz="2300" dirty="0" err="1"/>
              <a:t>channelId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/leaves</a:t>
            </a:r>
            <a:endParaRPr sz="23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8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8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8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8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108001" y="40225"/>
            <a:ext cx="3833100" cy="3924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100"/>
          </a:p>
        </p:txBody>
      </p:sp>
      <p:sp>
        <p:nvSpPr>
          <p:cNvPr id="309" name="Google Shape;309;p38"/>
          <p:cNvSpPr txBox="1"/>
          <p:nvPr/>
        </p:nvSpPr>
        <p:spPr>
          <a:xfrm>
            <a:off x="2727100" y="2094225"/>
            <a:ext cx="662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https://hw5-chat.herokuapp.com/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/>
          <p:nvPr/>
        </p:nvSpPr>
        <p:spPr>
          <a:xfrm>
            <a:off x="0" y="216364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9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2192430" y="1896805"/>
            <a:ext cx="4350313" cy="15465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rgbClr val="864EA9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rgbClr val="864EA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864EA9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1600" dirty="0">
              <a:solidFill>
                <a:srgbClr val="864EA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68077" y="1267624"/>
            <a:ext cx="2362492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Use case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2032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UML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2032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API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2032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Demo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623132" y="678563"/>
            <a:ext cx="3713018" cy="392385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63CB47A-294B-0F43-A10C-921A345E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825" y="33979"/>
            <a:ext cx="4584004" cy="4701710"/>
          </a:xfrm>
          <a:prstGeom prst="rect">
            <a:avLst/>
          </a:prstGeom>
        </p:spPr>
      </p:pic>
      <p:grpSp>
        <p:nvGrpSpPr>
          <p:cNvPr id="146" name="Google Shape;146;p27"/>
          <p:cNvGrpSpPr/>
          <p:nvPr/>
        </p:nvGrpSpPr>
        <p:grpSpPr>
          <a:xfrm flipH="1">
            <a:off x="8055852" y="-341043"/>
            <a:ext cx="1742741" cy="1742742"/>
            <a:chOff x="-872270" y="-454724"/>
            <a:chExt cx="2323655" cy="2323656"/>
          </a:xfrm>
        </p:grpSpPr>
        <p:sp>
          <p:nvSpPr>
            <p:cNvPr id="147" name="Google Shape;147;p27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avLst/>
              <a:gdLst/>
              <a:ahLst/>
              <a:cxnLst/>
              <a:rect l="l" t="t" r="r" b="b"/>
              <a:pathLst>
                <a:path w="1409491" h="1876653" extrusionOk="0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27"/>
          <p:cNvSpPr/>
          <p:nvPr/>
        </p:nvSpPr>
        <p:spPr>
          <a:xfrm rot="2700000">
            <a:off x="2052897" y="4525249"/>
            <a:ext cx="484026" cy="48402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1007577" y="4290831"/>
            <a:ext cx="1696474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07992" y="40213"/>
            <a:ext cx="2362426" cy="392415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Case - Overview</a:t>
            </a:r>
            <a:endParaRPr sz="1100"/>
          </a:p>
        </p:txBody>
      </p:sp>
      <p:sp>
        <p:nvSpPr>
          <p:cNvPr id="152" name="Google Shape;152;p27"/>
          <p:cNvSpPr/>
          <p:nvPr/>
        </p:nvSpPr>
        <p:spPr>
          <a:xfrm>
            <a:off x="2462272" y="176586"/>
            <a:ext cx="241779" cy="999288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451572" y="1312248"/>
            <a:ext cx="259081" cy="3297378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936476" y="533875"/>
            <a:ext cx="152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64EA9"/>
                </a:solidFill>
                <a:latin typeface="Calibri"/>
                <a:ea typeface="Calibri"/>
                <a:cs typeface="Calibri"/>
                <a:sym typeface="Calibri"/>
              </a:rPr>
              <a:t>Sign up &amp; sign in</a:t>
            </a:r>
            <a:endParaRPr sz="1100"/>
          </a:p>
        </p:txBody>
      </p:sp>
      <p:sp>
        <p:nvSpPr>
          <p:cNvPr id="155" name="Google Shape;155;p27"/>
          <p:cNvSpPr txBox="1"/>
          <p:nvPr/>
        </p:nvSpPr>
        <p:spPr>
          <a:xfrm>
            <a:off x="1105176" y="2997238"/>
            <a:ext cx="1346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64EA9"/>
                </a:solidFill>
                <a:latin typeface="Calibri"/>
                <a:ea typeface="Calibri"/>
                <a:cs typeface="Calibri"/>
                <a:sym typeface="Calibri"/>
              </a:rPr>
              <a:t>After signing in</a:t>
            </a:r>
            <a:endParaRPr sz="1100"/>
          </a:p>
        </p:txBody>
      </p:sp>
      <p:sp>
        <p:nvSpPr>
          <p:cNvPr id="157" name="Google Shape;157;p27"/>
          <p:cNvSpPr/>
          <p:nvPr/>
        </p:nvSpPr>
        <p:spPr>
          <a:xfrm>
            <a:off x="7139051" y="1444934"/>
            <a:ext cx="147868" cy="769946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5787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787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7360403" y="1687575"/>
            <a:ext cx="1742742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578793"/>
                </a:solidFill>
                <a:latin typeface="Calibri"/>
                <a:ea typeface="Calibri"/>
                <a:cs typeface="Calibri"/>
                <a:sym typeface="Calibri"/>
              </a:rPr>
              <a:t>Before joining a room</a:t>
            </a:r>
            <a:endParaRPr sz="1100" dirty="0"/>
          </a:p>
        </p:txBody>
      </p:sp>
      <p:sp>
        <p:nvSpPr>
          <p:cNvPr id="159" name="Google Shape;159;p27"/>
          <p:cNvSpPr/>
          <p:nvPr/>
        </p:nvSpPr>
        <p:spPr>
          <a:xfrm>
            <a:off x="7139051" y="2305118"/>
            <a:ext cx="147868" cy="1779202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5787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787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7360403" y="3052387"/>
            <a:ext cx="1706305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578793"/>
                </a:solidFill>
                <a:latin typeface="Calibri"/>
                <a:ea typeface="Calibri"/>
                <a:cs typeface="Calibri"/>
                <a:sym typeface="Calibri"/>
              </a:rPr>
              <a:t>In one chatting room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35C7A32-D432-9741-A446-A2B57EDB4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6" b="52750"/>
          <a:stretch/>
        </p:blipFill>
        <p:spPr>
          <a:xfrm>
            <a:off x="544865" y="642826"/>
            <a:ext cx="7703110" cy="3877621"/>
          </a:xfrm>
          <a:prstGeom prst="rect">
            <a:avLst/>
          </a:prstGeom>
        </p:spPr>
      </p:pic>
      <p:sp>
        <p:nvSpPr>
          <p:cNvPr id="165" name="Google Shape;165;p28"/>
          <p:cNvSpPr/>
          <p:nvPr/>
        </p:nvSpPr>
        <p:spPr>
          <a:xfrm rot="2700000">
            <a:off x="-311391" y="-173417"/>
            <a:ext cx="1057118" cy="1407490"/>
          </a:xfrm>
          <a:custGeom>
            <a:avLst/>
            <a:gdLst/>
            <a:ahLst/>
            <a:cxnLst/>
            <a:rect l="l" t="t" r="r" b="b"/>
            <a:pathLst>
              <a:path w="1409491" h="1876653" extrusionOk="0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 rot="2700000">
            <a:off x="225964" y="962091"/>
            <a:ext cx="364184" cy="364184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 rot="2700000">
            <a:off x="6607077" y="4525249"/>
            <a:ext cx="484026" cy="48402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6452583" y="4290831"/>
            <a:ext cx="1696474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5512923" y="334120"/>
            <a:ext cx="3382500" cy="9465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ign up &amp; sign in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join a chatting room</a:t>
            </a: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4CC3A1A-0459-3648-B9D1-F0C72A8A6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5" t="46818"/>
          <a:stretch/>
        </p:blipFill>
        <p:spPr>
          <a:xfrm>
            <a:off x="568485" y="748538"/>
            <a:ext cx="7800391" cy="4394962"/>
          </a:xfrm>
          <a:prstGeom prst="rect">
            <a:avLst/>
          </a:prstGeom>
        </p:spPr>
      </p:pic>
      <p:sp>
        <p:nvSpPr>
          <p:cNvPr id="176" name="Google Shape;176;p29"/>
          <p:cNvSpPr/>
          <p:nvPr/>
        </p:nvSpPr>
        <p:spPr>
          <a:xfrm rot="-2700000" flipH="1">
            <a:off x="-282117" y="-190252"/>
            <a:ext cx="1370728" cy="1032742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/>
          <p:nvPr/>
        </p:nvSpPr>
        <p:spPr>
          <a:xfrm rot="-2700000" flipH="1">
            <a:off x="668731" y="316609"/>
            <a:ext cx="484026" cy="484026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/>
          <p:nvPr/>
        </p:nvSpPr>
        <p:spPr>
          <a:xfrm rot="-27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5982258" y="4586626"/>
            <a:ext cx="1120885" cy="556874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/>
          <p:nvPr/>
        </p:nvSpPr>
        <p:spPr>
          <a:xfrm flipH="1">
            <a:off x="5703060" y="4839857"/>
            <a:ext cx="611177" cy="303643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5893450" y="77825"/>
            <a:ext cx="3087900" cy="6696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chatting room</a:t>
            </a: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0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0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0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0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108000" y="40225"/>
            <a:ext cx="2798700" cy="3924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UML Diagram Overview</a:t>
            </a:r>
            <a:endParaRPr sz="1100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165" y="0"/>
            <a:ext cx="55150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1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1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1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1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1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108000" y="40225"/>
            <a:ext cx="1445400" cy="3924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Class</a:t>
            </a:r>
            <a:endParaRPr sz="1100"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963" y="40225"/>
            <a:ext cx="317532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50" y="1174825"/>
            <a:ext cx="3812950" cy="19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2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2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108000" y="40225"/>
            <a:ext cx="1833300" cy="3924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Factory</a:t>
            </a:r>
            <a:endParaRPr sz="1100"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4294967295"/>
          </p:nvPr>
        </p:nvSpPr>
        <p:spPr>
          <a:xfrm>
            <a:off x="628650" y="137563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/>
              <a:t>Factory Design Pattern</a:t>
            </a:r>
            <a:endParaRPr/>
          </a:p>
          <a:p>
            <a:pPr marL="177800" lvl="0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/>
              <a:t>Create two types: User and Null User</a:t>
            </a:r>
            <a:endParaRPr/>
          </a:p>
          <a:p>
            <a:pPr marL="177800" lvl="0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/>
              <a:t>Null User is a singleton object</a:t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325" y="1113575"/>
            <a:ext cx="2935223" cy="11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3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3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3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3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3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108000" y="40225"/>
            <a:ext cx="1892700" cy="3924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Channel Class</a:t>
            </a:r>
            <a:endParaRPr sz="1100"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250" y="0"/>
            <a:ext cx="39061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50" y="1113575"/>
            <a:ext cx="3995750" cy="14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568</Words>
  <Application>Microsoft Macintosh PowerPoint</Application>
  <PresentationFormat>On-screen Show (16:9)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Simple Light</vt:lpstr>
      <vt:lpstr>Office Theme</vt:lpstr>
      <vt:lpstr>Chat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</dc:title>
  <cp:lastModifiedBy>Yan Xu</cp:lastModifiedBy>
  <cp:revision>3</cp:revision>
  <dcterms:modified xsi:type="dcterms:W3CDTF">2021-11-03T15:47:09Z</dcterms:modified>
</cp:coreProperties>
</file>