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0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73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29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0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5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91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97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2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9D8F-110A-491E-ABBE-D9A4860E6FA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77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Интро</a:t>
            </a:r>
            <a:r>
              <a:rPr lang="ru-RU" dirty="0" smtClean="0"/>
              <a:t> (ПРЕЗЕНТАЦИЯ ЕЩЁ НЕ ДОДЕЛАНА)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Фамилии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8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комикс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Справа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Человечки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7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Спс</a:t>
            </a:r>
            <a:r>
              <a:rPr lang="ru-RU" dirty="0" smtClean="0"/>
              <a:t>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Comic Background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61221" y="2967335"/>
            <a:ext cx="706956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СПАСИБО ЗА ВНИМАНИЕ</a:t>
            </a:r>
            <a:endParaRPr lang="ru-RU" sz="5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Тема Office</vt:lpstr>
      <vt:lpstr>Интро (ПРЕЗЕНТАЦИЯ ЕЩЁ НЕ ДОДЕЛАНА)</vt:lpstr>
      <vt:lpstr>Что такое комикс</vt:lpstr>
      <vt:lpstr>Целевая аудитория</vt:lpstr>
      <vt:lpstr>Спс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Интро</dc:title>
  <dc:creator>Учебная практика</dc:creator>
  <cp:lastModifiedBy>Учебная практика</cp:lastModifiedBy>
  <cp:revision>4</cp:revision>
  <dcterms:created xsi:type="dcterms:W3CDTF">2023-10-06T05:12:57Z</dcterms:created>
  <dcterms:modified xsi:type="dcterms:W3CDTF">2023-10-06T08:21:28Z</dcterms:modified>
</cp:coreProperties>
</file>