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1" r:id="rId3"/>
    <p:sldId id="271" r:id="rId4"/>
    <p:sldId id="27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B78F5-6B75-42D1-B039-9496EDD5EB29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64E7C-5195-44DF-BC7C-DF8EABF40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0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826AB-8A91-470B-A740-71673E2BB752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24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93F9B-D139-4B7B-BFDD-C2CB4D57A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C6CA8E-FB07-461C-B9A8-AFACE1DB1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0B4410-3F9A-4F78-80CC-CA4EA1B3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12CD6-E854-4904-A65D-ECCC07E8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D224A5-E804-498B-B5BA-F3BD6B7F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3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A9DCD-D5A3-403F-831E-06A9BBE5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747A1C-900B-4917-9B15-A8314055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225C30-E4BF-4A81-B7D4-6D52A621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F7E5D5-95D8-4B30-871A-4A44F40F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AFF70C-2DCA-4333-A4CE-0994DF3C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5FF1F5-B39B-4C0B-9004-ACE248BA6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389B33-1945-4044-A76E-C3DA171BB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23AB94-DF6E-49C6-B393-1AC0EA1C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C6E17C-E6EF-43FD-BD2E-F53FEFC2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CA912D-1455-4474-9065-7D441E7A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8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1B7C3-231B-44EF-B6D7-3547826B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08D3A-C515-4E4D-8CC3-CEC5E138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E87E3-2BD7-429C-BD66-AD1BA98D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F5749-4DDE-4B6B-B08E-125BA611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30595-DAF9-40F5-96B4-3123CB62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3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3D73A-009D-4894-9D98-9E998165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6C1576-D77F-41B0-AFCD-84EA1D06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C6A8E-1400-4BCA-80B1-6686C322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A54381-6611-46AA-A151-0862CDD9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FAFDE6-99DD-4D95-9B39-EE9D149E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81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B449C-950E-499B-AB13-27304EA5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5D141-2F4F-4498-A341-DD08BE9ED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8FD0C8-A31B-471D-AEFD-4A56A8405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95322C-5DEE-412B-8CC6-7DB45CCE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036E1B-B931-4086-B874-1C3AC11C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B1C6A0-32EE-4F7D-805B-724DAEF3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51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97E58-6333-4BE9-8484-B4DBF4BE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88957A-DFF1-44EF-8C5A-F31B31D05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C2B197-3CDB-4A1A-9D72-24E49C5E4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ABD3D4-1BE8-40BC-B850-CE2B4C23C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DCC325-484C-4E52-88F0-8DA7114C0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882C8B-2A19-4E3E-8499-C106BBB5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CD5DD3-E952-4A43-BE0C-71EE6391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6D5FC7-6E3C-43BA-8042-340F7D80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42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0BE76-EB09-4BE2-93C5-9D440C81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5B3E07-AB4F-4103-9854-93842EA3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7E3235-1159-4B38-844F-25C287A0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2588FF-B2EE-40F5-8C22-07D9A8DF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3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A38468-3022-40C7-964D-61647627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FFA75F-DCA6-4097-986A-C26ECE85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3B7824-68E8-4445-B9D8-72911364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3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7E3D8-B9EC-4179-B3B8-AEFE6D77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A3BEA-8411-42EE-9F50-54266BCA5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AD418F-9319-4870-A43F-7985AE07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57FD74-CD91-4739-ADBC-B9760AB8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02DE3C-DD00-4686-A9C3-C106D4D5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934469-883D-4F40-9D84-CFAD4B9A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70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B7A58-8CF9-4083-8A05-ABA450ED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0C4945-A4E3-43D8-BAED-3F2D361C8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9E7823-9C34-4D42-89BA-CD7758BA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3CCB74-2C48-452A-A836-58EF3F87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D5862E-C002-4CD7-B104-6229EA43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040A4C-0F33-40A4-8A25-46ADFBE2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05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EAB64-0384-459E-81FB-DA81D09E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D46692-FEFC-4608-BD8B-664A771C1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6E2BE8-F3F7-45BB-BC32-472BF01EA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FEE7D-2E0A-48F7-A468-4D6A175959D4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EFC954-F5D2-4D2D-9446-1D2BFCD8C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B9E38-85EB-4620-94A8-3606701ED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0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061F0-3A55-4B6E-ABC4-B2167B952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631" y="3538673"/>
            <a:ext cx="8951650" cy="110863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по теме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исследование методов создания и использования систем управления изменениями в информационных технологиях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9B5B76-50BF-4C95-8803-91D1A77D0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7793" y="4808668"/>
            <a:ext cx="9144000" cy="1706732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Подготовил студента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Зверев Никита Денисович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Травин Валентин Дмитриевич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6625" y="6488668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Москва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202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pic>
        <p:nvPicPr>
          <p:cNvPr id="1026" name="Рисунок 3" descr="титу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815" y="276969"/>
            <a:ext cx="8168370" cy="149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72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2F17-3293-4213-9EB5-2B3B61A9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системы контроля версий</a:t>
            </a:r>
          </a:p>
        </p:txBody>
      </p:sp>
      <p:pic>
        <p:nvPicPr>
          <p:cNvPr id="6" name="Видео 16-06-2024 161618">
            <a:hlinkClick r:id="" action="ppaction://media"/>
            <a:extLst>
              <a:ext uri="{FF2B5EF4-FFF2-40B4-BE49-F238E27FC236}">
                <a16:creationId xmlns:a16="http://schemas.microsoft.com/office/drawing/2014/main" id="{0874FC65-5E57-4974-B2B8-24C08D32E7A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20900" y="1825625"/>
            <a:ext cx="7948613" cy="4351338"/>
          </a:xfrm>
        </p:spPr>
      </p:pic>
    </p:spTree>
    <p:extLst>
      <p:ext uri="{BB962C8B-B14F-4D97-AF65-F5344CB8AC3E}">
        <p14:creationId xmlns:p14="http://schemas.microsoft.com/office/powerpoint/2010/main" val="232936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1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2F17-3293-4213-9EB5-2B3B61A9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4E22E-2E1B-45C0-87E7-156C4632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исследования была разработана методология управления изменениями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проектах, которая успешно применена на практике и привела к улучшению процессов разработки, качества продукта и уровня удовлетворённости пользователей. Полученные результаты позволили сформулировать рекомендации по улучшению управления изменениями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проектах, что способствует оптимизации процесса, повышению эффективности и уменьшению рисков.</a:t>
            </a:r>
          </a:p>
        </p:txBody>
      </p:sp>
    </p:spTree>
    <p:extLst>
      <p:ext uri="{BB962C8B-B14F-4D97-AF65-F5344CB8AC3E}">
        <p14:creationId xmlns:p14="http://schemas.microsoft.com/office/powerpoint/2010/main" val="338626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74658-EB9C-4B35-8AAC-259DFE12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50" y="1527586"/>
            <a:ext cx="10515600" cy="3055171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3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2F17-3293-4213-9EB5-2B3B61A9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4E22E-2E1B-45C0-87E7-156C4632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Данная тема дипломной работы является актуальной и важной в современной обстановке. Эффективное управление изменениями позволяет сделать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 более адаптивными к изменяющимся требованиям бизнеса и повысить их успешность.</a:t>
            </a:r>
          </a:p>
        </p:txBody>
      </p:sp>
    </p:spTree>
    <p:extLst>
      <p:ext uri="{BB962C8B-B14F-4D97-AF65-F5344CB8AC3E}">
        <p14:creationId xmlns:p14="http://schemas.microsoft.com/office/powerpoint/2010/main" val="21555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987216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 и 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дипломной работы является создание методологии, которая поможет оптимизировать процессы управления изменениями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проектах, повысить их эффективность, уменьшить риски и повысить качество окончательного продукта.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выполнения поставленной цели необходимо выполнить следующие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существующих подходов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Разработка методологии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Практическая реализация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Оценка результатов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Формирование рекомендаций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2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DE513-0FDF-4F35-987E-57C80FD1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F41AD-DD05-47CE-9E1C-3DA0A39BE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версиями кода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истории изменений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авторства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Улучшенная отладка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Сотрудничество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Коллективная работа над проектом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Прозрачность изменений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интеграции изменений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Резервное копирование кода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после ошибок</a:t>
            </a:r>
          </a:p>
        </p:txBody>
      </p:sp>
    </p:spTree>
    <p:extLst>
      <p:ext uri="{BB962C8B-B14F-4D97-AF65-F5344CB8AC3E}">
        <p14:creationId xmlns:p14="http://schemas.microsoft.com/office/powerpoint/2010/main" val="291936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2F17-3293-4213-9EB5-2B3B61A9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80" y="0"/>
            <a:ext cx="9592733" cy="816462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36B38E-39C0-4170-9BE6-6C5109CD7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816462"/>
            <a:ext cx="5687649" cy="435098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7BD808-84D1-4AD4-A2E5-17DC2079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5167445"/>
            <a:ext cx="7552268" cy="8164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2BCEE8-36C3-47D1-83D7-C89DBA18D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646" y="816462"/>
            <a:ext cx="3996268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6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2F17-3293-4213-9EB5-2B3B61A9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6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системы контроля версий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83EB7A-C5F9-444D-AEF8-30BC60AFF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089"/>
            <a:ext cx="8413983" cy="36686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10F32E-3541-41B2-A20C-C03E0A30B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83" y="1329089"/>
            <a:ext cx="3735276" cy="30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3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2F17-3293-4213-9EB5-2B3B61A9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1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для отката к предыдущим версиям кода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37D84E-8630-4540-BCB9-77B1AABF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42674"/>
            <a:ext cx="7967439" cy="237136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6FB83C-5B7B-4D44-9C60-EF872224D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38" y="1342674"/>
            <a:ext cx="4224562" cy="26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5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2F17-3293-4213-9EB5-2B3B61A9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для просмотра предыдущих версий кода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584B21-6ED8-4C72-AFE1-B505F0B5A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7068536" cy="228631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4B3D80-231C-4E6D-9300-0A368120D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536" y="1325563"/>
            <a:ext cx="4759520" cy="53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3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2F17-3293-4213-9EB5-2B3B61A9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для сохранения версий кода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64D27C-DB11-456B-B578-C02FD6C0C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6908800" cy="159277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05CD7F-4FCB-451D-AAED-A60B34F25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1325563"/>
            <a:ext cx="5283201" cy="289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385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259</Words>
  <Application>Microsoft Office PowerPoint</Application>
  <PresentationFormat>Широкоэкранный</PresentationFormat>
  <Paragraphs>36</Paragraphs>
  <Slides>12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по теме: “Разработка и исследование методов создания и использования систем управления изменениями в информационных технологиях” </vt:lpstr>
      <vt:lpstr>Актуальность</vt:lpstr>
      <vt:lpstr>Цель исследования и задачи исследования</vt:lpstr>
      <vt:lpstr>Преимущества</vt:lpstr>
      <vt:lpstr>Проектирование базы данных</vt:lpstr>
      <vt:lpstr>Главная страница системы контроля версий</vt:lpstr>
      <vt:lpstr>Интерфейс для отката к предыдущим версиям кода</vt:lpstr>
      <vt:lpstr>Интерфейс для просмотра предыдущих версий кода</vt:lpstr>
      <vt:lpstr>Интерфейс для сохранения версий кода</vt:lpstr>
      <vt:lpstr>Демонстрация работы системы контроля версий</vt:lpstr>
      <vt:lpstr>Заключение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теме: “Разработка и исследование методов создания и использования систем управления изменениями в информационных технологиях” </dc:title>
  <dc:creator>Никита Зверев</dc:creator>
  <cp:lastModifiedBy>Никита Зверев</cp:lastModifiedBy>
  <cp:revision>24</cp:revision>
  <dcterms:created xsi:type="dcterms:W3CDTF">2024-06-13T13:59:43Z</dcterms:created>
  <dcterms:modified xsi:type="dcterms:W3CDTF">2024-06-16T17:31:31Z</dcterms:modified>
</cp:coreProperties>
</file>