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3" r:id="rId3"/>
    <p:sldId id="258" r:id="rId4"/>
    <p:sldId id="259" r:id="rId5"/>
    <p:sldId id="261" r:id="rId6"/>
    <p:sldId id="257" r:id="rId7"/>
    <p:sldId id="265" r:id="rId8"/>
    <p:sldId id="260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/>
              <a:t>Spustelėkite norėdami redaguoti šablono paantraštės stilių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7A0B-4DA7-4710-BBCB-CC5FA2DFDDAA}" type="datetimeFigureOut">
              <a:rPr lang="lt-LT" smtClean="0"/>
              <a:t>2018-05-22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A01A-EE5B-48A9-A172-3144B83F2A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905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nė nuotrauka su antraš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piktogramą norėdami įtraukti paveikslėlį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7A0B-4DA7-4710-BBCB-CC5FA2DFDDAA}" type="datetimeFigureOut">
              <a:rPr lang="lt-LT" smtClean="0"/>
              <a:t>2018-05-22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A01A-EE5B-48A9-A172-3144B83F2A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9995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vadinima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7A0B-4DA7-4710-BBCB-CC5FA2DFDDAA}" type="datetimeFigureOut">
              <a:rPr lang="lt-LT" smtClean="0"/>
              <a:t>2018-05-22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A01A-EE5B-48A9-A172-3144B83F2A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88475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siūlymas su antraš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lt-LT"/>
              <a:t>Redaguokite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7A0B-4DA7-4710-BBCB-CC5FA2DFDDAA}" type="datetimeFigureOut">
              <a:rPr lang="lt-LT" smtClean="0"/>
              <a:t>2018-05-22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A01A-EE5B-48A9-A172-3144B83F2A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88549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elė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lt-LT"/>
              <a:t>Redaguokite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7A0B-4DA7-4710-BBCB-CC5FA2DFDDAA}" type="datetimeFigureOut">
              <a:rPr lang="lt-LT" smtClean="0"/>
              <a:t>2018-05-22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A01A-EE5B-48A9-A172-3144B83F2A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5867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siūlymo pavadinimas kortelė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lt-LT"/>
              <a:t>Redaguokite šablono teksto stilius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7A0B-4DA7-4710-BBCB-CC5FA2DFDDAA}" type="datetimeFigureOut">
              <a:rPr lang="lt-LT" smtClean="0"/>
              <a:t>2018-05-22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A01A-EE5B-48A9-A172-3144B83F2A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3062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rba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lt-LT"/>
              <a:t>Redaguokite šablono teksto stilius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7A0B-4DA7-4710-BBCB-CC5FA2DFDDAA}" type="datetimeFigureOut">
              <a:rPr lang="lt-LT" smtClean="0"/>
              <a:t>2018-05-22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A01A-EE5B-48A9-A172-3144B83F2A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01898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7A0B-4DA7-4710-BBCB-CC5FA2DFDDAA}" type="datetimeFigureOut">
              <a:rPr lang="lt-LT" smtClean="0"/>
              <a:t>2018-05-22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A01A-EE5B-48A9-A172-3144B83F2A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98030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7A0B-4DA7-4710-BBCB-CC5FA2DFDDAA}" type="datetimeFigureOut">
              <a:rPr lang="lt-LT" smtClean="0"/>
              <a:t>2018-05-22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A01A-EE5B-48A9-A172-3144B83F2A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689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7A0B-4DA7-4710-BBCB-CC5FA2DFDDAA}" type="datetimeFigureOut">
              <a:rPr lang="lt-LT" smtClean="0"/>
              <a:t>2018-05-22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A01A-EE5B-48A9-A172-3144B83F2A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2929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7A0B-4DA7-4710-BBCB-CC5FA2DFDDAA}" type="datetimeFigureOut">
              <a:rPr lang="lt-LT" smtClean="0"/>
              <a:t>2018-05-22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A01A-EE5B-48A9-A172-3144B83F2A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240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7A0B-4DA7-4710-BBCB-CC5FA2DFDDAA}" type="datetimeFigureOut">
              <a:rPr lang="lt-LT" smtClean="0"/>
              <a:t>2018-05-22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A01A-EE5B-48A9-A172-3144B83F2A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773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7A0B-4DA7-4710-BBCB-CC5FA2DFDDAA}" type="datetimeFigureOut">
              <a:rPr lang="lt-LT" smtClean="0"/>
              <a:t>2018-05-22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A01A-EE5B-48A9-A172-3144B83F2A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0648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7A0B-4DA7-4710-BBCB-CC5FA2DFDDAA}" type="datetimeFigureOut">
              <a:rPr lang="lt-LT" smtClean="0"/>
              <a:t>2018-05-22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A01A-EE5B-48A9-A172-3144B83F2A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8646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7A0B-4DA7-4710-BBCB-CC5FA2DFDDAA}" type="datetimeFigureOut">
              <a:rPr lang="lt-LT" smtClean="0"/>
              <a:t>2018-05-22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A01A-EE5B-48A9-A172-3144B83F2A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5119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7A0B-4DA7-4710-BBCB-CC5FA2DFDDAA}" type="datetimeFigureOut">
              <a:rPr lang="lt-LT" smtClean="0"/>
              <a:t>2018-05-22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A01A-EE5B-48A9-A172-3144B83F2A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9048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piktogramą norėdami įtraukti paveikslėlį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6DD7A0B-4DA7-4710-BBCB-CC5FA2DFDDAA}" type="datetimeFigureOut">
              <a:rPr lang="lt-LT" smtClean="0"/>
              <a:t>2018-05-22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1E4A01A-EE5B-48A9-A172-3144B83F2A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143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6DD7A0B-4DA7-4710-BBCB-CC5FA2DFDDAA}" type="datetimeFigureOut">
              <a:rPr lang="lt-LT" smtClean="0"/>
              <a:t>2018-05-22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1E4A01A-EE5B-48A9-A172-3144B83F2A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46867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8DC589A-1706-4D0E-8BEB-9FD42E9FA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„To – </a:t>
            </a:r>
            <a:r>
              <a:rPr lang="lt-LT" dirty="0" err="1"/>
              <a:t>Do</a:t>
            </a:r>
            <a:r>
              <a:rPr lang="lt-LT" dirty="0"/>
              <a:t>“ mobilioji aplikacija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F177F0A7-DE60-49E7-B8C9-B04FBF3A8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5710334"/>
            <a:ext cx="8676222" cy="538065"/>
          </a:xfrm>
        </p:spPr>
        <p:txBody>
          <a:bodyPr>
            <a:normAutofit/>
          </a:bodyPr>
          <a:lstStyle/>
          <a:p>
            <a:r>
              <a:rPr lang="lt-LT" dirty="0"/>
              <a:t>Kaunas 2018</a:t>
            </a:r>
          </a:p>
        </p:txBody>
      </p:sp>
    </p:spTree>
    <p:extLst>
      <p:ext uri="{BB962C8B-B14F-4D97-AF65-F5344CB8AC3E}">
        <p14:creationId xmlns:p14="http://schemas.microsoft.com/office/powerpoint/2010/main" val="12889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A48100B-69D9-4C6A-9F5A-78C7A094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Projekto grupė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8EC07FD-AE06-48C5-B5D8-23C42774D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Vilius</a:t>
            </a:r>
            <a:r>
              <a:rPr lang="en-GB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GB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Kerutis</a:t>
            </a:r>
            <a:r>
              <a:rPr lang="lt-L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IFF</a:t>
            </a:r>
            <a:r>
              <a:rPr lang="en-GB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-6/</a:t>
            </a:r>
            <a:r>
              <a:rPr lang="lt-L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7</a:t>
            </a:r>
          </a:p>
          <a:p>
            <a:r>
              <a:rPr lang="en-GB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Linas</a:t>
            </a:r>
            <a:r>
              <a:rPr lang="en-GB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GB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Raičinskis</a:t>
            </a:r>
            <a:r>
              <a:rPr lang="en-GB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IFF-6/11</a:t>
            </a:r>
            <a:endParaRPr lang="lt-LT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lt-LT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Paulius Daščioras iff-6/11</a:t>
            </a:r>
          </a:p>
          <a:p>
            <a:r>
              <a:rPr lang="en-GB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Augustas</a:t>
            </a:r>
            <a:r>
              <a:rPr lang="en-GB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GB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Maslauskas</a:t>
            </a:r>
            <a:r>
              <a:rPr lang="en-GB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IFF-6/11</a:t>
            </a:r>
            <a:endParaRPr lang="lt-LT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971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4749563-8E28-47C2-9A5E-BD2659AC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Projekto tikslas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B1D1AE0D-93A4-42E2-B250-F4C2AC87D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93774"/>
            <a:ext cx="9905998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lt-LT" dirty="0"/>
              <a:t>Susipažinti su </a:t>
            </a:r>
            <a:r>
              <a:rPr lang="lt-LT" i="1" dirty="0" err="1"/>
              <a:t>scrum</a:t>
            </a:r>
            <a:r>
              <a:rPr lang="lt-LT" dirty="0"/>
              <a:t> programinės įrangos kūrimo metodika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/>
              <a:t>Išmokti naudotis </a:t>
            </a:r>
            <a:r>
              <a:rPr lang="lt-LT" i="1" dirty="0" err="1"/>
              <a:t>Git</a:t>
            </a:r>
            <a:r>
              <a:rPr lang="lt-LT" dirty="0"/>
              <a:t> technologija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/>
              <a:t>Kurti projektą dirbant komandoje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/>
              <a:t>Išmokti rašyti programos dokumentaciją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/>
              <a:t>Suprasti savo asmeninius gebėjimus ir atsižvelgiant į juos pasiskirstyti darbus</a:t>
            </a:r>
          </a:p>
        </p:txBody>
      </p:sp>
    </p:spTree>
    <p:extLst>
      <p:ext uri="{BB962C8B-B14F-4D97-AF65-F5344CB8AC3E}">
        <p14:creationId xmlns:p14="http://schemas.microsoft.com/office/powerpoint/2010/main" val="107819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1E1DBF5-96B4-49A6-81F8-E86CBD6C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Produkto</a:t>
            </a:r>
            <a:r>
              <a:rPr lang="en-GB" dirty="0"/>
              <a:t> </a:t>
            </a:r>
            <a:r>
              <a:rPr lang="en-GB" dirty="0" err="1"/>
              <a:t>pagrindin</a:t>
            </a:r>
            <a:r>
              <a:rPr lang="lt-LT" dirty="0"/>
              <a:t>ė</a:t>
            </a:r>
            <a:r>
              <a:rPr lang="en-GB" dirty="0"/>
              <a:t>s </a:t>
            </a:r>
            <a:r>
              <a:rPr lang="en-GB" dirty="0" err="1"/>
              <a:t>funkcijos</a:t>
            </a:r>
            <a:endParaRPr lang="lt-LT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45965240-8251-4614-A473-4F12BFA9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lt-LT" dirty="0"/>
              <a:t>Vartotojo prisijungimas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/>
              <a:t>Naujo vartotojo registracija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/>
              <a:t>Naujos kategorijos kūrimas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/>
              <a:t>Sukurtų kategorijų sąrašas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/>
              <a:t>Naujos užduoties kūrimas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/>
              <a:t>Sukurtų užduočių sąrašas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36336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23E2165-8B6F-4017-87B7-D70E123F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06" y="189779"/>
            <a:ext cx="7799387" cy="1285240"/>
          </a:xfrm>
        </p:spPr>
        <p:txBody>
          <a:bodyPr/>
          <a:lstStyle/>
          <a:p>
            <a:r>
              <a:rPr lang="lt-LT" dirty="0"/>
              <a:t>dinaminis programos vaizdas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5C389C-B64A-4DDC-B2DE-7ABBA4C46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80" y="1666240"/>
            <a:ext cx="7342997" cy="5001981"/>
          </a:xfrm>
        </p:spPr>
      </p:pic>
    </p:spTree>
    <p:extLst>
      <p:ext uri="{BB962C8B-B14F-4D97-AF65-F5344CB8AC3E}">
        <p14:creationId xmlns:p14="http://schemas.microsoft.com/office/powerpoint/2010/main" val="11621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9F25467-DCD4-4159-B3C6-2053648D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266" y="833120"/>
            <a:ext cx="9099867" cy="1336040"/>
          </a:xfrm>
        </p:spPr>
        <p:txBody>
          <a:bodyPr/>
          <a:lstStyle/>
          <a:p>
            <a:r>
              <a:rPr lang="lt-LT" dirty="0"/>
              <a:t>statinis programos vaizdas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25725A-CA8F-4090-BF97-BA41703BD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2514600"/>
            <a:ext cx="11186160" cy="4072599"/>
          </a:xfrm>
        </p:spPr>
      </p:pic>
    </p:spTree>
    <p:extLst>
      <p:ext uri="{BB962C8B-B14F-4D97-AF65-F5344CB8AC3E}">
        <p14:creationId xmlns:p14="http://schemas.microsoft.com/office/powerpoint/2010/main" val="4523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3CF39C1-E3AC-4233-9A27-73B2F419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14" y="142673"/>
            <a:ext cx="9905998" cy="1905000"/>
          </a:xfrm>
        </p:spPr>
        <p:txBody>
          <a:bodyPr/>
          <a:lstStyle/>
          <a:p>
            <a:r>
              <a:rPr lang="lt-LT" dirty="0"/>
              <a:t>Sukurti programos langai</a:t>
            </a:r>
          </a:p>
        </p:txBody>
      </p:sp>
      <p:pic>
        <p:nvPicPr>
          <p:cNvPr id="8" name="Turinio vietos rezervavimo ženklas 7" descr="taskcreate">
            <a:extLst>
              <a:ext uri="{FF2B5EF4-FFF2-40B4-BE49-F238E27FC236}">
                <a16:creationId xmlns:a16="http://schemas.microsoft.com/office/drawing/2014/main" id="{65C703E5-CF78-42CA-8A4A-A3ECBB2240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698" y="1825625"/>
            <a:ext cx="2737311" cy="442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aveikslėlis 4" descr="register">
            <a:extLst>
              <a:ext uri="{FF2B5EF4-FFF2-40B4-BE49-F238E27FC236}">
                <a16:creationId xmlns:a16="http://schemas.microsoft.com/office/drawing/2014/main" id="{2AC61EFA-D060-46A2-BC22-CC4A77BBA0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45" y="1825625"/>
            <a:ext cx="2804160" cy="442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3F2A15-388F-44D0-9973-B2F672410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7" y="1825625"/>
            <a:ext cx="2833786" cy="44487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3CDDA4-A914-4298-B722-BC862D1F4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39" y="1825625"/>
            <a:ext cx="2822132" cy="44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5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056A-3BB9-47A6-B957-F72D2B44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Sukurti programos langai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A17ED-F0D8-4C15-BF1E-1159C39EE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88" y="2295525"/>
            <a:ext cx="2696538" cy="4271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20F26E-9752-4B81-BC75-75A8F6FE8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88" y="2295525"/>
            <a:ext cx="2737188" cy="428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2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F1E6D93-26F6-4614-BCC8-418C10F2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87852"/>
            <a:ext cx="9905998" cy="1905000"/>
          </a:xfrm>
        </p:spPr>
        <p:txBody>
          <a:bodyPr>
            <a:normAutofit/>
          </a:bodyPr>
          <a:lstStyle/>
          <a:p>
            <a:r>
              <a:rPr lang="en-US" sz="3200" dirty="0" err="1"/>
              <a:t>Vartotojo</a:t>
            </a:r>
            <a:r>
              <a:rPr lang="en-US" sz="3200" dirty="0"/>
              <a:t> </a:t>
            </a:r>
            <a:r>
              <a:rPr lang="en-US" sz="3200" dirty="0" err="1"/>
              <a:t>sąsajos</a:t>
            </a:r>
            <a:r>
              <a:rPr lang="en-US" sz="3200" dirty="0"/>
              <a:t> </a:t>
            </a:r>
            <a:r>
              <a:rPr lang="en-US" sz="3200" dirty="0" err="1"/>
              <a:t>specifikacijos</a:t>
            </a:r>
            <a:r>
              <a:rPr lang="en-US" sz="3200" dirty="0"/>
              <a:t> (wireframe) schema</a:t>
            </a:r>
            <a:endParaRPr lang="lt-LT" sz="3200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35CE31F-4B29-49E0-B558-4DDA44DA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4" name="Paveikslėlis 3">
            <a:extLst>
              <a:ext uri="{FF2B5EF4-FFF2-40B4-BE49-F238E27FC236}">
                <a16:creationId xmlns:a16="http://schemas.microsoft.com/office/drawing/2014/main" id="{6F9E1917-24F7-47F1-8DB4-B589FC9A32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53746" y="2118705"/>
            <a:ext cx="6773913" cy="45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1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ACFAC24-8F3A-4835-BFA9-FB0910E7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Retrospektyva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FCE76B8-321F-46F1-AE6B-BA9F3A9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666999"/>
            <a:ext cx="4055738" cy="312420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lt-LT" dirty="0">
                <a:effectLst/>
              </a:rPr>
              <a:t>Gera komunikacija komandoje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>
                <a:effectLst/>
              </a:rPr>
              <a:t>Užsibrėžti tikslai galiausiai įvykdomi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>
                <a:effectLst/>
              </a:rPr>
              <a:t>Semestro projekto dėstytojas padeda išspręsti neaiškias problemas.</a:t>
            </a:r>
          </a:p>
        </p:txBody>
      </p:sp>
      <p:sp>
        <p:nvSpPr>
          <p:cNvPr id="8" name="Turinio vietos rezervavimo ženklas 2">
            <a:extLst>
              <a:ext uri="{FF2B5EF4-FFF2-40B4-BE49-F238E27FC236}">
                <a16:creationId xmlns:a16="http://schemas.microsoft.com/office/drawing/2014/main" id="{E5C016B1-EC61-4DF7-A2FF-9F61C7B365E6}"/>
              </a:ext>
            </a:extLst>
          </p:cNvPr>
          <p:cNvSpPr txBox="1">
            <a:spLocks/>
          </p:cNvSpPr>
          <p:nvPr/>
        </p:nvSpPr>
        <p:spPr>
          <a:xfrm>
            <a:off x="5809831" y="2666998"/>
            <a:ext cx="405573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lt-LT" dirty="0">
                <a:effectLst/>
              </a:rPr>
              <a:t>NEVISI SPRINTAI BŪNA ĮVYKDYTI LAIKU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>
                <a:effectLst/>
              </a:rPr>
              <a:t>Į SUSITIKIMUS ATEINA NE VISI DALYVIAI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>
                <a:effectLst/>
              </a:rPr>
              <a:t>PROJEKTO KONCEPCIJOS PROBLEMOS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C6290-11D5-4398-8142-B6AC9EB0F483}"/>
              </a:ext>
            </a:extLst>
          </p:cNvPr>
          <p:cNvSpPr txBox="1"/>
          <p:nvPr/>
        </p:nvSpPr>
        <p:spPr>
          <a:xfrm>
            <a:off x="1579951" y="2099099"/>
            <a:ext cx="2348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/>
              <a:t>TEIGIAMI DALYKAI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F0AE3-DFA8-4D66-BF3E-22D625318C16}"/>
              </a:ext>
            </a:extLst>
          </p:cNvPr>
          <p:cNvSpPr txBox="1"/>
          <p:nvPr/>
        </p:nvSpPr>
        <p:spPr>
          <a:xfrm>
            <a:off x="6240580" y="2099100"/>
            <a:ext cx="2348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/>
              <a:t>NEIGIAMI DALYKAI</a:t>
            </a:r>
          </a:p>
        </p:txBody>
      </p:sp>
    </p:spTree>
    <p:extLst>
      <p:ext uri="{BB962C8B-B14F-4D97-AF65-F5344CB8AC3E}">
        <p14:creationId xmlns:p14="http://schemas.microsoft.com/office/powerpoint/2010/main" val="3917505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nklelis">
  <a:themeElements>
    <a:clrScheme name="Tinklelis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Tinklel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inklel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TM03457485[[fn=Tinklelis]]</Template>
  <TotalTime>131</TotalTime>
  <Words>131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Tinklelis</vt:lpstr>
      <vt:lpstr>„To – Do“ mobilioji aplikacija</vt:lpstr>
      <vt:lpstr>Projekto tikslas</vt:lpstr>
      <vt:lpstr>Produkto pagrindinės funkcijos</vt:lpstr>
      <vt:lpstr>dinaminis programos vaizdas</vt:lpstr>
      <vt:lpstr>statinis programos vaizdas</vt:lpstr>
      <vt:lpstr>Sukurti programos langai</vt:lpstr>
      <vt:lpstr>Sukurti programos langai</vt:lpstr>
      <vt:lpstr>Vartotojo sąsajos specifikacijos (wireframe) schema</vt:lpstr>
      <vt:lpstr>Retrospektyva</vt:lpstr>
      <vt:lpstr>Projekto grupė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„To – Do“ mobilioji aplikacija</dc:title>
  <dc:creator>Paulius Daščioras</dc:creator>
  <cp:lastModifiedBy>Augustas</cp:lastModifiedBy>
  <cp:revision>14</cp:revision>
  <dcterms:created xsi:type="dcterms:W3CDTF">2018-05-02T09:34:23Z</dcterms:created>
  <dcterms:modified xsi:type="dcterms:W3CDTF">2018-05-22T14:25:20Z</dcterms:modified>
</cp:coreProperties>
</file>