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>
        <p:scale>
          <a:sx n="33" d="100"/>
          <a:sy n="33" d="100"/>
        </p:scale>
        <p:origin x="2028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BE85BDD-6D28-4970-9916-138407F2E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19F0578-BFBB-4CCA-BD43-7F7370566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BB444B8-5F9C-4006-BC57-ADC736235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B988-8C3F-4047-BDFA-BC48A320E473}" type="datetimeFigureOut">
              <a:rPr lang="he-IL" smtClean="0"/>
              <a:t>ח'/תשרי/תשע"ח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18E38C1-2B18-4747-9C52-008C70C1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7177407-19AF-4E06-AA35-37B46596B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0EE6-4E30-45FB-A606-A4C3586A36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378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C8A2C2-DBF2-4EC6-A8E6-09B46C37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D7F66F2-9718-48A3-AD2B-C879CF4A8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BFB756E-1F98-4293-994C-A037B2675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B988-8C3F-4047-BDFA-BC48A320E473}" type="datetimeFigureOut">
              <a:rPr lang="he-IL" smtClean="0"/>
              <a:t>ח'/תשרי/תשע"ח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455BE6F-F3B7-42FE-AE5F-916F941B1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0E9F87D-A4D4-46BA-BE7D-A163AE18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0EE6-4E30-45FB-A606-A4C3586A36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160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1A3E1895-6A79-4341-AC05-FD2EF3D1A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209D771-5070-40BE-807C-40632E5E4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CE61636-82CF-4A1B-97F4-C4B2A64FA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B988-8C3F-4047-BDFA-BC48A320E473}" type="datetimeFigureOut">
              <a:rPr lang="he-IL" smtClean="0"/>
              <a:t>ח'/תשרי/תשע"ח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5DAD843-DAF7-4070-A3AA-C2952F2D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CD740C2-EFBA-4A5B-9DDD-C3557C38E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0EE6-4E30-45FB-A606-A4C3586A36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7534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AC237D-0A3E-4337-8F5A-741902275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91D8E13-ED82-4DB9-8353-6A8794AA8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F725774-8BDA-45B9-94C2-9AAA977B7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B988-8C3F-4047-BDFA-BC48A320E473}" type="datetimeFigureOut">
              <a:rPr lang="he-IL" smtClean="0"/>
              <a:t>ח'/תשרי/תשע"ח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59E54DE-177B-4480-B507-588554258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448F725-8FFF-4273-A4B5-7FDCE91B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0EE6-4E30-45FB-A606-A4C3586A36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773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4CD006-80C7-43FA-98D1-AC87A5C45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05F30CB-00C1-4EFD-BC76-4F5B0B7AE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B0D7A2A-3E73-46F3-81B6-3E8CD5899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B988-8C3F-4047-BDFA-BC48A320E473}" type="datetimeFigureOut">
              <a:rPr lang="he-IL" smtClean="0"/>
              <a:t>ח'/תשרי/תשע"ח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F1DACB0-08B1-4074-80D8-859287630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5AF849B-C737-4059-A52C-CFE3D7812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0EE6-4E30-45FB-A606-A4C3586A36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629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6FAAE2-7C94-4549-81BB-39BA98D1A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B1FC245-FFEE-4654-ABBF-A5E76D133B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479A66C-4884-422A-96B9-7AF6B143C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0A7D890-C6B1-4351-8BC3-A8AA93767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B988-8C3F-4047-BDFA-BC48A320E473}" type="datetimeFigureOut">
              <a:rPr lang="he-IL" smtClean="0"/>
              <a:t>ח'/תשרי/תשע"ח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63E33CA-2F59-44A3-A8E3-1006FD61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E207D8D-5CAA-472E-8624-D7688A8C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0EE6-4E30-45FB-A606-A4C3586A36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581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72FC1FD-3AD3-42FB-BA2E-54319D61E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3A81965-DFE8-45C4-8E8E-D24F11079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A58D2B4-9373-4737-8A0A-002BFD044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45C9BBD9-B163-4A6D-B204-8225BB66B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9453EAE8-66BA-43A9-92E5-5E234FF62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53087DE8-5008-4E95-823F-E1F62B99E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B988-8C3F-4047-BDFA-BC48A320E473}" type="datetimeFigureOut">
              <a:rPr lang="he-IL" smtClean="0"/>
              <a:t>ח'/תשרי/תשע"ח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0F92E2F-EAFF-4E01-937F-9DD7FB6C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D4D02C1C-1627-4673-AF47-CF43B480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0EE6-4E30-45FB-A606-A4C3586A36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881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1E08F68-2605-46E7-A81B-6A087962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7191746F-99EB-456B-87D0-41D0D6C74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B988-8C3F-4047-BDFA-BC48A320E473}" type="datetimeFigureOut">
              <a:rPr lang="he-IL" smtClean="0"/>
              <a:t>ח'/תשרי/תשע"ח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938A5B0-5E03-4F83-9568-B987B1A2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3FDC6F4-7B0D-4F25-B97F-B72A2B27A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0EE6-4E30-45FB-A606-A4C3586A36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657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E47A0AA6-58C2-4363-97C5-2273DFA3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B988-8C3F-4047-BDFA-BC48A320E473}" type="datetimeFigureOut">
              <a:rPr lang="he-IL" smtClean="0"/>
              <a:t>ח'/תשרי/תשע"ח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CCFA12C-F7FD-4F03-916F-6933E292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28A2C60-AA4A-4404-A85B-43E65C6B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0EE6-4E30-45FB-A606-A4C3586A36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468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5AD33E-1BBD-4ED7-AD1B-3ADBB457E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046654D-E8B0-4C1D-999F-A09B42B48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79AF8C9-3B19-4890-8B11-E619D6093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6D7C3A5-5DD6-4D28-8A15-C8C224F5C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B988-8C3F-4047-BDFA-BC48A320E473}" type="datetimeFigureOut">
              <a:rPr lang="he-IL" smtClean="0"/>
              <a:t>ח'/תשרי/תשע"ח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BA65190-E2DA-4155-9D35-096AB632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CC4DEBB-B8D4-41BD-80C6-C00F218A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0EE6-4E30-45FB-A606-A4C3586A36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947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AD5F6D-5CAD-4E71-B213-844B0537B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D5CCD759-0CAC-4D12-9207-F9D403744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776581A-BF0A-4E79-A503-4F3EB4BF7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FF022CC-CD16-45C9-9238-856311E39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B988-8C3F-4047-BDFA-BC48A320E473}" type="datetimeFigureOut">
              <a:rPr lang="he-IL" smtClean="0"/>
              <a:t>ח'/תשרי/תשע"ח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95F5FCF-345F-42C3-8E63-11EDC4A63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B7FD0C4-1F5C-41CD-A0D3-38DAA1DE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0EE6-4E30-45FB-A606-A4C3586A36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013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DA0C9D2E-D7BF-493A-A4A6-593753974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305A209-5020-4E26-B0A2-83C709E7C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E74D534-8B13-4352-9937-ECF72560F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9B988-8C3F-4047-BDFA-BC48A320E473}" type="datetimeFigureOut">
              <a:rPr lang="he-IL" smtClean="0"/>
              <a:t>ח'/תשרי/תשע"ח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C14B37F-2D82-4BC2-907F-4D9C85CEE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628F2F4-3047-4A33-8564-D8D166C32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60EE6-4E30-45FB-A606-A4C3586A36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1144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433779F3-3A83-4335-90E4-8514DF1DEC4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322" y="-2604306"/>
            <a:ext cx="12213784" cy="8449521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727FD1DB-0592-495B-B9AE-3C1AD21DA5F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6059" y="-1591521"/>
            <a:ext cx="12213784" cy="8449521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263B73CC-26BD-463E-8AD8-4F19D5F71D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61" y="-372259"/>
            <a:ext cx="12213784" cy="844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73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ADA7171C-3F0C-467A-A101-5F9AB567E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97518" y1="95922" x2="96986" y2="94858"/>
                        <a14:backgroundMark x1="98050" y1="92730" x2="85106" y2="99645"/>
                        <a14:backgroundMark x1="83333" y1="98227" x2="87234" y2="99823"/>
                        <a14:backgroundMark x1="99113" y1="98050" x2="88652" y2="99113"/>
                        <a14:backgroundMark x1="73936" y1="98050" x2="47872" y2="96277"/>
                        <a14:backgroundMark x1="46631" y1="97695" x2="54433" y2="93794"/>
                        <a14:backgroundMark x1="54433" y1="93794" x2="63652" y2="95922"/>
                        <a14:backgroundMark x1="63652" y1="95922" x2="72340" y2="98582"/>
                        <a14:backgroundMark x1="72340" y1="98582" x2="47518" y2="99291"/>
                        <a14:backgroundMark x1="35106" y1="98227" x2="50887" y2="93262"/>
                        <a14:backgroundMark x1="46986" y1="95922" x2="20745" y2="97340"/>
                        <a14:backgroundMark x1="19858" y1="98582" x2="50532" y2="99113"/>
                        <a14:backgroundMark x1="23404" y1="95922" x2="29433" y2="99823"/>
                        <a14:backgroundMark x1="24113" y1="96277" x2="37234" y2="96277"/>
                        <a14:backgroundMark x1="22518" y1="94858" x2="21277" y2="98759"/>
                        <a14:backgroundMark x1="22872" y1="96277" x2="19149" y2="99113"/>
                        <a14:backgroundMark x1="709" y1="94326" x2="8865" y2="99823"/>
                        <a14:backgroundMark x1="12057" y1="98582" x2="18262" y2="998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416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05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719758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0</Words>
  <Application>Microsoft Office PowerPoint</Application>
  <PresentationFormat>מסך רחב</PresentationFormat>
  <Paragraphs>0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zvi b</dc:creator>
  <cp:lastModifiedBy>zvi b</cp:lastModifiedBy>
  <cp:revision>5</cp:revision>
  <dcterms:created xsi:type="dcterms:W3CDTF">2017-09-26T14:08:29Z</dcterms:created>
  <dcterms:modified xsi:type="dcterms:W3CDTF">2017-09-28T10:54:45Z</dcterms:modified>
</cp:coreProperties>
</file>