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4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D5CBC-B86D-4E30-901D-559ACA49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" b="1212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39C28-E545-46EF-8C92-869E6995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Final Project		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BEF6C-C517-4146-88AE-E0D545D78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By zvi mints and eilon tsadok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1761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9A33-A04F-4DE3-A772-63AC98C4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/>
              <a:t>תיאור הפרוייקט</a:t>
            </a:r>
            <a:endParaRPr lang="LID4096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2E2F0-339A-4790-B06F-D34293D7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A442-FA42-4817-813F-BD41C8E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אחריות כל סטודנט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F932-32F0-4B93-898C-E423541D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74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C64E-D02A-4953-8F75-A7A46590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GitHub </a:t>
            </a:r>
            <a:r>
              <a:rPr lang="en-US" i="0" dirty="0"/>
              <a:t>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8714-B120-4110-8097-9FCB9CF8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https://github.com/ZviMints/Final-Project.git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928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8136-2285-4F83-BB47-D0D2DB9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עקרונות עיצוב הקוד ומבנהו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0825-6B69-49D4-9D58-1DD2F9A5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845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196-627C-46BB-8CDC-D989AD6B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מהפרויקט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28D9-4164-48CB-8C68-0534F2D6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776855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B7F"/>
      </a:accent4>
      <a:accent5>
        <a:srgbClr val="B6A17D"/>
      </a:accent5>
      <a:accent6>
        <a:srgbClr val="A5A772"/>
      </a:accent6>
      <a:hlink>
        <a:srgbClr val="9580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Final Project  </vt:lpstr>
      <vt:lpstr>תיאור הפרוייקט</vt:lpstr>
      <vt:lpstr>אחריות כל סטודנט</vt:lpstr>
      <vt:lpstr>GitHub Repository</vt:lpstr>
      <vt:lpstr>עקרונות עיצוב הקוד ומבנהו</vt:lpstr>
      <vt:lpstr>תובנות מהפרויקט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אילון צדוק</dc:creator>
  <cp:lastModifiedBy>אילון צדוק</cp:lastModifiedBy>
  <cp:revision>4</cp:revision>
  <dcterms:created xsi:type="dcterms:W3CDTF">2020-10-07T05:16:03Z</dcterms:created>
  <dcterms:modified xsi:type="dcterms:W3CDTF">2020-10-07T06:03:47Z</dcterms:modified>
</cp:coreProperties>
</file>