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0"/>
  </p:notesMasterIdLst>
  <p:handoutMasterIdLst>
    <p:handoutMasterId r:id="rId11"/>
  </p:handoutMasterIdLst>
  <p:sldIdLst>
    <p:sldId id="257" r:id="rId2"/>
    <p:sldId id="312" r:id="rId3"/>
    <p:sldId id="258" r:id="rId4"/>
    <p:sldId id="313" r:id="rId5"/>
    <p:sldId id="314" r:id="rId6"/>
    <p:sldId id="310" r:id="rId7"/>
    <p:sldId id="311" r:id="rId8"/>
    <p:sldId id="31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C7E29B-7DAC-E340-B772-B5BB5445A0EC}">
          <p14:sldIdLst>
            <p14:sldId id="257"/>
            <p14:sldId id="312"/>
            <p14:sldId id="258"/>
            <p14:sldId id="313"/>
            <p14:sldId id="314"/>
            <p14:sldId id="310"/>
            <p14:sldId id="311"/>
            <p14:sldId id="3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00"/>
    <a:srgbClr val="00CC99"/>
    <a:srgbClr val="006600"/>
    <a:srgbClr val="FF00FF"/>
    <a:srgbClr val="3300FF"/>
    <a:srgbClr val="CC9900"/>
    <a:srgbClr val="009966"/>
    <a:srgbClr val="FF0080"/>
    <a:srgbClr val="FF800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BCD84-AE66-0D43-9F11-C4B213707D72}" v="23" dt="2020-10-14T00:58:34.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3265" autoAdjust="0"/>
  </p:normalViewPr>
  <p:slideViewPr>
    <p:cSldViewPr snapToGrid="0" snapToObjects="1">
      <p:cViewPr varScale="1">
        <p:scale>
          <a:sx n="78" d="100"/>
          <a:sy n="78" d="100"/>
        </p:scale>
        <p:origin x="31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ssa Densmore" userId="414439ec-6639-48a8-bbca-ec478094d880" providerId="ADAL" clId="{510BCD84-AE66-0D43-9F11-C4B213707D72}"/>
    <pc:docChg chg="custSel addSld delSld modSld sldOrd modSection">
      <pc:chgData name="Melissa Densmore" userId="414439ec-6639-48a8-bbca-ec478094d880" providerId="ADAL" clId="{510BCD84-AE66-0D43-9F11-C4B213707D72}" dt="2020-10-14T00:58:34.631" v="4212" actId="18331"/>
      <pc:docMkLst>
        <pc:docMk/>
      </pc:docMkLst>
      <pc:sldChg chg="modSp add mod modNotesTx">
        <pc:chgData name="Melissa Densmore" userId="414439ec-6639-48a8-bbca-ec478094d880" providerId="ADAL" clId="{510BCD84-AE66-0D43-9F11-C4B213707D72}" dt="2020-10-13T11:14:21.582" v="1819" actId="20577"/>
        <pc:sldMkLst>
          <pc:docMk/>
          <pc:sldMk cId="2232105087" sldId="258"/>
        </pc:sldMkLst>
        <pc:spChg chg="mod">
          <ac:chgData name="Melissa Densmore" userId="414439ec-6639-48a8-bbca-ec478094d880" providerId="ADAL" clId="{510BCD84-AE66-0D43-9F11-C4B213707D72}" dt="2020-10-13T11:12:10.737" v="1430" actId="14100"/>
          <ac:spMkLst>
            <pc:docMk/>
            <pc:sldMk cId="2232105087" sldId="258"/>
            <ac:spMk id="4" creationId="{00000000-0000-0000-0000-000000000000}"/>
          </ac:spMkLst>
        </pc:spChg>
        <pc:picChg chg="mod">
          <ac:chgData name="Melissa Densmore" userId="414439ec-6639-48a8-bbca-ec478094d880" providerId="ADAL" clId="{510BCD84-AE66-0D43-9F11-C4B213707D72}" dt="2020-10-13T11:12:07.348" v="1429" actId="1076"/>
          <ac:picMkLst>
            <pc:docMk/>
            <pc:sldMk cId="2232105087" sldId="258"/>
            <ac:picMk id="7" creationId="{00000000-0000-0000-0000-000000000000}"/>
          </ac:picMkLst>
        </pc:picChg>
        <pc:picChg chg="mod">
          <ac:chgData name="Melissa Densmore" userId="414439ec-6639-48a8-bbca-ec478094d880" providerId="ADAL" clId="{510BCD84-AE66-0D43-9F11-C4B213707D72}" dt="2020-10-13T11:12:07.348" v="1429" actId="1076"/>
          <ac:picMkLst>
            <pc:docMk/>
            <pc:sldMk cId="2232105087" sldId="258"/>
            <ac:picMk id="8" creationId="{00000000-0000-0000-0000-000000000000}"/>
          </ac:picMkLst>
        </pc:picChg>
      </pc:sldChg>
      <pc:sldChg chg="modNotesTx">
        <pc:chgData name="Melissa Densmore" userId="414439ec-6639-48a8-bbca-ec478094d880" providerId="ADAL" clId="{510BCD84-AE66-0D43-9F11-C4B213707D72}" dt="2020-10-13T11:44:55.644" v="3229" actId="20577"/>
        <pc:sldMkLst>
          <pc:docMk/>
          <pc:sldMk cId="1042995153" sldId="310"/>
        </pc:sldMkLst>
      </pc:sldChg>
      <pc:sldChg chg="modNotesTx">
        <pc:chgData name="Melissa Densmore" userId="414439ec-6639-48a8-bbca-ec478094d880" providerId="ADAL" clId="{510BCD84-AE66-0D43-9F11-C4B213707D72}" dt="2020-10-13T11:52:07.501" v="3830" actId="20577"/>
        <pc:sldMkLst>
          <pc:docMk/>
          <pc:sldMk cId="4009147904" sldId="311"/>
        </pc:sldMkLst>
      </pc:sldChg>
      <pc:sldChg chg="modSp mod modNotesTx">
        <pc:chgData name="Melissa Densmore" userId="414439ec-6639-48a8-bbca-ec478094d880" providerId="ADAL" clId="{510BCD84-AE66-0D43-9F11-C4B213707D72}" dt="2020-10-14T00:58:34.631" v="4212" actId="18331"/>
        <pc:sldMkLst>
          <pc:docMk/>
          <pc:sldMk cId="2876491204" sldId="312"/>
        </pc:sldMkLst>
        <pc:spChg chg="mod">
          <ac:chgData name="Melissa Densmore" userId="414439ec-6639-48a8-bbca-ec478094d880" providerId="ADAL" clId="{510BCD84-AE66-0D43-9F11-C4B213707D72}" dt="2020-10-13T11:12:20.368" v="1431" actId="14100"/>
          <ac:spMkLst>
            <pc:docMk/>
            <pc:sldMk cId="2876491204" sldId="312"/>
            <ac:spMk id="11" creationId="{F0C7E9DE-98DC-2E4B-932B-F209730B6262}"/>
          </ac:spMkLst>
        </pc:spChg>
        <pc:picChg chg="mod">
          <ac:chgData name="Melissa Densmore" userId="414439ec-6639-48a8-bbca-ec478094d880" providerId="ADAL" clId="{510BCD84-AE66-0D43-9F11-C4B213707D72}" dt="2020-10-14T00:58:34.631" v="4212" actId="18331"/>
          <ac:picMkLst>
            <pc:docMk/>
            <pc:sldMk cId="2876491204" sldId="312"/>
            <ac:picMk id="1026" creationId="{B8E2361E-759E-E042-8F04-9ACA483D4569}"/>
          </ac:picMkLst>
        </pc:picChg>
      </pc:sldChg>
      <pc:sldChg chg="ord modNotesTx">
        <pc:chgData name="Melissa Densmore" userId="414439ec-6639-48a8-bbca-ec478094d880" providerId="ADAL" clId="{510BCD84-AE66-0D43-9F11-C4B213707D72}" dt="2020-10-13T11:17:41.460" v="1841" actId="20578"/>
        <pc:sldMkLst>
          <pc:docMk/>
          <pc:sldMk cId="3323963958" sldId="313"/>
        </pc:sldMkLst>
      </pc:sldChg>
      <pc:sldChg chg="add del">
        <pc:chgData name="Melissa Densmore" userId="414439ec-6639-48a8-bbca-ec478094d880" providerId="ADAL" clId="{510BCD84-AE66-0D43-9F11-C4B213707D72}" dt="2020-10-13T11:04:43.111" v="1337" actId="2696"/>
        <pc:sldMkLst>
          <pc:docMk/>
          <pc:sldMk cId="1528013755" sldId="314"/>
        </pc:sldMkLst>
      </pc:sldChg>
      <pc:sldChg chg="addSp delSp modSp add mod ord modClrScheme chgLayout modNotesTx">
        <pc:chgData name="Melissa Densmore" userId="414439ec-6639-48a8-bbca-ec478094d880" providerId="ADAL" clId="{510BCD84-AE66-0D43-9F11-C4B213707D72}" dt="2020-10-13T11:19:29.661" v="2259" actId="20577"/>
        <pc:sldMkLst>
          <pc:docMk/>
          <pc:sldMk cId="2373720513" sldId="314"/>
        </pc:sldMkLst>
        <pc:spChg chg="del">
          <ac:chgData name="Melissa Densmore" userId="414439ec-6639-48a8-bbca-ec478094d880" providerId="ADAL" clId="{510BCD84-AE66-0D43-9F11-C4B213707D72}" dt="2020-10-13T11:16:39.785" v="1822" actId="700"/>
          <ac:spMkLst>
            <pc:docMk/>
            <pc:sldMk cId="2373720513" sldId="314"/>
            <ac:spMk id="2" creationId="{408792B3-0327-1741-8395-926B67D85B96}"/>
          </ac:spMkLst>
        </pc:spChg>
        <pc:spChg chg="del">
          <ac:chgData name="Melissa Densmore" userId="414439ec-6639-48a8-bbca-ec478094d880" providerId="ADAL" clId="{510BCD84-AE66-0D43-9F11-C4B213707D72}" dt="2020-10-13T11:16:39.785" v="1822" actId="700"/>
          <ac:spMkLst>
            <pc:docMk/>
            <pc:sldMk cId="2373720513" sldId="314"/>
            <ac:spMk id="3" creationId="{28919ED0-2F37-AE40-97D1-2E7B015D51F3}"/>
          </ac:spMkLst>
        </pc:spChg>
        <pc:spChg chg="del">
          <ac:chgData name="Melissa Densmore" userId="414439ec-6639-48a8-bbca-ec478094d880" providerId="ADAL" clId="{510BCD84-AE66-0D43-9F11-C4B213707D72}" dt="2020-10-13T11:16:39.785" v="1822" actId="700"/>
          <ac:spMkLst>
            <pc:docMk/>
            <pc:sldMk cId="2373720513" sldId="314"/>
            <ac:spMk id="4" creationId="{7D5B3EC1-938E-1749-8610-1C8FDAB4B5FA}"/>
          </ac:spMkLst>
        </pc:spChg>
        <pc:spChg chg="mod ord">
          <ac:chgData name="Melissa Densmore" userId="414439ec-6639-48a8-bbca-ec478094d880" providerId="ADAL" clId="{510BCD84-AE66-0D43-9F11-C4B213707D72}" dt="2020-10-13T11:16:39.785" v="1822" actId="700"/>
          <ac:spMkLst>
            <pc:docMk/>
            <pc:sldMk cId="2373720513" sldId="314"/>
            <ac:spMk id="5" creationId="{7AFBC59B-3FC1-9D4C-AF3B-0F3046CB5BBD}"/>
          </ac:spMkLst>
        </pc:spChg>
        <pc:spChg chg="del">
          <ac:chgData name="Melissa Densmore" userId="414439ec-6639-48a8-bbca-ec478094d880" providerId="ADAL" clId="{510BCD84-AE66-0D43-9F11-C4B213707D72}" dt="2020-10-13T11:16:39.785" v="1822" actId="700"/>
          <ac:spMkLst>
            <pc:docMk/>
            <pc:sldMk cId="2373720513" sldId="314"/>
            <ac:spMk id="6" creationId="{8BF1EEE4-2F66-C745-8614-47CC4F40421C}"/>
          </ac:spMkLst>
        </pc:spChg>
        <pc:spChg chg="del">
          <ac:chgData name="Melissa Densmore" userId="414439ec-6639-48a8-bbca-ec478094d880" providerId="ADAL" clId="{510BCD84-AE66-0D43-9F11-C4B213707D72}" dt="2020-10-13T11:16:39.785" v="1822" actId="700"/>
          <ac:spMkLst>
            <pc:docMk/>
            <pc:sldMk cId="2373720513" sldId="314"/>
            <ac:spMk id="7" creationId="{6EBF8F00-2CC4-0440-BDCC-6777D28CBBCC}"/>
          </ac:spMkLst>
        </pc:spChg>
        <pc:picChg chg="add mod">
          <ac:chgData name="Melissa Densmore" userId="414439ec-6639-48a8-bbca-ec478094d880" providerId="ADAL" clId="{510BCD84-AE66-0D43-9F11-C4B213707D72}" dt="2020-10-13T11:17:00.465" v="1824" actId="14100"/>
          <ac:picMkLst>
            <pc:docMk/>
            <pc:sldMk cId="2373720513" sldId="314"/>
            <ac:picMk id="1026" creationId="{72CB37F5-F5F6-4849-8429-6B232FF3AA66}"/>
          </ac:picMkLst>
        </pc:picChg>
      </pc:sldChg>
      <pc:sldChg chg="addSp modSp add mod modClrScheme chgLayout">
        <pc:chgData name="Melissa Densmore" userId="414439ec-6639-48a8-bbca-ec478094d880" providerId="ADAL" clId="{510BCD84-AE66-0D43-9F11-C4B213707D72}" dt="2020-10-13T11:54:29.457" v="4211" actId="20577"/>
        <pc:sldMkLst>
          <pc:docMk/>
          <pc:sldMk cId="989416246" sldId="315"/>
        </pc:sldMkLst>
        <pc:spChg chg="mod ord">
          <ac:chgData name="Melissa Densmore" userId="414439ec-6639-48a8-bbca-ec478094d880" providerId="ADAL" clId="{510BCD84-AE66-0D43-9F11-C4B213707D72}" dt="2020-10-13T11:52:51.762" v="3877" actId="700"/>
          <ac:spMkLst>
            <pc:docMk/>
            <pc:sldMk cId="989416246" sldId="315"/>
            <ac:spMk id="2" creationId="{B94E709F-066D-A443-873D-952A0B23A522}"/>
          </ac:spMkLst>
        </pc:spChg>
        <pc:spChg chg="mod ord">
          <ac:chgData name="Melissa Densmore" userId="414439ec-6639-48a8-bbca-ec478094d880" providerId="ADAL" clId="{510BCD84-AE66-0D43-9F11-C4B213707D72}" dt="2020-10-13T11:52:51.762" v="3877" actId="700"/>
          <ac:spMkLst>
            <pc:docMk/>
            <pc:sldMk cId="989416246" sldId="315"/>
            <ac:spMk id="3" creationId="{872B34DF-5F52-9A4F-ADA6-0573909A089C}"/>
          </ac:spMkLst>
        </pc:spChg>
        <pc:spChg chg="add mod ord">
          <ac:chgData name="Melissa Densmore" userId="414439ec-6639-48a8-bbca-ec478094d880" providerId="ADAL" clId="{510BCD84-AE66-0D43-9F11-C4B213707D72}" dt="2020-10-13T11:54:29.457" v="4211" actId="20577"/>
          <ac:spMkLst>
            <pc:docMk/>
            <pc:sldMk cId="989416246" sldId="315"/>
            <ac:spMk id="4" creationId="{413B53EE-AAD2-4C4C-8F40-03BA64024C5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D2AAA-8D4F-4C8C-8506-F9776D255842}"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4E5EA744-3471-4AA7-A22F-FB4F8A649C3E}">
      <dgm:prSet/>
      <dgm:spPr/>
      <dgm:t>
        <a:bodyPr/>
        <a:lstStyle/>
        <a:p>
          <a:r>
            <a:rPr lang="en-US"/>
            <a:t>Easy to learn</a:t>
          </a:r>
        </a:p>
      </dgm:t>
    </dgm:pt>
    <dgm:pt modelId="{C49D5A65-243F-4152-B436-177235C4C6AA}" type="parTrans" cxnId="{32889D63-4813-4DB6-BF1E-9FE898E383E1}">
      <dgm:prSet/>
      <dgm:spPr/>
      <dgm:t>
        <a:bodyPr/>
        <a:lstStyle/>
        <a:p>
          <a:endParaRPr lang="en-US"/>
        </a:p>
      </dgm:t>
    </dgm:pt>
    <dgm:pt modelId="{7F65485A-6C5F-40A7-BC75-C2B5DE820664}" type="sibTrans" cxnId="{32889D63-4813-4DB6-BF1E-9FE898E383E1}">
      <dgm:prSet/>
      <dgm:spPr/>
      <dgm:t>
        <a:bodyPr/>
        <a:lstStyle/>
        <a:p>
          <a:endParaRPr lang="en-US"/>
        </a:p>
      </dgm:t>
    </dgm:pt>
    <dgm:pt modelId="{CB1F9094-BA20-4EBB-8FC2-9430DE104745}">
      <dgm:prSet/>
      <dgm:spPr/>
      <dgm:t>
        <a:bodyPr/>
        <a:lstStyle/>
        <a:p>
          <a:r>
            <a:rPr lang="en-US"/>
            <a:t>Effective to use</a:t>
          </a:r>
        </a:p>
      </dgm:t>
    </dgm:pt>
    <dgm:pt modelId="{4502683E-4CC4-4B7E-ABAA-6425F4741E55}" type="parTrans" cxnId="{F9F18B8B-FFA7-4EBF-A549-EE4FA2B85408}">
      <dgm:prSet/>
      <dgm:spPr/>
      <dgm:t>
        <a:bodyPr/>
        <a:lstStyle/>
        <a:p>
          <a:endParaRPr lang="en-US"/>
        </a:p>
      </dgm:t>
    </dgm:pt>
    <dgm:pt modelId="{941765F9-5A80-49EA-AA95-E650416630AD}" type="sibTrans" cxnId="{F9F18B8B-FFA7-4EBF-A549-EE4FA2B85408}">
      <dgm:prSet/>
      <dgm:spPr/>
      <dgm:t>
        <a:bodyPr/>
        <a:lstStyle/>
        <a:p>
          <a:endParaRPr lang="en-US"/>
        </a:p>
      </dgm:t>
    </dgm:pt>
    <dgm:pt modelId="{1A7D7B8A-998A-4E43-B2F7-C1C9C968375D}">
      <dgm:prSet/>
      <dgm:spPr/>
      <dgm:t>
        <a:bodyPr/>
        <a:lstStyle/>
        <a:p>
          <a:r>
            <a:rPr lang="en-US"/>
            <a:t>Enjoyable</a:t>
          </a:r>
        </a:p>
      </dgm:t>
    </dgm:pt>
    <dgm:pt modelId="{2C866448-2D55-409B-B46C-32A59D9A62D9}" type="parTrans" cxnId="{90BB6247-72B3-432B-A2C6-7ECDA1CAEC5C}">
      <dgm:prSet/>
      <dgm:spPr/>
      <dgm:t>
        <a:bodyPr/>
        <a:lstStyle/>
        <a:p>
          <a:endParaRPr lang="en-US"/>
        </a:p>
      </dgm:t>
    </dgm:pt>
    <dgm:pt modelId="{0D50F724-4ABD-4D3B-B68D-7FACC69B6E3C}" type="sibTrans" cxnId="{90BB6247-72B3-432B-A2C6-7ECDA1CAEC5C}">
      <dgm:prSet/>
      <dgm:spPr/>
      <dgm:t>
        <a:bodyPr/>
        <a:lstStyle/>
        <a:p>
          <a:endParaRPr lang="en-US"/>
        </a:p>
      </dgm:t>
    </dgm:pt>
    <dgm:pt modelId="{9207B401-8E07-40A3-90A0-E32741976AFF}" type="pres">
      <dgm:prSet presAssocID="{0ACD2AAA-8D4F-4C8C-8506-F9776D255842}" presName="root" presStyleCnt="0">
        <dgm:presLayoutVars>
          <dgm:dir/>
          <dgm:resizeHandles val="exact"/>
        </dgm:presLayoutVars>
      </dgm:prSet>
      <dgm:spPr/>
    </dgm:pt>
    <dgm:pt modelId="{DE588680-6DCC-4E3C-A6CA-33657345A3AC}" type="pres">
      <dgm:prSet presAssocID="{4E5EA744-3471-4AA7-A22F-FB4F8A649C3E}" presName="compNode" presStyleCnt="0"/>
      <dgm:spPr/>
    </dgm:pt>
    <dgm:pt modelId="{F9F39EAA-BEAC-460E-BD10-0EBE7E4FE0E2}" type="pres">
      <dgm:prSet presAssocID="{4E5EA744-3471-4AA7-A22F-FB4F8A64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6697A1E0-7BFF-49FF-BBFC-02C559DD60BF}" type="pres">
      <dgm:prSet presAssocID="{4E5EA744-3471-4AA7-A22F-FB4F8A649C3E}" presName="spaceRect" presStyleCnt="0"/>
      <dgm:spPr/>
    </dgm:pt>
    <dgm:pt modelId="{2A9E6A25-7B20-4465-8EC1-9AEF4F4DBDEF}" type="pres">
      <dgm:prSet presAssocID="{4E5EA744-3471-4AA7-A22F-FB4F8A649C3E}" presName="textRect" presStyleLbl="revTx" presStyleIdx="0" presStyleCnt="3">
        <dgm:presLayoutVars>
          <dgm:chMax val="1"/>
          <dgm:chPref val="1"/>
        </dgm:presLayoutVars>
      </dgm:prSet>
      <dgm:spPr/>
    </dgm:pt>
    <dgm:pt modelId="{447B016A-C624-4047-8F6B-C6A701C7A9B4}" type="pres">
      <dgm:prSet presAssocID="{7F65485A-6C5F-40A7-BC75-C2B5DE820664}" presName="sibTrans" presStyleCnt="0"/>
      <dgm:spPr/>
    </dgm:pt>
    <dgm:pt modelId="{A2E4A360-A48B-4BD5-AB59-E1183C3BB96A}" type="pres">
      <dgm:prSet presAssocID="{CB1F9094-BA20-4EBB-8FC2-9430DE104745}" presName="compNode" presStyleCnt="0"/>
      <dgm:spPr/>
    </dgm:pt>
    <dgm:pt modelId="{30F3D41A-ED4A-4AAA-85FF-C4AA62957016}" type="pres">
      <dgm:prSet presAssocID="{CB1F9094-BA20-4EBB-8FC2-9430DE1047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5C9BB81-9BC6-4E77-B7F5-2F07203AA20B}" type="pres">
      <dgm:prSet presAssocID="{CB1F9094-BA20-4EBB-8FC2-9430DE104745}" presName="spaceRect" presStyleCnt="0"/>
      <dgm:spPr/>
    </dgm:pt>
    <dgm:pt modelId="{95DB429A-54CA-4603-A972-DE74F245BCD9}" type="pres">
      <dgm:prSet presAssocID="{CB1F9094-BA20-4EBB-8FC2-9430DE104745}" presName="textRect" presStyleLbl="revTx" presStyleIdx="1" presStyleCnt="3">
        <dgm:presLayoutVars>
          <dgm:chMax val="1"/>
          <dgm:chPref val="1"/>
        </dgm:presLayoutVars>
      </dgm:prSet>
      <dgm:spPr/>
    </dgm:pt>
    <dgm:pt modelId="{1A8A17BD-BB19-480D-9D57-6F2414778B09}" type="pres">
      <dgm:prSet presAssocID="{941765F9-5A80-49EA-AA95-E650416630AD}" presName="sibTrans" presStyleCnt="0"/>
      <dgm:spPr/>
    </dgm:pt>
    <dgm:pt modelId="{34DFEC51-1C35-4220-BFF2-C89E9E42260E}" type="pres">
      <dgm:prSet presAssocID="{1A7D7B8A-998A-4E43-B2F7-C1C9C968375D}" presName="compNode" presStyleCnt="0"/>
      <dgm:spPr/>
    </dgm:pt>
    <dgm:pt modelId="{45B675AC-79B8-45B8-9ED0-52B33F765494}" type="pres">
      <dgm:prSet presAssocID="{1A7D7B8A-998A-4E43-B2F7-C1C9C96837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5407E732-8D2E-4E90-9135-AFC4187C6296}" type="pres">
      <dgm:prSet presAssocID="{1A7D7B8A-998A-4E43-B2F7-C1C9C968375D}" presName="spaceRect" presStyleCnt="0"/>
      <dgm:spPr/>
    </dgm:pt>
    <dgm:pt modelId="{0DBF8D8C-1DE5-47CB-A183-13DF0F98225C}" type="pres">
      <dgm:prSet presAssocID="{1A7D7B8A-998A-4E43-B2F7-C1C9C968375D}" presName="textRect" presStyleLbl="revTx" presStyleIdx="2" presStyleCnt="3">
        <dgm:presLayoutVars>
          <dgm:chMax val="1"/>
          <dgm:chPref val="1"/>
        </dgm:presLayoutVars>
      </dgm:prSet>
      <dgm:spPr/>
    </dgm:pt>
  </dgm:ptLst>
  <dgm:cxnLst>
    <dgm:cxn modelId="{90BB6247-72B3-432B-A2C6-7ECDA1CAEC5C}" srcId="{0ACD2AAA-8D4F-4C8C-8506-F9776D255842}" destId="{1A7D7B8A-998A-4E43-B2F7-C1C9C968375D}" srcOrd="2" destOrd="0" parTransId="{2C866448-2D55-409B-B46C-32A59D9A62D9}" sibTransId="{0D50F724-4ABD-4D3B-B68D-7FACC69B6E3C}"/>
    <dgm:cxn modelId="{32889D63-4813-4DB6-BF1E-9FE898E383E1}" srcId="{0ACD2AAA-8D4F-4C8C-8506-F9776D255842}" destId="{4E5EA744-3471-4AA7-A22F-FB4F8A649C3E}" srcOrd="0" destOrd="0" parTransId="{C49D5A65-243F-4152-B436-177235C4C6AA}" sibTransId="{7F65485A-6C5F-40A7-BC75-C2B5DE820664}"/>
    <dgm:cxn modelId="{DF531667-00C4-4B84-8888-96BD13A95327}" type="presOf" srcId="{0ACD2AAA-8D4F-4C8C-8506-F9776D255842}" destId="{9207B401-8E07-40A3-90A0-E32741976AFF}" srcOrd="0" destOrd="0" presId="urn:microsoft.com/office/officeart/2018/2/layout/IconLabelList"/>
    <dgm:cxn modelId="{9F497E68-A7BC-48C0-9368-EFC98DBA3483}" type="presOf" srcId="{1A7D7B8A-998A-4E43-B2F7-C1C9C968375D}" destId="{0DBF8D8C-1DE5-47CB-A183-13DF0F98225C}" srcOrd="0" destOrd="0" presId="urn:microsoft.com/office/officeart/2018/2/layout/IconLabelList"/>
    <dgm:cxn modelId="{F9F18B8B-FFA7-4EBF-A549-EE4FA2B85408}" srcId="{0ACD2AAA-8D4F-4C8C-8506-F9776D255842}" destId="{CB1F9094-BA20-4EBB-8FC2-9430DE104745}" srcOrd="1" destOrd="0" parTransId="{4502683E-4CC4-4B7E-ABAA-6425F4741E55}" sibTransId="{941765F9-5A80-49EA-AA95-E650416630AD}"/>
    <dgm:cxn modelId="{70949497-602A-4BDC-B782-9B30DB8C00B6}" type="presOf" srcId="{4E5EA744-3471-4AA7-A22F-FB4F8A649C3E}" destId="{2A9E6A25-7B20-4465-8EC1-9AEF4F4DBDEF}" srcOrd="0" destOrd="0" presId="urn:microsoft.com/office/officeart/2018/2/layout/IconLabelList"/>
    <dgm:cxn modelId="{7BA6C9CF-09A2-411E-9554-E18551D7344A}" type="presOf" srcId="{CB1F9094-BA20-4EBB-8FC2-9430DE104745}" destId="{95DB429A-54CA-4603-A972-DE74F245BCD9}" srcOrd="0" destOrd="0" presId="urn:microsoft.com/office/officeart/2018/2/layout/IconLabelList"/>
    <dgm:cxn modelId="{9E653BB8-68F1-4EBB-9E97-7A70F85B85ED}" type="presParOf" srcId="{9207B401-8E07-40A3-90A0-E32741976AFF}" destId="{DE588680-6DCC-4E3C-A6CA-33657345A3AC}" srcOrd="0" destOrd="0" presId="urn:microsoft.com/office/officeart/2018/2/layout/IconLabelList"/>
    <dgm:cxn modelId="{BD36129A-B3F0-48D7-9491-4ADE6AB4469F}" type="presParOf" srcId="{DE588680-6DCC-4E3C-A6CA-33657345A3AC}" destId="{F9F39EAA-BEAC-460E-BD10-0EBE7E4FE0E2}" srcOrd="0" destOrd="0" presId="urn:microsoft.com/office/officeart/2018/2/layout/IconLabelList"/>
    <dgm:cxn modelId="{BB6199B8-CFEB-4429-96B4-C96C62E487F9}" type="presParOf" srcId="{DE588680-6DCC-4E3C-A6CA-33657345A3AC}" destId="{6697A1E0-7BFF-49FF-BBFC-02C559DD60BF}" srcOrd="1" destOrd="0" presId="urn:microsoft.com/office/officeart/2018/2/layout/IconLabelList"/>
    <dgm:cxn modelId="{25163F91-828F-4698-91CC-25F078F0CE18}" type="presParOf" srcId="{DE588680-6DCC-4E3C-A6CA-33657345A3AC}" destId="{2A9E6A25-7B20-4465-8EC1-9AEF4F4DBDEF}" srcOrd="2" destOrd="0" presId="urn:microsoft.com/office/officeart/2018/2/layout/IconLabelList"/>
    <dgm:cxn modelId="{D3C57234-1D12-4F4E-8403-D2531610F7E8}" type="presParOf" srcId="{9207B401-8E07-40A3-90A0-E32741976AFF}" destId="{447B016A-C624-4047-8F6B-C6A701C7A9B4}" srcOrd="1" destOrd="0" presId="urn:microsoft.com/office/officeart/2018/2/layout/IconLabelList"/>
    <dgm:cxn modelId="{E971E893-91BC-476F-ABA9-BA615CA4F053}" type="presParOf" srcId="{9207B401-8E07-40A3-90A0-E32741976AFF}" destId="{A2E4A360-A48B-4BD5-AB59-E1183C3BB96A}" srcOrd="2" destOrd="0" presId="urn:microsoft.com/office/officeart/2018/2/layout/IconLabelList"/>
    <dgm:cxn modelId="{7B755116-1EF9-43E0-A33B-B7EE86EF5D4F}" type="presParOf" srcId="{A2E4A360-A48B-4BD5-AB59-E1183C3BB96A}" destId="{30F3D41A-ED4A-4AAA-85FF-C4AA62957016}" srcOrd="0" destOrd="0" presId="urn:microsoft.com/office/officeart/2018/2/layout/IconLabelList"/>
    <dgm:cxn modelId="{9FAF5F3F-3ED7-4FDA-BBA0-CCEAE0E43A20}" type="presParOf" srcId="{A2E4A360-A48B-4BD5-AB59-E1183C3BB96A}" destId="{25C9BB81-9BC6-4E77-B7F5-2F07203AA20B}" srcOrd="1" destOrd="0" presId="urn:microsoft.com/office/officeart/2018/2/layout/IconLabelList"/>
    <dgm:cxn modelId="{61F4AC7A-4B42-437E-BBF1-79B2527CB999}" type="presParOf" srcId="{A2E4A360-A48B-4BD5-AB59-E1183C3BB96A}" destId="{95DB429A-54CA-4603-A972-DE74F245BCD9}" srcOrd="2" destOrd="0" presId="urn:microsoft.com/office/officeart/2018/2/layout/IconLabelList"/>
    <dgm:cxn modelId="{6CF4F646-00D7-4ED0-9A2A-F04EB6414061}" type="presParOf" srcId="{9207B401-8E07-40A3-90A0-E32741976AFF}" destId="{1A8A17BD-BB19-480D-9D57-6F2414778B09}" srcOrd="3" destOrd="0" presId="urn:microsoft.com/office/officeart/2018/2/layout/IconLabelList"/>
    <dgm:cxn modelId="{202E13A6-9DEA-44C8-8AA4-76CCA5E59C10}" type="presParOf" srcId="{9207B401-8E07-40A3-90A0-E32741976AFF}" destId="{34DFEC51-1C35-4220-BFF2-C89E9E42260E}" srcOrd="4" destOrd="0" presId="urn:microsoft.com/office/officeart/2018/2/layout/IconLabelList"/>
    <dgm:cxn modelId="{BCC64AA0-0D32-48EB-8FFD-C0B9A98F0630}" type="presParOf" srcId="{34DFEC51-1C35-4220-BFF2-C89E9E42260E}" destId="{45B675AC-79B8-45B8-9ED0-52B33F765494}" srcOrd="0" destOrd="0" presId="urn:microsoft.com/office/officeart/2018/2/layout/IconLabelList"/>
    <dgm:cxn modelId="{5972BEAD-520A-45DD-8C32-E2377333D2C6}" type="presParOf" srcId="{34DFEC51-1C35-4220-BFF2-C89E9E42260E}" destId="{5407E732-8D2E-4E90-9135-AFC4187C6296}" srcOrd="1" destOrd="0" presId="urn:microsoft.com/office/officeart/2018/2/layout/IconLabelList"/>
    <dgm:cxn modelId="{33B92B95-4917-403B-9A15-BE1256499B5C}" type="presParOf" srcId="{34DFEC51-1C35-4220-BFF2-C89E9E42260E}" destId="{0DBF8D8C-1DE5-47CB-A183-13DF0F98225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2E59E-1101-A142-AEEF-CD77CC434128}" type="doc">
      <dgm:prSet loTypeId="urn:microsoft.com/office/officeart/2005/8/layout/cycle1" loCatId="" qsTypeId="urn:microsoft.com/office/officeart/2005/8/quickstyle/simple4" qsCatId="simple" csTypeId="urn:microsoft.com/office/officeart/2005/8/colors/colorful1" csCatId="colorful" phldr="1"/>
      <dgm:spPr/>
      <dgm:t>
        <a:bodyPr/>
        <a:lstStyle/>
        <a:p>
          <a:endParaRPr lang="en-US"/>
        </a:p>
      </dgm:t>
    </dgm:pt>
    <dgm:pt modelId="{3B9EE981-411B-3245-89AF-8A500A72F43B}">
      <dgm:prSet phldrT="[Text]"/>
      <dgm:spPr/>
      <dgm:t>
        <a:bodyPr/>
        <a:lstStyle/>
        <a:p>
          <a:r>
            <a:rPr lang="en-US" dirty="0"/>
            <a:t>Prototype</a:t>
          </a:r>
        </a:p>
      </dgm:t>
    </dgm:pt>
    <dgm:pt modelId="{18E0CB02-0838-1F4E-9757-95ABB1D19E0C}" type="parTrans" cxnId="{8F12E167-12CD-704B-8174-B388194D719A}">
      <dgm:prSet/>
      <dgm:spPr/>
      <dgm:t>
        <a:bodyPr/>
        <a:lstStyle/>
        <a:p>
          <a:endParaRPr lang="en-US"/>
        </a:p>
      </dgm:t>
    </dgm:pt>
    <dgm:pt modelId="{94778251-9A4A-6A46-BF5D-CA680054243D}" type="sibTrans" cxnId="{8F12E167-12CD-704B-8174-B388194D719A}">
      <dgm:prSet/>
      <dgm:spPr/>
      <dgm:t>
        <a:bodyPr/>
        <a:lstStyle/>
        <a:p>
          <a:endParaRPr lang="en-US"/>
        </a:p>
      </dgm:t>
    </dgm:pt>
    <dgm:pt modelId="{1965D963-0782-9C4D-ACDA-AE86C033D4D6}">
      <dgm:prSet phldrT="[Text]"/>
      <dgm:spPr/>
      <dgm:t>
        <a:bodyPr/>
        <a:lstStyle/>
        <a:p>
          <a:r>
            <a:rPr lang="en-US" dirty="0"/>
            <a:t>Evaluate</a:t>
          </a:r>
        </a:p>
      </dgm:t>
    </dgm:pt>
    <dgm:pt modelId="{EEC63A10-5027-EC4A-88B4-0C696F03A4A0}" type="parTrans" cxnId="{37949E6A-5DC6-6849-9489-CB8BD9A49590}">
      <dgm:prSet/>
      <dgm:spPr/>
      <dgm:t>
        <a:bodyPr/>
        <a:lstStyle/>
        <a:p>
          <a:endParaRPr lang="en-US"/>
        </a:p>
      </dgm:t>
    </dgm:pt>
    <dgm:pt modelId="{12BB8B60-4A00-D74C-814C-091E1D6022A3}" type="sibTrans" cxnId="{37949E6A-5DC6-6849-9489-CB8BD9A49590}">
      <dgm:prSet/>
      <dgm:spPr/>
      <dgm:t>
        <a:bodyPr/>
        <a:lstStyle/>
        <a:p>
          <a:endParaRPr lang="en-US"/>
        </a:p>
      </dgm:t>
    </dgm:pt>
    <dgm:pt modelId="{091B47DF-9353-C146-96DA-802F503DF88D}">
      <dgm:prSet phldrT="[Text]"/>
      <dgm:spPr/>
      <dgm:t>
        <a:bodyPr/>
        <a:lstStyle/>
        <a:p>
          <a:r>
            <a:rPr lang="en-US" dirty="0"/>
            <a:t>Design</a:t>
          </a:r>
        </a:p>
      </dgm:t>
    </dgm:pt>
    <dgm:pt modelId="{272F8314-EF8F-EE4A-AC4C-89EB55AE61F6}" type="parTrans" cxnId="{290AA4FB-30C7-2040-B92B-281193FE255F}">
      <dgm:prSet/>
      <dgm:spPr/>
      <dgm:t>
        <a:bodyPr/>
        <a:lstStyle/>
        <a:p>
          <a:endParaRPr lang="en-US"/>
        </a:p>
      </dgm:t>
    </dgm:pt>
    <dgm:pt modelId="{DD68858B-DE43-3F4D-8F18-C2DCB8375077}" type="sibTrans" cxnId="{290AA4FB-30C7-2040-B92B-281193FE255F}">
      <dgm:prSet/>
      <dgm:spPr/>
      <dgm:t>
        <a:bodyPr/>
        <a:lstStyle/>
        <a:p>
          <a:endParaRPr lang="en-US"/>
        </a:p>
      </dgm:t>
    </dgm:pt>
    <dgm:pt modelId="{AE62B74C-C402-F740-B305-9859047A60AB}" type="pres">
      <dgm:prSet presAssocID="{F2C2E59E-1101-A142-AEEF-CD77CC434128}" presName="cycle" presStyleCnt="0">
        <dgm:presLayoutVars>
          <dgm:dir/>
          <dgm:resizeHandles val="exact"/>
        </dgm:presLayoutVars>
      </dgm:prSet>
      <dgm:spPr/>
    </dgm:pt>
    <dgm:pt modelId="{5C62B540-DDAF-FF40-AB6A-BD0967614EF1}" type="pres">
      <dgm:prSet presAssocID="{3B9EE981-411B-3245-89AF-8A500A72F43B}" presName="dummy" presStyleCnt="0"/>
      <dgm:spPr/>
    </dgm:pt>
    <dgm:pt modelId="{297963F9-2D25-7549-A786-19D804F8CF4F}" type="pres">
      <dgm:prSet presAssocID="{3B9EE981-411B-3245-89AF-8A500A72F43B}" presName="node" presStyleLbl="revTx" presStyleIdx="0" presStyleCnt="3">
        <dgm:presLayoutVars>
          <dgm:bulletEnabled val="1"/>
        </dgm:presLayoutVars>
      </dgm:prSet>
      <dgm:spPr/>
    </dgm:pt>
    <dgm:pt modelId="{7EC83E71-7B08-8B48-9536-87B778A1864F}" type="pres">
      <dgm:prSet presAssocID="{94778251-9A4A-6A46-BF5D-CA680054243D}" presName="sibTrans" presStyleLbl="node1" presStyleIdx="0" presStyleCnt="3"/>
      <dgm:spPr/>
    </dgm:pt>
    <dgm:pt modelId="{9EBC2532-7220-AF46-BC7F-67D618005C26}" type="pres">
      <dgm:prSet presAssocID="{1965D963-0782-9C4D-ACDA-AE86C033D4D6}" presName="dummy" presStyleCnt="0"/>
      <dgm:spPr/>
    </dgm:pt>
    <dgm:pt modelId="{12105174-5BF5-6F47-A69B-328C9678C104}" type="pres">
      <dgm:prSet presAssocID="{1965D963-0782-9C4D-ACDA-AE86C033D4D6}" presName="node" presStyleLbl="revTx" presStyleIdx="1" presStyleCnt="3">
        <dgm:presLayoutVars>
          <dgm:bulletEnabled val="1"/>
        </dgm:presLayoutVars>
      </dgm:prSet>
      <dgm:spPr/>
    </dgm:pt>
    <dgm:pt modelId="{710058B4-4D74-8C42-A895-78170B83B20C}" type="pres">
      <dgm:prSet presAssocID="{12BB8B60-4A00-D74C-814C-091E1D6022A3}" presName="sibTrans" presStyleLbl="node1" presStyleIdx="1" presStyleCnt="3"/>
      <dgm:spPr/>
    </dgm:pt>
    <dgm:pt modelId="{43510381-C264-D145-990C-F949E23BAF45}" type="pres">
      <dgm:prSet presAssocID="{091B47DF-9353-C146-96DA-802F503DF88D}" presName="dummy" presStyleCnt="0"/>
      <dgm:spPr/>
    </dgm:pt>
    <dgm:pt modelId="{4B54C5EF-57CF-DD45-A119-F51F9D5C4FDB}" type="pres">
      <dgm:prSet presAssocID="{091B47DF-9353-C146-96DA-802F503DF88D}" presName="node" presStyleLbl="revTx" presStyleIdx="2" presStyleCnt="3">
        <dgm:presLayoutVars>
          <dgm:bulletEnabled val="1"/>
        </dgm:presLayoutVars>
      </dgm:prSet>
      <dgm:spPr/>
    </dgm:pt>
    <dgm:pt modelId="{4D6C96BB-140D-7D4B-8757-ACB331F5BDC7}" type="pres">
      <dgm:prSet presAssocID="{DD68858B-DE43-3F4D-8F18-C2DCB8375077}" presName="sibTrans" presStyleLbl="node1" presStyleIdx="2" presStyleCnt="3"/>
      <dgm:spPr/>
    </dgm:pt>
  </dgm:ptLst>
  <dgm:cxnLst>
    <dgm:cxn modelId="{106C5F44-3680-4B4E-9C6F-62C80A07742F}" type="presOf" srcId="{091B47DF-9353-C146-96DA-802F503DF88D}" destId="{4B54C5EF-57CF-DD45-A119-F51F9D5C4FDB}" srcOrd="0" destOrd="0" presId="urn:microsoft.com/office/officeart/2005/8/layout/cycle1"/>
    <dgm:cxn modelId="{8F12E167-12CD-704B-8174-B388194D719A}" srcId="{F2C2E59E-1101-A142-AEEF-CD77CC434128}" destId="{3B9EE981-411B-3245-89AF-8A500A72F43B}" srcOrd="0" destOrd="0" parTransId="{18E0CB02-0838-1F4E-9757-95ABB1D19E0C}" sibTransId="{94778251-9A4A-6A46-BF5D-CA680054243D}"/>
    <dgm:cxn modelId="{37949E6A-5DC6-6849-9489-CB8BD9A49590}" srcId="{F2C2E59E-1101-A142-AEEF-CD77CC434128}" destId="{1965D963-0782-9C4D-ACDA-AE86C033D4D6}" srcOrd="1" destOrd="0" parTransId="{EEC63A10-5027-EC4A-88B4-0C696F03A4A0}" sibTransId="{12BB8B60-4A00-D74C-814C-091E1D6022A3}"/>
    <dgm:cxn modelId="{ACA77972-762C-B642-AD25-12188D63E10B}" type="presOf" srcId="{1965D963-0782-9C4D-ACDA-AE86C033D4D6}" destId="{12105174-5BF5-6F47-A69B-328C9678C104}" srcOrd="0" destOrd="0" presId="urn:microsoft.com/office/officeart/2005/8/layout/cycle1"/>
    <dgm:cxn modelId="{2B2EB67F-13DB-1442-A9C5-2800081517AC}" type="presOf" srcId="{F2C2E59E-1101-A142-AEEF-CD77CC434128}" destId="{AE62B74C-C402-F740-B305-9859047A60AB}" srcOrd="0" destOrd="0" presId="urn:microsoft.com/office/officeart/2005/8/layout/cycle1"/>
    <dgm:cxn modelId="{B62DA380-4683-E64E-96D8-24F3C5F20E13}" type="presOf" srcId="{94778251-9A4A-6A46-BF5D-CA680054243D}" destId="{7EC83E71-7B08-8B48-9536-87B778A1864F}" srcOrd="0" destOrd="0" presId="urn:microsoft.com/office/officeart/2005/8/layout/cycle1"/>
    <dgm:cxn modelId="{27F3AC8B-F91A-314B-9D4C-65751D14BA5F}" type="presOf" srcId="{3B9EE981-411B-3245-89AF-8A500A72F43B}" destId="{297963F9-2D25-7549-A786-19D804F8CF4F}" srcOrd="0" destOrd="0" presId="urn:microsoft.com/office/officeart/2005/8/layout/cycle1"/>
    <dgm:cxn modelId="{0CF8DFB2-A6F5-CE48-BDD3-55F6A8561C34}" type="presOf" srcId="{DD68858B-DE43-3F4D-8F18-C2DCB8375077}" destId="{4D6C96BB-140D-7D4B-8757-ACB331F5BDC7}" srcOrd="0" destOrd="0" presId="urn:microsoft.com/office/officeart/2005/8/layout/cycle1"/>
    <dgm:cxn modelId="{66DA6ADA-D239-2646-8B5E-9C8CBDF72246}" type="presOf" srcId="{12BB8B60-4A00-D74C-814C-091E1D6022A3}" destId="{710058B4-4D74-8C42-A895-78170B83B20C}" srcOrd="0" destOrd="0" presId="urn:microsoft.com/office/officeart/2005/8/layout/cycle1"/>
    <dgm:cxn modelId="{290AA4FB-30C7-2040-B92B-281193FE255F}" srcId="{F2C2E59E-1101-A142-AEEF-CD77CC434128}" destId="{091B47DF-9353-C146-96DA-802F503DF88D}" srcOrd="2" destOrd="0" parTransId="{272F8314-EF8F-EE4A-AC4C-89EB55AE61F6}" sibTransId="{DD68858B-DE43-3F4D-8F18-C2DCB8375077}"/>
    <dgm:cxn modelId="{E62EF425-A593-5E4D-A132-6B9C1F9C66F1}" type="presParOf" srcId="{AE62B74C-C402-F740-B305-9859047A60AB}" destId="{5C62B540-DDAF-FF40-AB6A-BD0967614EF1}" srcOrd="0" destOrd="0" presId="urn:microsoft.com/office/officeart/2005/8/layout/cycle1"/>
    <dgm:cxn modelId="{EF0D3EF9-2B8A-DB48-BC3D-77F30378628F}" type="presParOf" srcId="{AE62B74C-C402-F740-B305-9859047A60AB}" destId="{297963F9-2D25-7549-A786-19D804F8CF4F}" srcOrd="1" destOrd="0" presId="urn:microsoft.com/office/officeart/2005/8/layout/cycle1"/>
    <dgm:cxn modelId="{35CD4B89-1E79-3040-B8C0-BAC4352A9CBB}" type="presParOf" srcId="{AE62B74C-C402-F740-B305-9859047A60AB}" destId="{7EC83E71-7B08-8B48-9536-87B778A1864F}" srcOrd="2" destOrd="0" presId="urn:microsoft.com/office/officeart/2005/8/layout/cycle1"/>
    <dgm:cxn modelId="{3E6703AE-5478-C445-833B-6B3C51B0BFD6}" type="presParOf" srcId="{AE62B74C-C402-F740-B305-9859047A60AB}" destId="{9EBC2532-7220-AF46-BC7F-67D618005C26}" srcOrd="3" destOrd="0" presId="urn:microsoft.com/office/officeart/2005/8/layout/cycle1"/>
    <dgm:cxn modelId="{6ACE987A-5059-F94E-AF5B-C048C09C5107}" type="presParOf" srcId="{AE62B74C-C402-F740-B305-9859047A60AB}" destId="{12105174-5BF5-6F47-A69B-328C9678C104}" srcOrd="4" destOrd="0" presId="urn:microsoft.com/office/officeart/2005/8/layout/cycle1"/>
    <dgm:cxn modelId="{8E2FA500-5FBE-ED4D-BD02-8BF8F43BD5D9}" type="presParOf" srcId="{AE62B74C-C402-F740-B305-9859047A60AB}" destId="{710058B4-4D74-8C42-A895-78170B83B20C}" srcOrd="5" destOrd="0" presId="urn:microsoft.com/office/officeart/2005/8/layout/cycle1"/>
    <dgm:cxn modelId="{1B0CB69F-43C2-3D48-9117-FC3216904997}" type="presParOf" srcId="{AE62B74C-C402-F740-B305-9859047A60AB}" destId="{43510381-C264-D145-990C-F949E23BAF45}" srcOrd="6" destOrd="0" presId="urn:microsoft.com/office/officeart/2005/8/layout/cycle1"/>
    <dgm:cxn modelId="{12257A7F-6B00-1841-AB51-BFC0A8A680D3}" type="presParOf" srcId="{AE62B74C-C402-F740-B305-9859047A60AB}" destId="{4B54C5EF-57CF-DD45-A119-F51F9D5C4FDB}" srcOrd="7" destOrd="0" presId="urn:microsoft.com/office/officeart/2005/8/layout/cycle1"/>
    <dgm:cxn modelId="{1E7C0D45-59B2-CD4E-BCD7-C9BA49D2DD27}" type="presParOf" srcId="{AE62B74C-C402-F740-B305-9859047A60AB}" destId="{4D6C96BB-140D-7D4B-8757-ACB331F5BDC7}"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39EAA-BEAC-460E-BD10-0EBE7E4FE0E2}">
      <dsp:nvSpPr>
        <dsp:cNvPr id="0" name=""/>
        <dsp:cNvSpPr/>
      </dsp:nvSpPr>
      <dsp:spPr>
        <a:xfrm>
          <a:off x="591959" y="126456"/>
          <a:ext cx="685019" cy="685019"/>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9E6A25-7B20-4465-8EC1-9AEF4F4DBDEF}">
      <dsp:nvSpPr>
        <dsp:cNvPr id="0" name=""/>
        <dsp:cNvSpPr/>
      </dsp:nvSpPr>
      <dsp:spPr>
        <a:xfrm>
          <a:off x="173336" y="1039929"/>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Easy to learn</a:t>
          </a:r>
        </a:p>
      </dsp:txBody>
      <dsp:txXfrm>
        <a:off x="173336" y="1039929"/>
        <a:ext cx="1522265" cy="608906"/>
      </dsp:txXfrm>
    </dsp:sp>
    <dsp:sp modelId="{30F3D41A-ED4A-4AAA-85FF-C4AA62957016}">
      <dsp:nvSpPr>
        <dsp:cNvPr id="0" name=""/>
        <dsp:cNvSpPr/>
      </dsp:nvSpPr>
      <dsp:spPr>
        <a:xfrm>
          <a:off x="2380621" y="126456"/>
          <a:ext cx="685019" cy="685019"/>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DB429A-54CA-4603-A972-DE74F245BCD9}">
      <dsp:nvSpPr>
        <dsp:cNvPr id="0" name=""/>
        <dsp:cNvSpPr/>
      </dsp:nvSpPr>
      <dsp:spPr>
        <a:xfrm>
          <a:off x="1961998" y="1039929"/>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Effective to use</a:t>
          </a:r>
        </a:p>
      </dsp:txBody>
      <dsp:txXfrm>
        <a:off x="1961998" y="1039929"/>
        <a:ext cx="1522265" cy="608906"/>
      </dsp:txXfrm>
    </dsp:sp>
    <dsp:sp modelId="{45B675AC-79B8-45B8-9ED0-52B33F765494}">
      <dsp:nvSpPr>
        <dsp:cNvPr id="0" name=""/>
        <dsp:cNvSpPr/>
      </dsp:nvSpPr>
      <dsp:spPr>
        <a:xfrm>
          <a:off x="1486290" y="2029402"/>
          <a:ext cx="685019" cy="685019"/>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BF8D8C-1DE5-47CB-A183-13DF0F98225C}">
      <dsp:nvSpPr>
        <dsp:cNvPr id="0" name=""/>
        <dsp:cNvSpPr/>
      </dsp:nvSpPr>
      <dsp:spPr>
        <a:xfrm>
          <a:off x="1067667" y="2942874"/>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Enjoyable</a:t>
          </a:r>
        </a:p>
      </dsp:txBody>
      <dsp:txXfrm>
        <a:off x="1067667" y="2942874"/>
        <a:ext cx="1522265" cy="608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963F9-2D25-7549-A786-19D804F8CF4F}">
      <dsp:nvSpPr>
        <dsp:cNvPr id="0" name=""/>
        <dsp:cNvSpPr/>
      </dsp:nvSpPr>
      <dsp:spPr>
        <a:xfrm>
          <a:off x="2923005" y="306000"/>
          <a:ext cx="1563800" cy="156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Prototype</a:t>
          </a:r>
        </a:p>
      </dsp:txBody>
      <dsp:txXfrm>
        <a:off x="2923005" y="306000"/>
        <a:ext cx="1563800" cy="1563800"/>
      </dsp:txXfrm>
    </dsp:sp>
    <dsp:sp modelId="{7EC83E71-7B08-8B48-9536-87B778A1864F}">
      <dsp:nvSpPr>
        <dsp:cNvPr id="0" name=""/>
        <dsp:cNvSpPr/>
      </dsp:nvSpPr>
      <dsp:spPr>
        <a:xfrm>
          <a:off x="541426" y="-1586"/>
          <a:ext cx="3697240" cy="3697240"/>
        </a:xfrm>
        <a:prstGeom prst="circularArrow">
          <a:avLst>
            <a:gd name="adj1" fmla="val 8248"/>
            <a:gd name="adj2" fmla="val 576061"/>
            <a:gd name="adj3" fmla="val 2964112"/>
            <a:gd name="adj4" fmla="val 51551"/>
            <a:gd name="adj5" fmla="val 9622"/>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2105174-5BF5-6F47-A69B-328C9678C104}">
      <dsp:nvSpPr>
        <dsp:cNvPr id="0" name=""/>
        <dsp:cNvSpPr/>
      </dsp:nvSpPr>
      <dsp:spPr>
        <a:xfrm>
          <a:off x="1608146" y="2583401"/>
          <a:ext cx="1563800" cy="156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Evaluate</a:t>
          </a:r>
        </a:p>
      </dsp:txBody>
      <dsp:txXfrm>
        <a:off x="1608146" y="2583401"/>
        <a:ext cx="1563800" cy="1563800"/>
      </dsp:txXfrm>
    </dsp:sp>
    <dsp:sp modelId="{710058B4-4D74-8C42-A895-78170B83B20C}">
      <dsp:nvSpPr>
        <dsp:cNvPr id="0" name=""/>
        <dsp:cNvSpPr/>
      </dsp:nvSpPr>
      <dsp:spPr>
        <a:xfrm>
          <a:off x="541426" y="-1586"/>
          <a:ext cx="3697240" cy="3697240"/>
        </a:xfrm>
        <a:prstGeom prst="circularArrow">
          <a:avLst>
            <a:gd name="adj1" fmla="val 8248"/>
            <a:gd name="adj2" fmla="val 576061"/>
            <a:gd name="adj3" fmla="val 10172388"/>
            <a:gd name="adj4" fmla="val 7259827"/>
            <a:gd name="adj5" fmla="val 9622"/>
          </a:avLst>
        </a:prstGeom>
        <a:gradFill rotWithShape="0">
          <a:gsLst>
            <a:gs pos="0">
              <a:schemeClr val="accent3">
                <a:hueOff val="0"/>
                <a:satOff val="0"/>
                <a:lumOff val="0"/>
                <a:alphaOff val="0"/>
                <a:shade val="40000"/>
                <a:alpha val="100000"/>
                <a:satMod val="150000"/>
                <a:lumMod val="100000"/>
              </a:schemeClr>
            </a:gs>
            <a:gs pos="100000">
              <a:schemeClr val="accent3">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B54C5EF-57CF-DD45-A119-F51F9D5C4FDB}">
      <dsp:nvSpPr>
        <dsp:cNvPr id="0" name=""/>
        <dsp:cNvSpPr/>
      </dsp:nvSpPr>
      <dsp:spPr>
        <a:xfrm>
          <a:off x="293288" y="306000"/>
          <a:ext cx="1563800" cy="156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Design</a:t>
          </a:r>
        </a:p>
      </dsp:txBody>
      <dsp:txXfrm>
        <a:off x="293288" y="306000"/>
        <a:ext cx="1563800" cy="1563800"/>
      </dsp:txXfrm>
    </dsp:sp>
    <dsp:sp modelId="{4D6C96BB-140D-7D4B-8757-ACB331F5BDC7}">
      <dsp:nvSpPr>
        <dsp:cNvPr id="0" name=""/>
        <dsp:cNvSpPr/>
      </dsp:nvSpPr>
      <dsp:spPr>
        <a:xfrm>
          <a:off x="541426" y="-1586"/>
          <a:ext cx="3697240" cy="3697240"/>
        </a:xfrm>
        <a:prstGeom prst="circularArrow">
          <a:avLst>
            <a:gd name="adj1" fmla="val 8248"/>
            <a:gd name="adj2" fmla="val 576061"/>
            <a:gd name="adj3" fmla="val 16856960"/>
            <a:gd name="adj4" fmla="val 14966979"/>
            <a:gd name="adj5" fmla="val 9622"/>
          </a:avLst>
        </a:prstGeom>
        <a:gradFill rotWithShape="0">
          <a:gsLst>
            <a:gs pos="0">
              <a:schemeClr val="accent4">
                <a:hueOff val="0"/>
                <a:satOff val="0"/>
                <a:lumOff val="0"/>
                <a:alphaOff val="0"/>
                <a:shade val="40000"/>
                <a:alpha val="100000"/>
                <a:satMod val="150000"/>
                <a:lumMod val="100000"/>
              </a:schemeClr>
            </a:gs>
            <a:gs pos="100000">
              <a:schemeClr val="accent4">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E04EC2-A9D9-C848-816B-241F7D3A0E3F}" type="datetimeFigureOut">
              <a:rPr lang="en-US" smtClean="0"/>
              <a:t>10/14/20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EF2A35-0B73-9841-A3E8-A2D224E41A64}" type="slidenum">
              <a:rPr lang="en-US" smtClean="0"/>
              <a:t>‹#›</a:t>
            </a:fld>
            <a:endParaRPr lang="en-US"/>
          </a:p>
        </p:txBody>
      </p:sp>
    </p:spTree>
    <p:extLst>
      <p:ext uri="{BB962C8B-B14F-4D97-AF65-F5344CB8AC3E}">
        <p14:creationId xmlns:p14="http://schemas.microsoft.com/office/powerpoint/2010/main" val="39073218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F57D61-65B3-D44F-BB7F-55651002104E}" type="datetimeFigureOut">
              <a:rPr lang="en-US" smtClean="0"/>
              <a:t>10/14/20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F42243-F13F-124C-92D5-EB5D18C23AA5}" type="slidenum">
              <a:rPr lang="en-US" smtClean="0"/>
              <a:t>‹#›</a:t>
            </a:fld>
            <a:endParaRPr lang="en-US"/>
          </a:p>
        </p:txBody>
      </p:sp>
    </p:spTree>
    <p:extLst>
      <p:ext uri="{BB962C8B-B14F-4D97-AF65-F5344CB8AC3E}">
        <p14:creationId xmlns:p14="http://schemas.microsoft.com/office/powerpoint/2010/main" val="187997015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42243-F13F-124C-92D5-EB5D18C23AA5}" type="slidenum">
              <a:rPr lang="en-US" smtClean="0"/>
              <a:t>1</a:t>
            </a:fld>
            <a:endParaRPr lang="en-US"/>
          </a:p>
        </p:txBody>
      </p:sp>
    </p:spTree>
    <p:extLst>
      <p:ext uri="{BB962C8B-B14F-4D97-AF65-F5344CB8AC3E}">
        <p14:creationId xmlns:p14="http://schemas.microsoft.com/office/powerpoint/2010/main" val="23296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all the computing devices you interact with in a day.  Even without smartwatches and smartphones, you might interact with headphones, printers, door scanners, payment card scanners, remote controls, coffee machine, and ATMs.</a:t>
            </a:r>
          </a:p>
          <a:p>
            <a:endParaRPr lang="en-US" dirty="0"/>
          </a:p>
          <a:p>
            <a:r>
              <a:rPr lang="en-US" dirty="0"/>
              <a:t>What’s your experience of each of these? Pleasant, potentially invisible or frustrating and unpredictable? Are they usable?</a:t>
            </a:r>
          </a:p>
          <a:p>
            <a:endParaRPr lang="en-US" dirty="0"/>
          </a:p>
          <a:p>
            <a:r>
              <a:rPr lang="en-US" dirty="0"/>
              <a:t>Let’s say you have a smartphone.  How many apps do you have? How many do you use?  How many have you uninstalled? What makes you choose one app over another?  What makes you keep checking social media or playing a particular game?</a:t>
            </a:r>
          </a:p>
          <a:p>
            <a:endParaRPr lang="en-US" dirty="0"/>
          </a:p>
          <a:p>
            <a:r>
              <a:rPr lang="en-US" dirty="0"/>
              <a:t>Interaction design is about understanding the dynamics of how we interact with computing devices, from high level questions around using particular apps, to how people understand specific icons and widgets in the interface, to social dynamics around computing device use.</a:t>
            </a:r>
          </a:p>
        </p:txBody>
      </p:sp>
      <p:sp>
        <p:nvSpPr>
          <p:cNvPr id="4" name="Slide Number Placeholder 3"/>
          <p:cNvSpPr>
            <a:spLocks noGrp="1"/>
          </p:cNvSpPr>
          <p:nvPr>
            <p:ph type="sldNum" sz="quarter" idx="5"/>
          </p:nvPr>
        </p:nvSpPr>
        <p:spPr/>
        <p:txBody>
          <a:bodyPr/>
          <a:lstStyle/>
          <a:p>
            <a:fld id="{79F42243-F13F-124C-92D5-EB5D18C23AA5}" type="slidenum">
              <a:rPr lang="en-US" smtClean="0"/>
              <a:t>2</a:t>
            </a:fld>
            <a:endParaRPr lang="en-US"/>
          </a:p>
        </p:txBody>
      </p:sp>
    </p:spTree>
    <p:extLst>
      <p:ext uri="{BB962C8B-B14F-4D97-AF65-F5344CB8AC3E}">
        <p14:creationId xmlns:p14="http://schemas.microsoft.com/office/powerpoint/2010/main" val="180293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 problem, however, is that most people that are good at programming tend to have terrible instincts for what users actually want.  To get better at this, HCI is interdisciplinary – drawing upon other disciplines – like social science, psychology, to help inform our design principles and approaches.</a:t>
            </a:r>
          </a:p>
        </p:txBody>
      </p:sp>
      <p:sp>
        <p:nvSpPr>
          <p:cNvPr id="4" name="Slide Number Placeholder 3"/>
          <p:cNvSpPr>
            <a:spLocks noGrp="1"/>
          </p:cNvSpPr>
          <p:nvPr>
            <p:ph type="sldNum" sz="quarter" idx="5"/>
          </p:nvPr>
        </p:nvSpPr>
        <p:spPr/>
        <p:txBody>
          <a:bodyPr/>
          <a:lstStyle/>
          <a:p>
            <a:fld id="{79F42243-F13F-124C-92D5-EB5D18C23AA5}" type="slidenum">
              <a:rPr lang="en-US" smtClean="0"/>
              <a:t>3</a:t>
            </a:fld>
            <a:endParaRPr lang="en-US"/>
          </a:p>
        </p:txBody>
      </p:sp>
    </p:spTree>
    <p:extLst>
      <p:ext uri="{BB962C8B-B14F-4D97-AF65-F5344CB8AC3E}">
        <p14:creationId xmlns:p14="http://schemas.microsoft.com/office/powerpoint/2010/main" val="213944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 user interaction designers seek to build applications that are learnable, discoverable, effective, and not just usable, but pleasant to use.</a:t>
            </a:r>
          </a:p>
          <a:p>
            <a:endParaRPr lang="en-US" dirty="0"/>
          </a:p>
          <a:p>
            <a:r>
              <a:rPr lang="en-US" dirty="0"/>
              <a:t>At the second order, however, we have lots of different goals, from getting lots of likes and user retention to perhaps social good goals like improving how people use masks or understand their health.  Perhaps on the more sinister end, apps and services are designed and manipulated to foster addiction or affect public opinion, as noted in the dramatized documentary “the social dilemma” and fears of foreign governments manipulating elections.</a:t>
            </a:r>
          </a:p>
        </p:txBody>
      </p:sp>
      <p:sp>
        <p:nvSpPr>
          <p:cNvPr id="4" name="Slide Number Placeholder 3"/>
          <p:cNvSpPr>
            <a:spLocks noGrp="1"/>
          </p:cNvSpPr>
          <p:nvPr>
            <p:ph type="sldNum" sz="quarter" idx="5"/>
          </p:nvPr>
        </p:nvSpPr>
        <p:spPr/>
        <p:txBody>
          <a:bodyPr/>
          <a:lstStyle/>
          <a:p>
            <a:fld id="{79F42243-F13F-124C-92D5-EB5D18C23AA5}" type="slidenum">
              <a:rPr lang="en-US" smtClean="0"/>
              <a:t>4</a:t>
            </a:fld>
            <a:endParaRPr lang="en-US"/>
          </a:p>
        </p:txBody>
      </p:sp>
    </p:spTree>
    <p:extLst>
      <p:ext uri="{BB962C8B-B14F-4D97-AF65-F5344CB8AC3E}">
        <p14:creationId xmlns:p14="http://schemas.microsoft.com/office/powerpoint/2010/main" val="207010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get there? How do we become good designers?</a:t>
            </a:r>
          </a:p>
          <a:p>
            <a:endParaRPr lang="en-US" dirty="0"/>
          </a:p>
          <a:p>
            <a:r>
              <a:rPr lang="en-US" dirty="0"/>
              <a:t>Good designers often follow both written and unwritten design principles – standards and guidelines that help us to predict whether someone will like a particular interface, and will help us to design something people will be able to use.   We’ll go over more of these in detail throughout the course.</a:t>
            </a:r>
          </a:p>
          <a:p>
            <a:endParaRPr lang="en-US" dirty="0"/>
          </a:p>
          <a:p>
            <a:r>
              <a:rPr lang="en-US" dirty="0"/>
              <a:t>Poster from </a:t>
            </a:r>
          </a:p>
          <a:p>
            <a:r>
              <a:rPr lang="en-US" dirty="0"/>
              <a:t>https://</a:t>
            </a:r>
            <a:r>
              <a:rPr lang="en-US" dirty="0" err="1"/>
              <a:t>uxdesign.cc</a:t>
            </a:r>
            <a:r>
              <a:rPr lang="en-US" dirty="0"/>
              <a:t>/the-practicality-of-neilsons-10-91cd4a6fb61c</a:t>
            </a:r>
          </a:p>
          <a:p>
            <a:endParaRPr lang="en-US" dirty="0"/>
          </a:p>
          <a:p>
            <a:r>
              <a:rPr lang="en-ZA" dirty="0"/>
              <a:t>10 Usability Heuristics by Jakob Nielsen. Layout designed by Jon </a:t>
            </a:r>
            <a:r>
              <a:rPr lang="en-ZA" dirty="0" err="1"/>
              <a:t>Daiello</a:t>
            </a:r>
            <a:r>
              <a:rPr lang="en-ZA" dirty="0"/>
              <a:t>.</a:t>
            </a:r>
            <a:endParaRPr lang="en-US" dirty="0"/>
          </a:p>
        </p:txBody>
      </p:sp>
      <p:sp>
        <p:nvSpPr>
          <p:cNvPr id="4" name="Slide Number Placeholder 3"/>
          <p:cNvSpPr>
            <a:spLocks noGrp="1"/>
          </p:cNvSpPr>
          <p:nvPr>
            <p:ph type="sldNum" sz="quarter" idx="5"/>
          </p:nvPr>
        </p:nvSpPr>
        <p:spPr/>
        <p:txBody>
          <a:bodyPr/>
          <a:lstStyle/>
          <a:p>
            <a:fld id="{79F42243-F13F-124C-92D5-EB5D18C23AA5}" type="slidenum">
              <a:rPr lang="en-US" smtClean="0"/>
              <a:t>5</a:t>
            </a:fld>
            <a:endParaRPr lang="en-US"/>
          </a:p>
        </p:txBody>
      </p:sp>
    </p:spTree>
    <p:extLst>
      <p:ext uri="{BB962C8B-B14F-4D97-AF65-F5344CB8AC3E}">
        <p14:creationId xmlns:p14="http://schemas.microsoft.com/office/powerpoint/2010/main" val="2386251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it’s not enough to just follow the principles – every group of users can be quite different, and new interfaces may not have tried-and-true standards for implementation.</a:t>
            </a:r>
          </a:p>
          <a:p>
            <a:endParaRPr lang="en-US" dirty="0"/>
          </a:p>
          <a:p>
            <a:r>
              <a:rPr lang="en-US" dirty="0"/>
              <a:t>Some of the key aspects of good user-centered design overlap with what we’ll cover in advanced</a:t>
            </a:r>
            <a:r>
              <a:rPr lang="en-US" baseline="0" dirty="0"/>
              <a:t> software development next semester.  Iterative development coupled with customer or user engagement helps us to get to designs that ultimately work better for the actual real users of the systems.  It also happens to help us work better together.  </a:t>
            </a:r>
          </a:p>
          <a:p>
            <a:endParaRPr lang="en-US" baseline="0" dirty="0"/>
          </a:p>
          <a:p>
            <a:r>
              <a:rPr lang="en-US" baseline="0" dirty="0"/>
              <a:t>The design cycle is core to our approach to doing design in a user-centered way.  So while you *might* start with your own intuition and design principles, you continue by engaging with real users and adjusting your designs as you go. You start by evaluating what you know about the users – then based on that, come up with a design.  Finally, you actually build something.  This then starts the next cycle – an evaluation of what you’ve prototyped, analysis of the findings, resulting in a new design, followed by building the prototype. This continues as long as you have time until everyone is satisfied with the final product.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9F42243-F13F-124C-92D5-EB5D18C23AA5}" type="slidenum">
              <a:rPr lang="en-US" smtClean="0"/>
              <a:t>6</a:t>
            </a:fld>
            <a:endParaRPr lang="en-US"/>
          </a:p>
        </p:txBody>
      </p:sp>
    </p:spTree>
    <p:extLst>
      <p:ext uri="{BB962C8B-B14F-4D97-AF65-F5344CB8AC3E}">
        <p14:creationId xmlns:p14="http://schemas.microsoft.com/office/powerpoint/2010/main" val="2246833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see some version of the design cycle in most user-centered approaches, including that of the School of Design thinking (at UCT, Stanford and in Potsdam)</a:t>
            </a:r>
          </a:p>
          <a:p>
            <a:endParaRPr lang="en-US" dirty="0"/>
          </a:p>
          <a:p>
            <a:r>
              <a:rPr lang="en-US" baseline="0" dirty="0"/>
              <a:t>Your first assignment is based on a user-centered approach called design thinking, which also takes a cyclical approach.  Design thinking is popular in business circles as something that’s easy to learn and implement, and applied both for computing interface design as well as for processes and anything else you can imagine.</a:t>
            </a:r>
            <a:endParaRPr lang="en-US" dirty="0"/>
          </a:p>
        </p:txBody>
      </p:sp>
      <p:sp>
        <p:nvSpPr>
          <p:cNvPr id="4" name="Slide Number Placeholder 3"/>
          <p:cNvSpPr>
            <a:spLocks noGrp="1"/>
          </p:cNvSpPr>
          <p:nvPr>
            <p:ph type="sldNum" sz="quarter" idx="10"/>
          </p:nvPr>
        </p:nvSpPr>
        <p:spPr/>
        <p:txBody>
          <a:bodyPr/>
          <a:lstStyle/>
          <a:p>
            <a:fld id="{79F42243-F13F-124C-92D5-EB5D18C23AA5}" type="slidenum">
              <a:rPr lang="en-US" smtClean="0"/>
              <a:t>7</a:t>
            </a:fld>
            <a:endParaRPr lang="en-US"/>
          </a:p>
        </p:txBody>
      </p:sp>
    </p:spTree>
    <p:extLst>
      <p:ext uri="{BB962C8B-B14F-4D97-AF65-F5344CB8AC3E}">
        <p14:creationId xmlns:p14="http://schemas.microsoft.com/office/powerpoint/2010/main" val="51037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r>
              <a:rPr lang="en-ZA"/>
              <a:t>CSC2002S</a:t>
            </a:r>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Melissa Densmore, UCT</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r>
              <a:rPr lang="en-ZA"/>
              <a:t>CSC2002S</a:t>
            </a:r>
            <a:endParaRPr lang="en-US"/>
          </a:p>
        </p:txBody>
      </p:sp>
      <p:sp>
        <p:nvSpPr>
          <p:cNvPr id="6" name="Footer Placeholder 5"/>
          <p:cNvSpPr>
            <a:spLocks noGrp="1"/>
          </p:cNvSpPr>
          <p:nvPr>
            <p:ph type="ftr" sz="quarter" idx="11"/>
          </p:nvPr>
        </p:nvSpPr>
        <p:spPr/>
        <p:txBody>
          <a:bodyPr/>
          <a:lstStyle/>
          <a:p>
            <a:r>
              <a:rPr lang="en-US"/>
              <a:t>Melissa Densmore, UCT</a:t>
            </a:r>
          </a:p>
        </p:txBody>
      </p:sp>
      <p:sp>
        <p:nvSpPr>
          <p:cNvPr id="7" name="Slide Number Placeholder 6"/>
          <p:cNvSpPr>
            <a:spLocks noGrp="1"/>
          </p:cNvSpPr>
          <p:nvPr>
            <p:ph type="sldNum" sz="quarter" idx="12"/>
          </p:nvPr>
        </p:nvSpPr>
        <p:spPr/>
        <p:txBody>
          <a:bodyPr/>
          <a:lstStyle/>
          <a:p>
            <a:fld id="{A4E3E235-F7A3-CB4E-AC1F-8D7CB1A5808B}"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ZA"/>
              <a:t>CSC2002S</a:t>
            </a:r>
            <a:endParaRPr lang="en-US"/>
          </a:p>
        </p:txBody>
      </p:sp>
      <p:sp>
        <p:nvSpPr>
          <p:cNvPr id="4" name="Footer Placeholder 3"/>
          <p:cNvSpPr>
            <a:spLocks noGrp="1"/>
          </p:cNvSpPr>
          <p:nvPr>
            <p:ph type="ftr" sz="quarter" idx="11"/>
          </p:nvPr>
        </p:nvSpPr>
        <p:spPr/>
        <p:txBody>
          <a:bodyPr/>
          <a:lstStyle/>
          <a:p>
            <a:r>
              <a:rPr lang="en-US"/>
              <a:t>Melissa Densmore, UCT</a:t>
            </a:r>
          </a:p>
        </p:txBody>
      </p:sp>
      <p:sp>
        <p:nvSpPr>
          <p:cNvPr id="5" name="Slide Number Placeholder 4"/>
          <p:cNvSpPr>
            <a:spLocks noGrp="1"/>
          </p:cNvSpPr>
          <p:nvPr>
            <p:ph type="sldNum" sz="quarter" idx="12"/>
          </p:nvPr>
        </p:nvSpPr>
        <p:spPr/>
        <p:txBody>
          <a:bodyPr/>
          <a:lstStyle/>
          <a:p>
            <a:fld id="{A4E3E235-F7A3-CB4E-AC1F-8D7CB1A5808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r>
              <a:rPr lang="en-ZA"/>
              <a:t>CSC2002S</a:t>
            </a:r>
            <a:endParaRPr lang="en-US"/>
          </a:p>
        </p:txBody>
      </p:sp>
      <p:sp>
        <p:nvSpPr>
          <p:cNvPr id="3" name="Footer Placeholder 2"/>
          <p:cNvSpPr>
            <a:spLocks noGrp="1"/>
          </p:cNvSpPr>
          <p:nvPr>
            <p:ph type="ftr" sz="quarter" idx="11"/>
          </p:nvPr>
        </p:nvSpPr>
        <p:spPr/>
        <p:txBody>
          <a:bodyPr/>
          <a:lstStyle/>
          <a:p>
            <a:r>
              <a:rPr lang="en-US"/>
              <a:t>Melissa Densmore, UCT</a:t>
            </a:r>
          </a:p>
        </p:txBody>
      </p:sp>
      <p:sp>
        <p:nvSpPr>
          <p:cNvPr id="4" name="Slide Number Placeholder 3"/>
          <p:cNvSpPr>
            <a:spLocks noGrp="1"/>
          </p:cNvSpPr>
          <p:nvPr>
            <p:ph type="sldNum" sz="quarter" idx="12"/>
          </p:nvPr>
        </p:nvSpPr>
        <p:spPr/>
        <p:txBody>
          <a:bodyPr/>
          <a:lstStyle/>
          <a:p>
            <a:fld id="{A4E3E235-F7A3-CB4E-AC1F-8D7CB1A5808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r>
              <a:rPr lang="en-ZA"/>
              <a:t>CSC2002S</a:t>
            </a:r>
            <a:endParaRPr lang="en-US"/>
          </a:p>
        </p:txBody>
      </p:sp>
      <p:sp>
        <p:nvSpPr>
          <p:cNvPr id="6" name="Footer Placeholder 5"/>
          <p:cNvSpPr>
            <a:spLocks noGrp="1"/>
          </p:cNvSpPr>
          <p:nvPr>
            <p:ph type="ftr" sz="quarter" idx="11"/>
          </p:nvPr>
        </p:nvSpPr>
        <p:spPr>
          <a:xfrm>
            <a:off x="3859305" y="6423585"/>
            <a:ext cx="3316941" cy="365125"/>
          </a:xfrm>
        </p:spPr>
        <p:txBody>
          <a:bodyPr/>
          <a:lstStyle/>
          <a:p>
            <a:r>
              <a:rPr lang="en-US"/>
              <a:t>Melissa Densmore, UCT</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r>
              <a:rPr lang="en-ZA"/>
              <a:t>CSC2002S</a:t>
            </a:r>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Melissa Densmore, UCT</a:t>
            </a:r>
          </a:p>
        </p:txBody>
      </p:sp>
      <p:sp>
        <p:nvSpPr>
          <p:cNvPr id="7" name="Slide Number Placeholder 6"/>
          <p:cNvSpPr>
            <a:spLocks noGrp="1"/>
          </p:cNvSpPr>
          <p:nvPr>
            <p:ph type="sldNum" sz="quarter" idx="12"/>
          </p:nvPr>
        </p:nvSpPr>
        <p:spPr/>
        <p:txBody>
          <a:bodyPr/>
          <a:lstStyle/>
          <a:p>
            <a:fld id="{A4E3E235-F7A3-CB4E-AC1F-8D7CB1A5808B}"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CSC2002S</a:t>
            </a:r>
            <a:endParaRPr lang="en-US"/>
          </a:p>
        </p:txBody>
      </p:sp>
      <p:sp>
        <p:nvSpPr>
          <p:cNvPr id="6" name="Footer Placeholder 5"/>
          <p:cNvSpPr>
            <a:spLocks noGrp="1"/>
          </p:cNvSpPr>
          <p:nvPr>
            <p:ph type="ftr" sz="quarter" idx="11"/>
          </p:nvPr>
        </p:nvSpPr>
        <p:spPr/>
        <p:txBody>
          <a:bodyPr/>
          <a:lstStyle/>
          <a:p>
            <a:r>
              <a:rPr lang="en-US"/>
              <a:t>Melissa Densmore, UCT</a:t>
            </a:r>
          </a:p>
        </p:txBody>
      </p:sp>
      <p:sp>
        <p:nvSpPr>
          <p:cNvPr id="7" name="Slide Number Placeholder 6"/>
          <p:cNvSpPr>
            <a:spLocks noGrp="1"/>
          </p:cNvSpPr>
          <p:nvPr>
            <p:ph type="sldNum" sz="quarter" idx="12"/>
          </p:nvPr>
        </p:nvSpPr>
        <p:spPr/>
        <p:txBody>
          <a:bodyPr/>
          <a:lstStyle/>
          <a:p>
            <a:fld id="{A4E3E235-F7A3-CB4E-AC1F-8D7CB1A5808B}"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r>
              <a:rPr lang="en-ZA"/>
              <a:t>CSC2002S</a:t>
            </a:r>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a:t>Melissa Densmore, UCT</a:t>
            </a:r>
          </a:p>
        </p:txBody>
      </p:sp>
      <p:sp>
        <p:nvSpPr>
          <p:cNvPr id="7" name="Slide Number Placeholder 6"/>
          <p:cNvSpPr>
            <a:spLocks noGrp="1"/>
          </p:cNvSpPr>
          <p:nvPr>
            <p:ph type="sldNum" sz="quarter" idx="12"/>
          </p:nvPr>
        </p:nvSpPr>
        <p:spPr/>
        <p:txBody>
          <a:bodyPr/>
          <a:lstStyle/>
          <a:p>
            <a:fld id="{A4E3E235-F7A3-CB4E-AC1F-8D7CB1A5808B}"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r>
              <a:rPr lang="en-ZA"/>
              <a:t>CSC2002S</a:t>
            </a:r>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a:t>Melissa Densmore, UCT</a:t>
            </a:r>
          </a:p>
        </p:txBody>
      </p:sp>
      <p:sp>
        <p:nvSpPr>
          <p:cNvPr id="7" name="Slide Number Placeholder 6"/>
          <p:cNvSpPr>
            <a:spLocks noGrp="1"/>
          </p:cNvSpPr>
          <p:nvPr>
            <p:ph type="sldNum" sz="quarter" idx="12"/>
          </p:nvPr>
        </p:nvSpPr>
        <p:spPr/>
        <p:txBody>
          <a:bodyPr/>
          <a:lstStyle/>
          <a:p>
            <a:fld id="{A4E3E235-F7A3-CB4E-AC1F-8D7CB1A5808B}"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r>
              <a:rPr lang="en-ZA"/>
              <a:t>CSC2002S</a:t>
            </a:r>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Melissa Densmore, UCT</a:t>
            </a:r>
          </a:p>
        </p:txBody>
      </p:sp>
      <p:sp>
        <p:nvSpPr>
          <p:cNvPr id="7" name="Slide Number Placeholder 6"/>
          <p:cNvSpPr>
            <a:spLocks noGrp="1"/>
          </p:cNvSpPr>
          <p:nvPr>
            <p:ph type="sldNum" sz="quarter" idx="12"/>
          </p:nvPr>
        </p:nvSpPr>
        <p:spPr/>
        <p:txBody>
          <a:bodyPr/>
          <a:lstStyle/>
          <a:p>
            <a:fld id="{A4E3E235-F7A3-CB4E-AC1F-8D7CB1A5808B}"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ZA"/>
              <a:t>CSC2002S</a:t>
            </a:r>
            <a:endParaRPr lang="en-US"/>
          </a:p>
        </p:txBody>
      </p:sp>
      <p:sp>
        <p:nvSpPr>
          <p:cNvPr id="5" name="Footer Placeholder 4"/>
          <p:cNvSpPr>
            <a:spLocks noGrp="1"/>
          </p:cNvSpPr>
          <p:nvPr>
            <p:ph type="ftr" sz="quarter" idx="11"/>
          </p:nvPr>
        </p:nvSpPr>
        <p:spPr/>
        <p:txBody>
          <a:bodyPr/>
          <a:lstStyle/>
          <a:p>
            <a:r>
              <a:rPr lang="en-US"/>
              <a:t>Melissa Densmore, UCT</a:t>
            </a:r>
          </a:p>
        </p:txBody>
      </p:sp>
      <p:sp>
        <p:nvSpPr>
          <p:cNvPr id="6" name="Slide Number Placeholder 5"/>
          <p:cNvSpPr>
            <a:spLocks noGrp="1"/>
          </p:cNvSpPr>
          <p:nvPr>
            <p:ph type="sldNum" sz="quarter" idx="12"/>
          </p:nvPr>
        </p:nvSpPr>
        <p:spPr/>
        <p:txBody>
          <a:bodyPr/>
          <a:lstStyle/>
          <a:p>
            <a:fld id="{A4E3E235-F7A3-CB4E-AC1F-8D7CB1A580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ZA"/>
              <a:t>CSC2002S</a:t>
            </a:r>
            <a:endParaRPr lang="en-US"/>
          </a:p>
        </p:txBody>
      </p:sp>
      <p:sp>
        <p:nvSpPr>
          <p:cNvPr id="5" name="Footer Placeholder 4"/>
          <p:cNvSpPr>
            <a:spLocks noGrp="1"/>
          </p:cNvSpPr>
          <p:nvPr>
            <p:ph type="ftr" sz="quarter" idx="11"/>
          </p:nvPr>
        </p:nvSpPr>
        <p:spPr/>
        <p:txBody>
          <a:bodyPr/>
          <a:lstStyle/>
          <a:p>
            <a:r>
              <a:rPr lang="en-US"/>
              <a:t>Melissa Densmore, UCT</a:t>
            </a:r>
          </a:p>
        </p:txBody>
      </p:sp>
      <p:sp>
        <p:nvSpPr>
          <p:cNvPr id="6" name="Slide Number Placeholder 5"/>
          <p:cNvSpPr>
            <a:spLocks noGrp="1"/>
          </p:cNvSpPr>
          <p:nvPr>
            <p:ph type="sldNum" sz="quarter" idx="12"/>
          </p:nvPr>
        </p:nvSpPr>
        <p:spPr/>
        <p:txBody>
          <a:bodyPr/>
          <a:lstStyle/>
          <a:p>
            <a:fld id="{A4E3E235-F7A3-CB4E-AC1F-8D7CB1A5808B}"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ZA"/>
              <a:t>CSC2002S</a:t>
            </a:r>
            <a:endParaRPr lang="en-US"/>
          </a:p>
        </p:txBody>
      </p:sp>
      <p:sp>
        <p:nvSpPr>
          <p:cNvPr id="5" name="Footer Placeholder 4"/>
          <p:cNvSpPr>
            <a:spLocks noGrp="1"/>
          </p:cNvSpPr>
          <p:nvPr>
            <p:ph type="ftr" sz="quarter" idx="11"/>
          </p:nvPr>
        </p:nvSpPr>
        <p:spPr/>
        <p:txBody>
          <a:bodyPr/>
          <a:lstStyle/>
          <a:p>
            <a:r>
              <a:rPr lang="en-US"/>
              <a:t>Melissa Densmore, UCT</a:t>
            </a:r>
          </a:p>
        </p:txBody>
      </p:sp>
      <p:sp>
        <p:nvSpPr>
          <p:cNvPr id="6" name="Slide Number Placeholder 5"/>
          <p:cNvSpPr>
            <a:spLocks noGrp="1"/>
          </p:cNvSpPr>
          <p:nvPr>
            <p:ph type="sldNum" sz="quarter" idx="12"/>
          </p:nvPr>
        </p:nvSpPr>
        <p:spPr/>
        <p:txBody>
          <a:bodyPr/>
          <a:lstStyle/>
          <a:p>
            <a:fld id="{A4E3E235-F7A3-CB4E-AC1F-8D7CB1A5808B}"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ZA"/>
              <a:t>CSC2002S</a:t>
            </a:r>
            <a:endParaRPr lang="en-US"/>
          </a:p>
        </p:txBody>
      </p:sp>
      <p:sp>
        <p:nvSpPr>
          <p:cNvPr id="5" name="Footer Placeholder 4"/>
          <p:cNvSpPr>
            <a:spLocks noGrp="1"/>
          </p:cNvSpPr>
          <p:nvPr>
            <p:ph type="ftr" sz="quarter" idx="11"/>
          </p:nvPr>
        </p:nvSpPr>
        <p:spPr/>
        <p:txBody>
          <a:bodyPr/>
          <a:lstStyle/>
          <a:p>
            <a:r>
              <a:rPr lang="en-US"/>
              <a:t>Melissa Densmore, UCT</a:t>
            </a:r>
          </a:p>
        </p:txBody>
      </p:sp>
      <p:sp>
        <p:nvSpPr>
          <p:cNvPr id="6" name="Slide Number Placeholder 5"/>
          <p:cNvSpPr>
            <a:spLocks noGrp="1"/>
          </p:cNvSpPr>
          <p:nvPr>
            <p:ph type="sldNum" sz="quarter" idx="12"/>
          </p:nvPr>
        </p:nvSpPr>
        <p:spPr/>
        <p:txBody>
          <a:bodyPr/>
          <a:lstStyle/>
          <a:p>
            <a:fld id="{A4E3E235-F7A3-CB4E-AC1F-8D7CB1A5808B}"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r>
              <a:rPr lang="en-ZA"/>
              <a:t>CSC2002S</a:t>
            </a:r>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Melissa Densmore, UCT</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r>
              <a:rPr lang="en-ZA"/>
              <a:t>CSC2002S</a:t>
            </a:r>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a:t>Melissa Densmore, UCT</a:t>
            </a:r>
          </a:p>
        </p:txBody>
      </p:sp>
      <p:sp>
        <p:nvSpPr>
          <p:cNvPr id="6" name="Slide Number Placeholder 5"/>
          <p:cNvSpPr>
            <a:spLocks noGrp="1"/>
          </p:cNvSpPr>
          <p:nvPr>
            <p:ph type="sldNum" sz="quarter" idx="12"/>
          </p:nvPr>
        </p:nvSpPr>
        <p:spPr>
          <a:xfrm>
            <a:off x="8305800" y="6248774"/>
            <a:ext cx="554038" cy="365125"/>
          </a:xfrm>
        </p:spPr>
        <p:txBody>
          <a:bodyPr/>
          <a:lstStyle/>
          <a:p>
            <a:fld id="{A4E3E235-F7A3-CB4E-AC1F-8D7CB1A5808B}"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ZA"/>
              <a:t>CSC2002S</a:t>
            </a:r>
            <a:endParaRPr lang="en-US"/>
          </a:p>
        </p:txBody>
      </p:sp>
      <p:sp>
        <p:nvSpPr>
          <p:cNvPr id="6" name="Footer Placeholder 5"/>
          <p:cNvSpPr>
            <a:spLocks noGrp="1"/>
          </p:cNvSpPr>
          <p:nvPr>
            <p:ph type="ftr" sz="quarter" idx="11"/>
          </p:nvPr>
        </p:nvSpPr>
        <p:spPr/>
        <p:txBody>
          <a:bodyPr/>
          <a:lstStyle/>
          <a:p>
            <a:r>
              <a:rPr lang="en-US"/>
              <a:t>Melissa Densmore, UCT</a:t>
            </a:r>
          </a:p>
        </p:txBody>
      </p:sp>
      <p:sp>
        <p:nvSpPr>
          <p:cNvPr id="7" name="Slide Number Placeholder 6"/>
          <p:cNvSpPr>
            <a:spLocks noGrp="1"/>
          </p:cNvSpPr>
          <p:nvPr>
            <p:ph type="sldNum" sz="quarter" idx="12"/>
          </p:nvPr>
        </p:nvSpPr>
        <p:spPr/>
        <p:txBody>
          <a:bodyPr/>
          <a:lstStyle/>
          <a:p>
            <a:fld id="{A4E3E235-F7A3-CB4E-AC1F-8D7CB1A580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ZA"/>
              <a:t>CSC2002S</a:t>
            </a:r>
            <a:endParaRPr lang="en-US"/>
          </a:p>
        </p:txBody>
      </p:sp>
      <p:sp>
        <p:nvSpPr>
          <p:cNvPr id="8" name="Footer Placeholder 7"/>
          <p:cNvSpPr>
            <a:spLocks noGrp="1"/>
          </p:cNvSpPr>
          <p:nvPr>
            <p:ph type="ftr" sz="quarter" idx="11"/>
          </p:nvPr>
        </p:nvSpPr>
        <p:spPr/>
        <p:txBody>
          <a:bodyPr/>
          <a:lstStyle/>
          <a:p>
            <a:r>
              <a:rPr lang="en-US"/>
              <a:t>Melissa Densmore, UCT</a:t>
            </a:r>
          </a:p>
        </p:txBody>
      </p:sp>
      <p:sp>
        <p:nvSpPr>
          <p:cNvPr id="9" name="Slide Number Placeholder 8"/>
          <p:cNvSpPr>
            <a:spLocks noGrp="1"/>
          </p:cNvSpPr>
          <p:nvPr>
            <p:ph type="sldNum" sz="quarter" idx="12"/>
          </p:nvPr>
        </p:nvSpPr>
        <p:spPr/>
        <p:txBody>
          <a:bodyPr/>
          <a:lstStyle/>
          <a:p>
            <a:fld id="{A4E3E235-F7A3-CB4E-AC1F-8D7CB1A5808B}"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ZA"/>
              <a:t>CSC2002S</a:t>
            </a:r>
            <a:endParaRPr lang="en-US"/>
          </a:p>
        </p:txBody>
      </p:sp>
      <p:sp>
        <p:nvSpPr>
          <p:cNvPr id="6" name="Footer Placeholder 5"/>
          <p:cNvSpPr>
            <a:spLocks noGrp="1"/>
          </p:cNvSpPr>
          <p:nvPr>
            <p:ph type="ftr" sz="quarter" idx="11"/>
          </p:nvPr>
        </p:nvSpPr>
        <p:spPr/>
        <p:txBody>
          <a:bodyPr/>
          <a:lstStyle/>
          <a:p>
            <a:r>
              <a:rPr lang="en-US"/>
              <a:t>Melissa Densmore, UCT</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A4E3E235-F7A3-CB4E-AC1F-8D7CB1A580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ZA"/>
              <a:t>CSC2002S</a:t>
            </a:r>
            <a:endParaRPr lang="en-US"/>
          </a:p>
        </p:txBody>
      </p:sp>
      <p:sp>
        <p:nvSpPr>
          <p:cNvPr id="6" name="Footer Placeholder 5"/>
          <p:cNvSpPr>
            <a:spLocks noGrp="1"/>
          </p:cNvSpPr>
          <p:nvPr>
            <p:ph type="ftr" sz="quarter" idx="11"/>
          </p:nvPr>
        </p:nvSpPr>
        <p:spPr/>
        <p:txBody>
          <a:bodyPr/>
          <a:lstStyle/>
          <a:p>
            <a:r>
              <a:rPr lang="en-US"/>
              <a:t>Melissa Densmore, UCT</a:t>
            </a:r>
          </a:p>
        </p:txBody>
      </p:sp>
      <p:sp>
        <p:nvSpPr>
          <p:cNvPr id="7" name="Slide Number Placeholder 6"/>
          <p:cNvSpPr>
            <a:spLocks noGrp="1"/>
          </p:cNvSpPr>
          <p:nvPr>
            <p:ph type="sldNum" sz="quarter" idx="12"/>
          </p:nvPr>
        </p:nvSpPr>
        <p:spPr/>
        <p:txBody>
          <a:bodyPr/>
          <a:lstStyle/>
          <a:p>
            <a:fld id="{A4E3E235-F7A3-CB4E-AC1F-8D7CB1A5808B}"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r>
              <a:rPr lang="en-ZA"/>
              <a:t>CSC2002S</a:t>
            </a:r>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Melissa Densmore, UCT</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A4E3E235-F7A3-CB4E-AC1F-8D7CB1A580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CS3: Mobile Development and Design</a:t>
            </a:r>
          </a:p>
        </p:txBody>
      </p:sp>
      <p:sp>
        <p:nvSpPr>
          <p:cNvPr id="3" name="Subtitle 2"/>
          <p:cNvSpPr>
            <a:spLocks noGrp="1"/>
          </p:cNvSpPr>
          <p:nvPr>
            <p:ph type="subTitle" idx="1"/>
          </p:nvPr>
        </p:nvSpPr>
        <p:spPr/>
        <p:txBody>
          <a:bodyPr>
            <a:normAutofit/>
          </a:bodyPr>
          <a:lstStyle/>
          <a:p>
            <a:r>
              <a:rPr lang="en-US" dirty="0"/>
              <a:t>Melissa Densmore</a:t>
            </a:r>
          </a:p>
          <a:p>
            <a:r>
              <a:rPr lang="en-US" dirty="0"/>
              <a:t>University of Cape Town</a:t>
            </a:r>
          </a:p>
          <a:p>
            <a:endParaRPr lang="en-US" dirty="0"/>
          </a:p>
        </p:txBody>
      </p:sp>
      <p:sp>
        <p:nvSpPr>
          <p:cNvPr id="4" name="Text Placeholder 3"/>
          <p:cNvSpPr>
            <a:spLocks noGrp="1"/>
          </p:cNvSpPr>
          <p:nvPr>
            <p:ph type="body" sz="half" idx="2"/>
          </p:nvPr>
        </p:nvSpPr>
        <p:spPr/>
        <p:txBody>
          <a:bodyPr>
            <a:normAutofit lnSpcReduction="10000"/>
          </a:bodyPr>
          <a:lstStyle/>
          <a:p>
            <a:r>
              <a:rPr lang="en-US" dirty="0"/>
              <a:t>User-Centered Design</a:t>
            </a:r>
          </a:p>
        </p:txBody>
      </p:sp>
      <p:pic>
        <p:nvPicPr>
          <p:cNvPr id="8" name="Picture Placeholder 7"/>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pic>
        <p:nvPicPr>
          <p:cNvPr id="11" name="Picture Placeholder 10"/>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74392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40D77CA-6C58-C84F-8678-DA59D4B71C75}"/>
              </a:ext>
            </a:extLst>
          </p:cNvPr>
          <p:cNvSpPr>
            <a:spLocks noGrp="1"/>
          </p:cNvSpPr>
          <p:nvPr>
            <p:ph type="title"/>
          </p:nvPr>
        </p:nvSpPr>
        <p:spPr/>
        <p:txBody>
          <a:bodyPr/>
          <a:lstStyle/>
          <a:p>
            <a:r>
              <a:rPr lang="en-US" dirty="0"/>
              <a:t>Interaction Design</a:t>
            </a:r>
          </a:p>
        </p:txBody>
      </p:sp>
      <p:sp>
        <p:nvSpPr>
          <p:cNvPr id="4" name="Date Placeholder 3">
            <a:extLst>
              <a:ext uri="{FF2B5EF4-FFF2-40B4-BE49-F238E27FC236}">
                <a16:creationId xmlns:a16="http://schemas.microsoft.com/office/drawing/2014/main" id="{F04E4648-D43F-544B-8152-982BE12F7F1F}"/>
              </a:ext>
            </a:extLst>
          </p:cNvPr>
          <p:cNvSpPr>
            <a:spLocks noGrp="1"/>
          </p:cNvSpPr>
          <p:nvPr>
            <p:ph type="dt" sz="half" idx="10"/>
          </p:nvPr>
        </p:nvSpPr>
        <p:spPr/>
        <p:txBody>
          <a:bodyPr/>
          <a:lstStyle/>
          <a:p>
            <a:r>
              <a:rPr lang="en-ZA"/>
              <a:t>CSC2002S</a:t>
            </a:r>
            <a:endParaRPr lang="en-US"/>
          </a:p>
        </p:txBody>
      </p:sp>
      <p:sp>
        <p:nvSpPr>
          <p:cNvPr id="11" name="Text Placeholder 10">
            <a:extLst>
              <a:ext uri="{FF2B5EF4-FFF2-40B4-BE49-F238E27FC236}">
                <a16:creationId xmlns:a16="http://schemas.microsoft.com/office/drawing/2014/main" id="{F0C7E9DE-98DC-2E4B-932B-F209730B6262}"/>
              </a:ext>
            </a:extLst>
          </p:cNvPr>
          <p:cNvSpPr>
            <a:spLocks noGrp="1"/>
          </p:cNvSpPr>
          <p:nvPr>
            <p:ph type="body" sz="half" idx="2"/>
          </p:nvPr>
        </p:nvSpPr>
        <p:spPr>
          <a:xfrm>
            <a:off x="498518" y="1129553"/>
            <a:ext cx="5559382" cy="774700"/>
          </a:xfrm>
        </p:spPr>
        <p:txBody>
          <a:bodyPr/>
          <a:lstStyle/>
          <a:p>
            <a:r>
              <a:rPr lang="en-US" dirty="0"/>
              <a:t>“The design of spaces for human communication and interaction” (Winograd 1997)</a:t>
            </a:r>
          </a:p>
          <a:p>
            <a:endParaRPr lang="en-US" dirty="0"/>
          </a:p>
        </p:txBody>
      </p:sp>
      <p:pic>
        <p:nvPicPr>
          <p:cNvPr id="1026" name="Picture 2" descr="Survey: Phone and Internet Usage in South Africa - GeoPoll">
            <a:extLst>
              <a:ext uri="{FF2B5EF4-FFF2-40B4-BE49-F238E27FC236}">
                <a16:creationId xmlns:a16="http://schemas.microsoft.com/office/drawing/2014/main" id="{B8E2361E-759E-E042-8F04-9ACA483D456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9897" y="2311820"/>
            <a:ext cx="8204206" cy="401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49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484094"/>
            <a:ext cx="5347155" cy="1116106"/>
          </a:xfrm>
        </p:spPr>
        <p:txBody>
          <a:bodyPr/>
          <a:lstStyle/>
          <a:p>
            <a:r>
              <a:rPr lang="en-US" dirty="0"/>
              <a:t>Engineers are Terrible Designers</a:t>
            </a:r>
          </a:p>
        </p:txBody>
      </p:sp>
      <p:pic>
        <p:nvPicPr>
          <p:cNvPr id="7" name="Picture 6" descr="dilbert-150421.gi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34787" y="1635301"/>
            <a:ext cx="7620000" cy="2374900"/>
          </a:xfrm>
          <a:prstGeom prst="rect">
            <a:avLst/>
          </a:prstGeom>
        </p:spPr>
      </p:pic>
      <p:pic>
        <p:nvPicPr>
          <p:cNvPr id="8" name="Picture 7" descr="dilbert-150422.gi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4787" y="3915612"/>
            <a:ext cx="7620000" cy="2374900"/>
          </a:xfrm>
          <a:prstGeom prst="rect">
            <a:avLst/>
          </a:prstGeom>
        </p:spPr>
      </p:pic>
      <p:sp>
        <p:nvSpPr>
          <p:cNvPr id="2" name="Date Placeholder 1">
            <a:extLst>
              <a:ext uri="{FF2B5EF4-FFF2-40B4-BE49-F238E27FC236}">
                <a16:creationId xmlns:a16="http://schemas.microsoft.com/office/drawing/2014/main" id="{F8CF5AB5-344D-4F90-A239-AD5602A0508C}"/>
              </a:ext>
            </a:extLst>
          </p:cNvPr>
          <p:cNvSpPr>
            <a:spLocks noGrp="1"/>
          </p:cNvSpPr>
          <p:nvPr>
            <p:ph type="dt" sz="half" idx="10"/>
          </p:nvPr>
        </p:nvSpPr>
        <p:spPr/>
        <p:txBody>
          <a:bodyPr/>
          <a:lstStyle/>
          <a:p>
            <a:r>
              <a:rPr lang="en-US"/>
              <a:t>15 Aug 2018</a:t>
            </a:r>
          </a:p>
        </p:txBody>
      </p:sp>
      <p:sp>
        <p:nvSpPr>
          <p:cNvPr id="3" name="Footer Placeholder 2">
            <a:extLst>
              <a:ext uri="{FF2B5EF4-FFF2-40B4-BE49-F238E27FC236}">
                <a16:creationId xmlns:a16="http://schemas.microsoft.com/office/drawing/2014/main" id="{5802B757-7676-479A-9C5F-E744DD4D12E3}"/>
              </a:ext>
            </a:extLst>
          </p:cNvPr>
          <p:cNvSpPr>
            <a:spLocks noGrp="1"/>
          </p:cNvSpPr>
          <p:nvPr>
            <p:ph type="ftr" sz="quarter" idx="11"/>
          </p:nvPr>
        </p:nvSpPr>
        <p:spPr/>
        <p:txBody>
          <a:bodyPr/>
          <a:lstStyle/>
          <a:p>
            <a:r>
              <a:rPr lang="en-US"/>
              <a:t>Melissa Densmore, UCT</a:t>
            </a:r>
          </a:p>
        </p:txBody>
      </p:sp>
    </p:spTree>
    <p:extLst>
      <p:ext uri="{BB962C8B-B14F-4D97-AF65-F5344CB8AC3E}">
        <p14:creationId xmlns:p14="http://schemas.microsoft.com/office/powerpoint/2010/main" val="223210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AD03-45C5-D348-A47D-7FA0B667A99E}"/>
              </a:ext>
            </a:extLst>
          </p:cNvPr>
          <p:cNvSpPr>
            <a:spLocks noGrp="1"/>
          </p:cNvSpPr>
          <p:nvPr>
            <p:ph type="title"/>
          </p:nvPr>
        </p:nvSpPr>
        <p:spPr/>
        <p:txBody>
          <a:bodyPr anchor="b">
            <a:normAutofit/>
          </a:bodyPr>
          <a:lstStyle/>
          <a:p>
            <a:r>
              <a:rPr lang="en-US" dirty="0"/>
              <a:t>Goals</a:t>
            </a:r>
          </a:p>
        </p:txBody>
      </p:sp>
      <p:graphicFrame>
        <p:nvGraphicFramePr>
          <p:cNvPr id="6" name="Content Placeholder 3">
            <a:extLst>
              <a:ext uri="{FF2B5EF4-FFF2-40B4-BE49-F238E27FC236}">
                <a16:creationId xmlns:a16="http://schemas.microsoft.com/office/drawing/2014/main" id="{ED11B04A-5198-47EC-B6EB-02877054E19A}"/>
              </a:ext>
            </a:extLst>
          </p:cNvPr>
          <p:cNvGraphicFramePr>
            <a:graphicFrameLocks noGrp="1"/>
          </p:cNvGraphicFramePr>
          <p:nvPr>
            <p:ph sz="half" idx="2"/>
            <p:extLst>
              <p:ext uri="{D42A27DB-BD31-4B8C-83A1-F6EECF244321}">
                <p14:modId xmlns:p14="http://schemas.microsoft.com/office/powerpoint/2010/main" val="1171762768"/>
              </p:ext>
            </p:extLst>
          </p:nvPr>
        </p:nvGraphicFramePr>
        <p:xfrm>
          <a:off x="496888" y="2447925"/>
          <a:ext cx="365760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7">
            <a:extLst>
              <a:ext uri="{FF2B5EF4-FFF2-40B4-BE49-F238E27FC236}">
                <a16:creationId xmlns:a16="http://schemas.microsoft.com/office/drawing/2014/main" id="{53BB8593-EA93-5547-9B05-AF9FC0E4A20D}"/>
              </a:ext>
            </a:extLst>
          </p:cNvPr>
          <p:cNvSpPr>
            <a:spLocks noGrp="1"/>
          </p:cNvSpPr>
          <p:nvPr>
            <p:ph sz="quarter" idx="4"/>
          </p:nvPr>
        </p:nvSpPr>
        <p:spPr/>
        <p:txBody>
          <a:bodyPr/>
          <a:lstStyle/>
          <a:p>
            <a:r>
              <a:rPr lang="en-US" dirty="0"/>
              <a:t>User retention</a:t>
            </a:r>
          </a:p>
          <a:p>
            <a:r>
              <a:rPr lang="en-US" dirty="0"/>
              <a:t>More clicks/screen time</a:t>
            </a:r>
          </a:p>
          <a:p>
            <a:r>
              <a:rPr lang="en-US" dirty="0"/>
              <a:t>More ad views</a:t>
            </a:r>
          </a:p>
          <a:p>
            <a:r>
              <a:rPr lang="en-US" dirty="0"/>
              <a:t>Persuasion</a:t>
            </a:r>
          </a:p>
          <a:p>
            <a:r>
              <a:rPr lang="en-US" dirty="0"/>
              <a:t>…</a:t>
            </a:r>
          </a:p>
          <a:p>
            <a:pPr marL="0" indent="0">
              <a:buNone/>
            </a:pPr>
            <a:r>
              <a:rPr lang="en-US" dirty="0">
                <a:sym typeface="Wingdings" pitchFamily="2" charset="2"/>
              </a:rPr>
              <a:t>      making more money!</a:t>
            </a:r>
            <a:endParaRPr lang="en-US" dirty="0"/>
          </a:p>
          <a:p>
            <a:pPr marL="0" indent="0">
              <a:buNone/>
            </a:pPr>
            <a:r>
              <a:rPr lang="en-US" dirty="0">
                <a:sym typeface="Wingdings" pitchFamily="2" charset="2"/>
              </a:rPr>
              <a:t>      political objectives</a:t>
            </a:r>
            <a:endParaRPr lang="en-US" dirty="0"/>
          </a:p>
          <a:p>
            <a:endParaRPr lang="en-US" dirty="0"/>
          </a:p>
          <a:p>
            <a:endParaRPr lang="en-US" dirty="0"/>
          </a:p>
        </p:txBody>
      </p:sp>
      <p:sp>
        <p:nvSpPr>
          <p:cNvPr id="3" name="Date Placeholder 2">
            <a:extLst>
              <a:ext uri="{FF2B5EF4-FFF2-40B4-BE49-F238E27FC236}">
                <a16:creationId xmlns:a16="http://schemas.microsoft.com/office/drawing/2014/main" id="{D2BC91B5-5BBA-D34E-9FA2-0160707CB3FE}"/>
              </a:ext>
            </a:extLst>
          </p:cNvPr>
          <p:cNvSpPr>
            <a:spLocks noGrp="1"/>
          </p:cNvSpPr>
          <p:nvPr>
            <p:ph type="dt" sz="half" idx="10"/>
          </p:nvPr>
        </p:nvSpPr>
        <p:spPr/>
        <p:txBody>
          <a:bodyPr anchor="ctr">
            <a:normAutofit/>
          </a:bodyPr>
          <a:lstStyle/>
          <a:p>
            <a:pPr>
              <a:spcAft>
                <a:spcPts val="600"/>
              </a:spcAft>
            </a:pPr>
            <a:r>
              <a:rPr lang="en-ZA"/>
              <a:t>CSC2002S</a:t>
            </a:r>
            <a:endParaRPr lang="en-US"/>
          </a:p>
        </p:txBody>
      </p:sp>
      <p:sp>
        <p:nvSpPr>
          <p:cNvPr id="5" name="Text Placeholder 4">
            <a:extLst>
              <a:ext uri="{FF2B5EF4-FFF2-40B4-BE49-F238E27FC236}">
                <a16:creationId xmlns:a16="http://schemas.microsoft.com/office/drawing/2014/main" id="{07A78F82-0FF8-7147-8E14-841688599A29}"/>
              </a:ext>
            </a:extLst>
          </p:cNvPr>
          <p:cNvSpPr>
            <a:spLocks noGrp="1"/>
          </p:cNvSpPr>
          <p:nvPr>
            <p:ph type="body" idx="1"/>
          </p:nvPr>
        </p:nvSpPr>
        <p:spPr/>
        <p:txBody>
          <a:bodyPr/>
          <a:lstStyle/>
          <a:p>
            <a:r>
              <a:rPr lang="en-US" dirty="0"/>
              <a:t>High level goals</a:t>
            </a:r>
          </a:p>
        </p:txBody>
      </p:sp>
      <p:sp>
        <p:nvSpPr>
          <p:cNvPr id="7" name="Text Placeholder 6">
            <a:extLst>
              <a:ext uri="{FF2B5EF4-FFF2-40B4-BE49-F238E27FC236}">
                <a16:creationId xmlns:a16="http://schemas.microsoft.com/office/drawing/2014/main" id="{A56D542E-5FE6-ED44-929B-2E0933FF5EB5}"/>
              </a:ext>
            </a:extLst>
          </p:cNvPr>
          <p:cNvSpPr>
            <a:spLocks noGrp="1"/>
          </p:cNvSpPr>
          <p:nvPr>
            <p:ph type="body" sz="quarter" idx="3"/>
          </p:nvPr>
        </p:nvSpPr>
        <p:spPr/>
        <p:txBody>
          <a:bodyPr/>
          <a:lstStyle/>
          <a:p>
            <a:r>
              <a:rPr lang="en-US" dirty="0"/>
              <a:t>Key Performance Indicators</a:t>
            </a:r>
          </a:p>
        </p:txBody>
      </p:sp>
    </p:spTree>
    <p:extLst>
      <p:ext uri="{BB962C8B-B14F-4D97-AF65-F5344CB8AC3E}">
        <p14:creationId xmlns:p14="http://schemas.microsoft.com/office/powerpoint/2010/main" val="332396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AFBC59B-3FC1-9D4C-AF3B-0F3046CB5BBD}"/>
              </a:ext>
            </a:extLst>
          </p:cNvPr>
          <p:cNvSpPr>
            <a:spLocks noGrp="1"/>
          </p:cNvSpPr>
          <p:nvPr>
            <p:ph type="dt" sz="half" idx="10"/>
          </p:nvPr>
        </p:nvSpPr>
        <p:spPr/>
        <p:txBody>
          <a:bodyPr/>
          <a:lstStyle/>
          <a:p>
            <a:r>
              <a:rPr lang="en-ZA"/>
              <a:t>CSC2002S</a:t>
            </a:r>
            <a:endParaRPr lang="en-US"/>
          </a:p>
        </p:txBody>
      </p:sp>
      <p:pic>
        <p:nvPicPr>
          <p:cNvPr id="1026" name="Picture 2" descr="Poster of the 10 Usability Heuristics by Jakob Nielsen">
            <a:extLst>
              <a:ext uri="{FF2B5EF4-FFF2-40B4-BE49-F238E27FC236}">
                <a16:creationId xmlns:a16="http://schemas.microsoft.com/office/drawing/2014/main" id="{72CB37F5-F5F6-4849-8429-6B232FF3AA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34938" y="676982"/>
            <a:ext cx="7996691" cy="618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72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3955312" y="1976783"/>
          <a:ext cx="4780094" cy="4147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The Design Cycle</a:t>
            </a:r>
          </a:p>
        </p:txBody>
      </p:sp>
      <p:sp>
        <p:nvSpPr>
          <p:cNvPr id="4" name="TextBox 3"/>
          <p:cNvSpPr txBox="1"/>
          <p:nvPr/>
        </p:nvSpPr>
        <p:spPr>
          <a:xfrm>
            <a:off x="719009" y="2445488"/>
            <a:ext cx="3055550" cy="3323987"/>
          </a:xfrm>
          <a:prstGeom prst="rect">
            <a:avLst/>
          </a:prstGeom>
          <a:noFill/>
        </p:spPr>
        <p:txBody>
          <a:bodyPr wrap="square" rtlCol="0">
            <a:spAutoFit/>
          </a:bodyPr>
          <a:lstStyle/>
          <a:p>
            <a:pPr algn="ctr">
              <a:spcAft>
                <a:spcPts val="1200"/>
              </a:spcAft>
            </a:pPr>
            <a:r>
              <a:rPr lang="en-US" sz="2400" dirty="0"/>
              <a:t>User-</a:t>
            </a:r>
            <a:r>
              <a:rPr lang="en-US" sz="2400" dirty="0" err="1"/>
              <a:t>centred</a:t>
            </a:r>
            <a:r>
              <a:rPr lang="en-US" sz="2400" dirty="0"/>
              <a:t> design starts and ends with real users.</a:t>
            </a:r>
          </a:p>
          <a:p>
            <a:pPr algn="ctr"/>
            <a:r>
              <a:rPr lang="en-US" sz="2000" dirty="0"/>
              <a:t>observation, surveys, workshops, focus groups, interviews, logs, measurements</a:t>
            </a:r>
          </a:p>
          <a:p>
            <a:pPr algn="ctr"/>
            <a:endParaRPr lang="en-US" sz="2400" dirty="0"/>
          </a:p>
        </p:txBody>
      </p:sp>
      <p:sp>
        <p:nvSpPr>
          <p:cNvPr id="5" name="Date Placeholder 4"/>
          <p:cNvSpPr>
            <a:spLocks noGrp="1"/>
          </p:cNvSpPr>
          <p:nvPr>
            <p:ph type="dt" sz="half" idx="10"/>
          </p:nvPr>
        </p:nvSpPr>
        <p:spPr/>
        <p:txBody>
          <a:bodyPr/>
          <a:lstStyle/>
          <a:p>
            <a:r>
              <a:rPr lang="en-ZA"/>
              <a:t>CSC2002S</a:t>
            </a:r>
            <a:endParaRPr lang="en-US"/>
          </a:p>
        </p:txBody>
      </p:sp>
    </p:spTree>
    <p:extLst>
      <p:ext uri="{BB962C8B-B14F-4D97-AF65-F5344CB8AC3E}">
        <p14:creationId xmlns:p14="http://schemas.microsoft.com/office/powerpoint/2010/main" val="104299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p>
        </p:txBody>
      </p:sp>
      <p:sp>
        <p:nvSpPr>
          <p:cNvPr id="3" name="Date Placeholder 2"/>
          <p:cNvSpPr>
            <a:spLocks noGrp="1"/>
          </p:cNvSpPr>
          <p:nvPr>
            <p:ph type="dt" sz="half" idx="10"/>
          </p:nvPr>
        </p:nvSpPr>
        <p:spPr/>
        <p:txBody>
          <a:bodyPr/>
          <a:lstStyle/>
          <a:p>
            <a:r>
              <a:rPr lang="en-ZA"/>
              <a:t>CSC2002S</a:t>
            </a:r>
            <a:endParaRPr lang="en-US"/>
          </a:p>
        </p:txBody>
      </p:sp>
      <p:pic>
        <p:nvPicPr>
          <p:cNvPr id="2050" name="Picture 2" descr="Image result for design thinki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3466" y="1592284"/>
            <a:ext cx="7525062" cy="46783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0914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709F-066D-A443-873D-952A0B23A522}"/>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13B53EE-AAD2-4C4C-8F40-03BA64024C5A}"/>
              </a:ext>
            </a:extLst>
          </p:cNvPr>
          <p:cNvSpPr>
            <a:spLocks noGrp="1"/>
          </p:cNvSpPr>
          <p:nvPr>
            <p:ph idx="1"/>
          </p:nvPr>
        </p:nvSpPr>
        <p:spPr/>
        <p:txBody>
          <a:bodyPr/>
          <a:lstStyle/>
          <a:p>
            <a:r>
              <a:rPr lang="en-US" dirty="0"/>
              <a:t>Interaction Design is the design of spaces for human communication and intersection (with computing devices and with one another)</a:t>
            </a:r>
          </a:p>
          <a:p>
            <a:r>
              <a:rPr lang="en-US" dirty="0"/>
              <a:t>Goals of user-centered design </a:t>
            </a:r>
          </a:p>
          <a:p>
            <a:pPr lvl="1"/>
            <a:r>
              <a:rPr lang="en-US" dirty="0"/>
              <a:t>Easy to learn</a:t>
            </a:r>
          </a:p>
          <a:p>
            <a:pPr lvl="1"/>
            <a:r>
              <a:rPr lang="en-US" dirty="0"/>
              <a:t>Effective to use</a:t>
            </a:r>
          </a:p>
          <a:p>
            <a:pPr lvl="1"/>
            <a:r>
              <a:rPr lang="en-US" dirty="0"/>
              <a:t>Enjoyable</a:t>
            </a:r>
          </a:p>
          <a:p>
            <a:r>
              <a:rPr lang="en-US" dirty="0"/>
              <a:t>How do we do user-centered design</a:t>
            </a:r>
          </a:p>
          <a:p>
            <a:pPr lvl="1"/>
            <a:r>
              <a:rPr lang="en-US" dirty="0"/>
              <a:t>Following design principles</a:t>
            </a:r>
          </a:p>
          <a:p>
            <a:pPr lvl="1"/>
            <a:r>
              <a:rPr lang="en-US" dirty="0"/>
              <a:t>With real users – </a:t>
            </a:r>
            <a:r>
              <a:rPr lang="en-US"/>
              <a:t>the design cycle</a:t>
            </a:r>
            <a:endParaRPr lang="en-US" dirty="0"/>
          </a:p>
        </p:txBody>
      </p:sp>
      <p:sp>
        <p:nvSpPr>
          <p:cNvPr id="3" name="Date Placeholder 2">
            <a:extLst>
              <a:ext uri="{FF2B5EF4-FFF2-40B4-BE49-F238E27FC236}">
                <a16:creationId xmlns:a16="http://schemas.microsoft.com/office/drawing/2014/main" id="{872B34DF-5F52-9A4F-ADA6-0573909A089C}"/>
              </a:ext>
            </a:extLst>
          </p:cNvPr>
          <p:cNvSpPr>
            <a:spLocks noGrp="1"/>
          </p:cNvSpPr>
          <p:nvPr>
            <p:ph type="dt" sz="half" idx="10"/>
          </p:nvPr>
        </p:nvSpPr>
        <p:spPr/>
        <p:txBody>
          <a:bodyPr/>
          <a:lstStyle/>
          <a:p>
            <a:r>
              <a:rPr lang="en-ZA"/>
              <a:t>CSC2002S</a:t>
            </a:r>
            <a:endParaRPr lang="en-US"/>
          </a:p>
        </p:txBody>
      </p:sp>
    </p:spTree>
    <p:extLst>
      <p:ext uri="{BB962C8B-B14F-4D97-AF65-F5344CB8AC3E}">
        <p14:creationId xmlns:p14="http://schemas.microsoft.com/office/powerpoint/2010/main" val="989416246"/>
      </p:ext>
    </p:extLst>
  </p:cSld>
  <p:clrMapOvr>
    <a:masterClrMapping/>
  </p:clrMapOvr>
</p:sld>
</file>

<file path=ppt/theme/theme1.xml><?xml version="1.0" encoding="utf-8"?>
<a:theme xmlns:a="http://schemas.openxmlformats.org/drawingml/2006/main" name="Advantage">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452</TotalTime>
  <Words>877</Words>
  <Application>Microsoft Macintosh PowerPoint</Application>
  <PresentationFormat>On-screen Show (4:3)</PresentationFormat>
  <Paragraphs>78</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Rockwell</vt:lpstr>
      <vt:lpstr>Wingdings</vt:lpstr>
      <vt:lpstr>Advantage</vt:lpstr>
      <vt:lpstr>CS3: Mobile Development and Design</vt:lpstr>
      <vt:lpstr>Interaction Design</vt:lpstr>
      <vt:lpstr>Engineers are Terrible Designers</vt:lpstr>
      <vt:lpstr>Goals</vt:lpstr>
      <vt:lpstr>PowerPoint Presentation</vt:lpstr>
      <vt:lpstr>The Design Cycle</vt:lpstr>
      <vt:lpstr>Design Thinking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 Mobile Development and Design</dc:title>
  <dc:creator>Melissa Densmore</dc:creator>
  <cp:lastModifiedBy>Melissa Densmore</cp:lastModifiedBy>
  <cp:revision>1</cp:revision>
  <dcterms:created xsi:type="dcterms:W3CDTF">2020-10-06T00:10:55Z</dcterms:created>
  <dcterms:modified xsi:type="dcterms:W3CDTF">2020-10-14T00:58:38Z</dcterms:modified>
</cp:coreProperties>
</file>