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jpe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0.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11.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charts/_rels/chart1.xml.rels><?xml version="1.0" encoding="UTF-8" standalone="yes"?><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Relationships xmlns="http://schemas.openxmlformats.org/package/2006/relationships"><Relationship Id="rId1" Type="http://schemas.openxmlformats.org/officeDocument/2006/relationships/package" Target="../embeddings/Microsoft_Excel_Sheet4.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lvl="0"/>
          </a:p>
        </c:rich>
      </c:tx>
      <c:layout/>
      <c:overlay val="1"/>
    </c:title>
    <c:autoTitleDeleted val="1"/>
    <c:plotArea>
      <c:layout>
        <c:manualLayout>
          <c:layoutTarget val="inner"/>
          <c:xMode val="edge"/>
          <c:yMode val="edge"/>
          <c:x val="0.052772"/>
          <c:y val="0.0917896"/>
          <c:w val="0.894456"/>
          <c:h val="0.621061"/>
        </c:manualLayout>
      </c:layout>
      <c:barChart>
        <c:barDir val="bar"/>
        <c:grouping val="clustered"/>
        <c:varyColors val="0"/>
        <c:ser>
          <c:idx val="0"/>
          <c:order val="0"/>
          <c:tx>
            <c:strRef>
              <c:f>Sheet1!$A$2</c:f>
              <c:strCache>
                <c:pt idx="0">
                  <c:v>Limiet: 30000</c:v>
                </c:pt>
              </c:strCache>
            </c:strRef>
          </c:tx>
          <c:spPr>
            <a:solidFill>
              <a:srgbClr val="4C7196"/>
            </a:solidFill>
            <a:ln w="12700" cap="flat">
              <a:noFill/>
              <a:miter lim="400000"/>
            </a:ln>
            <a:effectLst/>
          </c:spPr>
          <c:invertIfNegative val="0"/>
          <c:dLbls>
            <c:numFmt formatCode="#,##0.00" sourceLinked="0"/>
            <c:txPr>
              <a:bodyPr/>
              <a:lstStyle/>
              <a:p>
                <a:pPr lvl="0">
                  <a:defRPr b="1" i="0" strike="noStrike" sz="2787" u="none">
                    <a:solidFill>
                      <a:srgbClr val="FFFFFF"/>
                    </a:solidFill>
                    <a:effectLst>
                      <a:outerShdw sx="100000" sy="100000" kx="0" ky="0" algn="b" rotWithShape="0" blurRad="0" dist="38100" dir="2700000">
                        <a:srgbClr val="000000"/>
                      </a:outerShdw>
                    </a:effectLst>
                    <a:latin typeface="Baskerville SemiBold"/>
                  </a:defRPr>
                </a:pPr>
                <a:r>
                  <a:rPr b="1" i="0" strike="noStrike" sz="2787" u="none">
                    <a:solidFill>
                      <a:srgbClr val="FFFFFF"/>
                    </a:solidFill>
                    <a:effectLst>
                      <a:outerShdw sx="100000" sy="100000" kx="0" ky="0" algn="b" rotWithShape="0" blurRad="0" dist="38100" dir="2700000">
                        <a:srgbClr val="000000"/>
                      </a:outerShdw>
                    </a:effectLst>
                    <a:latin typeface="Baskerville SemiBold"/>
                  </a:rPr>
                  <a:t/>
                </a:r>
              </a:p>
            </c:txPr>
            <c:dLblPos val="inEnd"/>
            <c:showLegendKey val="0"/>
            <c:showVal val="0"/>
            <c:showCatName val="0"/>
            <c:showSerName val="0"/>
            <c:showPercent val="0"/>
            <c:showBubbleSize val="0"/>
            <c:showLeaderLines val="0"/>
          </c:dLbls>
          <c:cat>
            <c:strRef>
              <c:f>Sheet1!$B$1:$B$1</c:f>
              <c:strCache>
                <c:ptCount val="1"/>
                <c:pt idx="0">
                  <c:v>Totaal aantal operaties</c:v>
                </c:pt>
              </c:strCache>
            </c:strRef>
          </c:cat>
          <c:val>
            <c:numRef>
              <c:f>Sheet1!$B$2:$B$2</c:f>
              <c:numCache>
                <c:ptCount val="1"/>
                <c:pt idx="0">
                  <c:v>5216.000000</c:v>
                </c:pt>
              </c:numCache>
            </c:numRef>
          </c:val>
        </c:ser>
        <c:ser>
          <c:idx val="1"/>
          <c:order val="1"/>
          <c:tx>
            <c:strRef>
              <c:f>Sheet1!$A$3</c:f>
              <c:strCache>
                <c:pt idx="0">
                  <c:v>Limiet: 60000</c:v>
                </c:pt>
              </c:strCache>
            </c:strRef>
          </c:tx>
          <c:spPr>
            <a:solidFill>
              <a:srgbClr val="4D683D"/>
            </a:solidFill>
            <a:ln w="12700" cap="flat">
              <a:noFill/>
              <a:miter lim="400000"/>
            </a:ln>
            <a:effectLst/>
          </c:spPr>
          <c:invertIfNegative val="0"/>
          <c:dLbls>
            <c:numFmt formatCode="#,##0.00" sourceLinked="0"/>
            <c:txPr>
              <a:bodyPr/>
              <a:lstStyle/>
              <a:p>
                <a:pPr lvl="0">
                  <a:defRPr b="1" i="0" strike="noStrike" sz="2787" u="none">
                    <a:solidFill>
                      <a:srgbClr val="FFFFFF"/>
                    </a:solidFill>
                    <a:effectLst>
                      <a:outerShdw sx="100000" sy="100000" kx="0" ky="0" algn="b" rotWithShape="0" blurRad="0" dist="38100" dir="2700000">
                        <a:srgbClr val="000000"/>
                      </a:outerShdw>
                    </a:effectLst>
                    <a:latin typeface="Baskerville SemiBold"/>
                  </a:defRPr>
                </a:pPr>
                <a:r>
                  <a:rPr b="1" i="0" strike="noStrike" sz="2787" u="none">
                    <a:solidFill>
                      <a:srgbClr val="FFFFFF"/>
                    </a:solidFill>
                    <a:effectLst>
                      <a:outerShdw sx="100000" sy="100000" kx="0" ky="0" algn="b" rotWithShape="0" blurRad="0" dist="38100" dir="2700000">
                        <a:srgbClr val="000000"/>
                      </a:outerShdw>
                    </a:effectLst>
                    <a:latin typeface="Baskerville SemiBold"/>
                  </a:rPr>
                  <a:t/>
                </a:r>
              </a:p>
            </c:txPr>
            <c:dLblPos val="inEnd"/>
            <c:showLegendKey val="0"/>
            <c:showVal val="0"/>
            <c:showCatName val="0"/>
            <c:showSerName val="0"/>
            <c:showPercent val="0"/>
            <c:showBubbleSize val="0"/>
            <c:showLeaderLines val="0"/>
          </c:dLbls>
          <c:cat>
            <c:strRef>
              <c:f>Sheet1!$B$1:$B$1</c:f>
              <c:strCache>
                <c:ptCount val="1"/>
                <c:pt idx="0">
                  <c:v>Totaal aantal operaties</c:v>
                </c:pt>
              </c:strCache>
            </c:strRef>
          </c:cat>
          <c:val>
            <c:numRef>
              <c:f>Sheet1!$B$3:$B$3</c:f>
              <c:numCache>
                <c:ptCount val="1"/>
                <c:pt idx="0">
                  <c:v>5079.000000</c:v>
                </c:pt>
              </c:numCache>
            </c:numRef>
          </c:val>
        </c:ser>
        <c:ser>
          <c:idx val="2"/>
          <c:order val="2"/>
          <c:tx>
            <c:strRef>
              <c:f>Sheet1!$A$4</c:f>
              <c:strCache>
                <c:pt idx="0">
                  <c:v>Limiet: 90000</c:v>
                </c:pt>
              </c:strCache>
            </c:strRef>
          </c:tx>
          <c:spPr>
            <a:solidFill>
              <a:srgbClr val="A37017"/>
            </a:solidFill>
            <a:ln w="12700" cap="flat">
              <a:noFill/>
              <a:miter lim="400000"/>
            </a:ln>
            <a:effectLst/>
          </c:spPr>
          <c:invertIfNegative val="0"/>
          <c:dLbls>
            <c:numFmt formatCode="#,##0.00" sourceLinked="0"/>
            <c:txPr>
              <a:bodyPr/>
              <a:lstStyle/>
              <a:p>
                <a:pPr lvl="0">
                  <a:defRPr b="1" i="0" strike="noStrike" sz="2787" u="none">
                    <a:solidFill>
                      <a:srgbClr val="FFFFFF"/>
                    </a:solidFill>
                    <a:effectLst>
                      <a:outerShdw sx="100000" sy="100000" kx="0" ky="0" algn="b" rotWithShape="0" blurRad="0" dist="38100" dir="2700000">
                        <a:srgbClr val="000000"/>
                      </a:outerShdw>
                    </a:effectLst>
                    <a:latin typeface="Baskerville SemiBold"/>
                  </a:defRPr>
                </a:pPr>
                <a:r>
                  <a:rPr b="1" i="0" strike="noStrike" sz="2787" u="none">
                    <a:solidFill>
                      <a:srgbClr val="FFFFFF"/>
                    </a:solidFill>
                    <a:effectLst>
                      <a:outerShdw sx="100000" sy="100000" kx="0" ky="0" algn="b" rotWithShape="0" blurRad="0" dist="38100" dir="2700000">
                        <a:srgbClr val="000000"/>
                      </a:outerShdw>
                    </a:effectLst>
                    <a:latin typeface="Baskerville SemiBold"/>
                  </a:rPr>
                  <a:t/>
                </a:r>
              </a:p>
            </c:txPr>
            <c:dLblPos val="inEnd"/>
            <c:showLegendKey val="0"/>
            <c:showVal val="0"/>
            <c:showCatName val="0"/>
            <c:showSerName val="0"/>
            <c:showPercent val="0"/>
            <c:showBubbleSize val="0"/>
            <c:showLeaderLines val="0"/>
          </c:dLbls>
          <c:cat>
            <c:strRef>
              <c:f>Sheet1!$B$1:$B$1</c:f>
              <c:strCache>
                <c:ptCount val="1"/>
                <c:pt idx="0">
                  <c:v>Totaal aantal operaties</c:v>
                </c:pt>
              </c:strCache>
            </c:strRef>
          </c:cat>
          <c:val>
            <c:numRef>
              <c:f>Sheet1!$B$4:$B$4</c:f>
              <c:numCache>
                <c:ptCount val="1"/>
                <c:pt idx="0">
                  <c:v>4985.000000</c:v>
                </c:pt>
              </c:numCache>
            </c:numRef>
          </c:val>
        </c:ser>
        <c:ser>
          <c:idx val="3"/>
          <c:order val="3"/>
          <c:tx>
            <c:strRef>
              <c:f>Sheet1!$A$5</c:f>
              <c:strCache>
                <c:pt idx="0">
                  <c:v>Limiet: 180000</c:v>
                </c:pt>
              </c:strCache>
            </c:strRef>
          </c:tx>
          <c:spPr>
            <a:solidFill>
              <a:srgbClr val="922022"/>
            </a:solidFill>
            <a:ln w="12700" cap="flat">
              <a:noFill/>
              <a:miter lim="400000"/>
            </a:ln>
            <a:effectLst/>
          </c:spPr>
          <c:invertIfNegative val="0"/>
          <c:dLbls>
            <c:numFmt formatCode="#,##0" sourceLinked="0"/>
            <c:txPr>
              <a:bodyPr/>
              <a:lstStyle/>
              <a:p>
                <a:pPr lvl="0">
                  <a:defRPr b="1" i="0" strike="noStrike" sz="2787" u="none">
                    <a:solidFill>
                      <a:srgbClr val="FFFFFF"/>
                    </a:solidFill>
                    <a:effectLst>
                      <a:outerShdw sx="100000" sy="100000" kx="0" ky="0" algn="b" rotWithShape="0" blurRad="0" dist="38100" dir="2700000">
                        <a:srgbClr val="000000"/>
                      </a:outerShdw>
                    </a:effectLst>
                    <a:latin typeface="Baskerville SemiBold"/>
                  </a:defRPr>
                </a:pPr>
                <a:r>
                  <a:rPr b="1" i="0" strike="noStrike" sz="2787" u="none">
                    <a:solidFill>
                      <a:srgbClr val="FFFFFF"/>
                    </a:solidFill>
                    <a:effectLst>
                      <a:outerShdw sx="100000" sy="100000" kx="0" ky="0" algn="b" rotWithShape="0" blurRad="0" dist="38100" dir="2700000">
                        <a:srgbClr val="000000"/>
                      </a:outerShdw>
                    </a:effectLst>
                    <a:latin typeface="Baskerville SemiBold"/>
                  </a:rPr>
                  <a:t/>
                </a:r>
              </a:p>
            </c:txPr>
            <c:dLblPos val="inEnd"/>
            <c:showLegendKey val="0"/>
            <c:showVal val="0"/>
            <c:showCatName val="0"/>
            <c:showSerName val="0"/>
            <c:showPercent val="0"/>
            <c:showBubbleSize val="0"/>
            <c:showLeaderLines val="0"/>
          </c:dLbls>
          <c:cat>
            <c:strRef>
              <c:f>Sheet1!$B$1:$B$1</c:f>
              <c:strCache>
                <c:ptCount val="1"/>
                <c:pt idx="0">
                  <c:v>Totaal aantal operaties</c:v>
                </c:pt>
              </c:strCache>
            </c:strRef>
          </c:cat>
          <c:val>
            <c:numRef>
              <c:f>Sheet1!$B$5:$B$5</c:f>
              <c:numCache>
                <c:ptCount val="1"/>
                <c:pt idx="0">
                  <c:v>4848.000000</c:v>
                </c:pt>
              </c:numCache>
            </c:numRef>
          </c:val>
        </c:ser>
        <c:gapWidth val="50"/>
        <c:overlap val="-20"/>
        <c:axId val="0"/>
        <c:axId val="1"/>
      </c:barChart>
      <c:catAx>
        <c:axId val="0"/>
        <c:scaling>
          <c:orientation val="maxMin"/>
        </c:scaling>
        <c:delete val="0"/>
        <c:axPos val="l"/>
        <c:numFmt formatCode="General" sourceLinked="0"/>
        <c:majorTickMark val="none"/>
        <c:minorTickMark val="none"/>
        <c:tickLblPos val="none"/>
        <c:spPr>
          <a:ln w="6350" cap="flat">
            <a:solidFill>
              <a:srgbClr val="A7A7A7"/>
            </a:solidFill>
            <a:prstDash val="solid"/>
            <a:miter lim="400000"/>
          </a:ln>
        </c:spPr>
        <c:txPr>
          <a:bodyPr rot="0"/>
          <a:lstStyle/>
          <a:p>
            <a:pPr lvl="0">
              <a:defRPr b="0" i="0" strike="noStrike" sz="2323" u="none">
                <a:solidFill>
                  <a:srgbClr val="444444"/>
                </a:solidFill>
                <a:effectLst/>
                <a:latin typeface="Baskerville"/>
              </a:defRPr>
            </a:pPr>
          </a:p>
        </c:txPr>
        <c:crossAx val="1"/>
        <c:crosses val="autoZero"/>
        <c:auto val="1"/>
        <c:lblAlgn val="ctr"/>
        <c:noMultiLvlLbl val="1"/>
      </c:catAx>
      <c:valAx>
        <c:axId val="1"/>
        <c:scaling>
          <c:orientation val="minMax"/>
        </c:scaling>
        <c:delete val="0"/>
        <c:axPos val="b"/>
        <c:majorGridlines>
          <c:spPr>
            <a:ln w="6350" cap="flat">
              <a:solidFill>
                <a:srgbClr val="A7A7A7"/>
              </a:solidFill>
              <a:custDash>
                <a:ds d="200000" sp="200000"/>
              </a:custDash>
              <a:miter lim="400000"/>
            </a:ln>
          </c:spPr>
        </c:majorGridlines>
        <c:title>
          <c:tx>
            <c:rich>
              <a:bodyPr rot="0"/>
              <a:lstStyle/>
              <a:p>
                <a:pPr lvl="0">
                  <a:defRPr b="0" i="0" strike="noStrike" sz="2555" u="none">
                    <a:solidFill>
                      <a:srgbClr val="444444"/>
                    </a:solidFill>
                    <a:effectLst/>
                    <a:latin typeface="Baskerville"/>
                  </a:defRPr>
                </a:pPr>
                <a:r>
                  <a:rPr b="0" i="0" strike="noStrike" sz="2555" u="none">
                    <a:solidFill>
                      <a:srgbClr val="444444"/>
                    </a:solidFill>
                    <a:effectLst/>
                    <a:latin typeface="Baskerville"/>
                  </a:rPr>
                  <a:t>Totaal aantal operaties</a:t>
                </a:r>
              </a:p>
            </c:rich>
          </c:tx>
          <c:layout/>
          <c:overlay val="1"/>
        </c:title>
        <c:numFmt formatCode="0" sourceLinked="0"/>
        <c:majorTickMark val="none"/>
        <c:minorTickMark val="none"/>
        <c:tickLblPos val="high"/>
        <c:spPr>
          <a:ln w="6350" cap="flat">
            <a:noFill/>
            <a:prstDash val="solid"/>
            <a:miter lim="400000"/>
          </a:ln>
        </c:spPr>
        <c:txPr>
          <a:bodyPr rot="0"/>
          <a:lstStyle/>
          <a:p>
            <a:pPr lvl="0">
              <a:defRPr b="0" i="0" strike="noStrike" sz="2323" u="none">
                <a:solidFill>
                  <a:srgbClr val="444444"/>
                </a:solidFill>
                <a:effectLst/>
                <a:latin typeface="Baskerville"/>
              </a:defRPr>
            </a:pPr>
          </a:p>
        </c:txPr>
        <c:crossAx val="0"/>
        <c:crosses val="autoZero"/>
        <c:crossBetween val="between"/>
        <c:majorUnit val="125"/>
        <c:minorUnit val="62.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lvl="0"/>
          </a:p>
        </c:rich>
      </c:tx>
      <c:layout/>
      <c:overlay val="1"/>
    </c:title>
    <c:autoTitleDeleted val="1"/>
    <c:plotArea>
      <c:layout>
        <c:manualLayout>
          <c:layoutTarget val="inner"/>
          <c:xMode val="edge"/>
          <c:yMode val="edge"/>
          <c:x val="0.373549"/>
          <c:y val="0.195228"/>
          <c:w val="0.594794"/>
          <c:h val="0.551472"/>
        </c:manualLayout>
      </c:layout>
      <c:barChart>
        <c:barDir val="bar"/>
        <c:grouping val="clustered"/>
        <c:varyColors val="0"/>
        <c:ser>
          <c:idx val="0"/>
          <c:order val="0"/>
          <c:tx>
            <c:strRef>
              <c:f>Sheet1!$A$2</c:f>
              <c:strCache>
                <c:pt idx="0">
                  <c:v>Limiet: 30000</c:v>
                </c:pt>
              </c:strCache>
            </c:strRef>
          </c:tx>
          <c:spPr>
            <a:solidFill>
              <a:srgbClr val="4C7196"/>
            </a:solidFill>
            <a:ln w="12700" cap="flat">
              <a:noFill/>
              <a:miter lim="400000"/>
            </a:ln>
            <a:effectLst/>
          </c:spPr>
          <c:invertIfNegative val="0"/>
          <c:dLbls>
            <c:numFmt formatCode="#,##0.00" sourceLinked="0"/>
            <c:txPr>
              <a:bodyPr/>
              <a:lstStyle/>
              <a:p>
                <a:pPr lvl="0">
                  <a:defRPr b="1" i="0" strike="noStrike" sz="2787" u="none">
                    <a:solidFill>
                      <a:srgbClr val="FFFFFF"/>
                    </a:solidFill>
                    <a:effectLst>
                      <a:outerShdw sx="100000" sy="100000" kx="0" ky="0" algn="b" rotWithShape="0" blurRad="0" dist="38100" dir="2700000">
                        <a:srgbClr val="000000"/>
                      </a:outerShdw>
                    </a:effectLst>
                    <a:latin typeface="Baskerville SemiBold"/>
                  </a:defRPr>
                </a:pPr>
                <a:r>
                  <a:rPr b="1" i="0" strike="noStrike" sz="2787" u="none">
                    <a:solidFill>
                      <a:srgbClr val="FFFFFF"/>
                    </a:solidFill>
                    <a:effectLst>
                      <a:outerShdw sx="100000" sy="100000" kx="0" ky="0" algn="b" rotWithShape="0" blurRad="0" dist="38100" dir="2700000">
                        <a:srgbClr val="000000"/>
                      </a:outerShdw>
                    </a:effectLst>
                    <a:latin typeface="Baskerville SemiBold"/>
                  </a:rPr>
                  <a:t/>
                </a:r>
              </a:p>
            </c:txPr>
            <c:dLblPos val="inEnd"/>
            <c:showLegendKey val="0"/>
            <c:showVal val="0"/>
            <c:showCatName val="0"/>
            <c:showSerName val="0"/>
            <c:showPercent val="0"/>
            <c:showBubbleSize val="0"/>
            <c:showLeaderLines val="0"/>
          </c:dLbls>
          <c:cat>
            <c:strRef>
              <c:f>Sheet1!$B$1:$B$1</c:f>
              <c:strCache>
                <c:ptCount val="1"/>
                <c:pt idx="0">
                  <c:v>Runtime</c:v>
                </c:pt>
              </c:strCache>
            </c:strRef>
          </c:cat>
          <c:val>
            <c:numRef>
              <c:f>Sheet1!$B$2:$B$2</c:f>
              <c:numCache>
                <c:ptCount val="1"/>
                <c:pt idx="0">
                  <c:v>79.850323</c:v>
                </c:pt>
              </c:numCache>
            </c:numRef>
          </c:val>
        </c:ser>
        <c:ser>
          <c:idx val="1"/>
          <c:order val="1"/>
          <c:tx>
            <c:strRef>
              <c:f>Sheet1!$A$3</c:f>
              <c:strCache>
                <c:pt idx="0">
                  <c:v>Limiet: 60000</c:v>
                </c:pt>
              </c:strCache>
            </c:strRef>
          </c:tx>
          <c:spPr>
            <a:solidFill>
              <a:srgbClr val="4D683D"/>
            </a:solidFill>
            <a:ln w="12700" cap="flat">
              <a:noFill/>
              <a:miter lim="400000"/>
            </a:ln>
            <a:effectLst/>
          </c:spPr>
          <c:invertIfNegative val="0"/>
          <c:dLbls>
            <c:numFmt formatCode="#,##0.00" sourceLinked="0"/>
            <c:txPr>
              <a:bodyPr/>
              <a:lstStyle/>
              <a:p>
                <a:pPr lvl="0">
                  <a:defRPr b="1" i="0" strike="noStrike" sz="2787" u="none">
                    <a:solidFill>
                      <a:srgbClr val="FFFFFF"/>
                    </a:solidFill>
                    <a:effectLst>
                      <a:outerShdw sx="100000" sy="100000" kx="0" ky="0" algn="b" rotWithShape="0" blurRad="0" dist="38100" dir="2700000">
                        <a:srgbClr val="000000"/>
                      </a:outerShdw>
                    </a:effectLst>
                    <a:latin typeface="Baskerville SemiBold"/>
                  </a:defRPr>
                </a:pPr>
                <a:r>
                  <a:rPr b="1" i="0" strike="noStrike" sz="2787" u="none">
                    <a:solidFill>
                      <a:srgbClr val="FFFFFF"/>
                    </a:solidFill>
                    <a:effectLst>
                      <a:outerShdw sx="100000" sy="100000" kx="0" ky="0" algn="b" rotWithShape="0" blurRad="0" dist="38100" dir="2700000">
                        <a:srgbClr val="000000"/>
                      </a:outerShdw>
                    </a:effectLst>
                    <a:latin typeface="Baskerville SemiBold"/>
                  </a:rPr>
                  <a:t/>
                </a:r>
              </a:p>
            </c:txPr>
            <c:dLblPos val="inEnd"/>
            <c:showLegendKey val="0"/>
            <c:showVal val="0"/>
            <c:showCatName val="0"/>
            <c:showSerName val="0"/>
            <c:showPercent val="0"/>
            <c:showBubbleSize val="0"/>
            <c:showLeaderLines val="0"/>
          </c:dLbls>
          <c:cat>
            <c:strRef>
              <c:f>Sheet1!$B$1:$B$1</c:f>
              <c:strCache>
                <c:ptCount val="1"/>
                <c:pt idx="0">
                  <c:v>Runtime</c:v>
                </c:pt>
              </c:strCache>
            </c:strRef>
          </c:cat>
          <c:val>
            <c:numRef>
              <c:f>Sheet1!$B$3:$B$3</c:f>
              <c:numCache>
                <c:ptCount val="1"/>
                <c:pt idx="0">
                  <c:v>284.438390</c:v>
                </c:pt>
              </c:numCache>
            </c:numRef>
          </c:val>
        </c:ser>
        <c:ser>
          <c:idx val="2"/>
          <c:order val="2"/>
          <c:tx>
            <c:strRef>
              <c:f>Sheet1!$A$4</c:f>
              <c:strCache>
                <c:pt idx="0">
                  <c:v>Limiet: 90000</c:v>
                </c:pt>
              </c:strCache>
            </c:strRef>
          </c:tx>
          <c:spPr>
            <a:solidFill>
              <a:srgbClr val="A37017"/>
            </a:solidFill>
            <a:ln w="12700" cap="flat">
              <a:noFill/>
              <a:miter lim="400000"/>
            </a:ln>
            <a:effectLst/>
          </c:spPr>
          <c:invertIfNegative val="0"/>
          <c:dLbls>
            <c:numFmt formatCode="#,##0.00" sourceLinked="0"/>
            <c:txPr>
              <a:bodyPr/>
              <a:lstStyle/>
              <a:p>
                <a:pPr lvl="0">
                  <a:defRPr b="1" i="0" strike="noStrike" sz="2787" u="none">
                    <a:solidFill>
                      <a:srgbClr val="FFFFFF"/>
                    </a:solidFill>
                    <a:effectLst>
                      <a:outerShdw sx="100000" sy="100000" kx="0" ky="0" algn="b" rotWithShape="0" blurRad="0" dist="38100" dir="2700000">
                        <a:srgbClr val="000000"/>
                      </a:outerShdw>
                    </a:effectLst>
                    <a:latin typeface="Baskerville SemiBold"/>
                  </a:defRPr>
                </a:pPr>
                <a:r>
                  <a:rPr b="1" i="0" strike="noStrike" sz="2787" u="none">
                    <a:solidFill>
                      <a:srgbClr val="FFFFFF"/>
                    </a:solidFill>
                    <a:effectLst>
                      <a:outerShdw sx="100000" sy="100000" kx="0" ky="0" algn="b" rotWithShape="0" blurRad="0" dist="38100" dir="2700000">
                        <a:srgbClr val="000000"/>
                      </a:outerShdw>
                    </a:effectLst>
                    <a:latin typeface="Baskerville SemiBold"/>
                  </a:rPr>
                  <a:t/>
                </a:r>
              </a:p>
            </c:txPr>
            <c:dLblPos val="inEnd"/>
            <c:showLegendKey val="0"/>
            <c:showVal val="0"/>
            <c:showCatName val="0"/>
            <c:showSerName val="0"/>
            <c:showPercent val="0"/>
            <c:showBubbleSize val="0"/>
            <c:showLeaderLines val="0"/>
          </c:dLbls>
          <c:cat>
            <c:strRef>
              <c:f>Sheet1!$B$1:$B$1</c:f>
              <c:strCache>
                <c:ptCount val="1"/>
                <c:pt idx="0">
                  <c:v>Runtime</c:v>
                </c:pt>
              </c:strCache>
            </c:strRef>
          </c:cat>
          <c:val>
            <c:numRef>
              <c:f>Sheet1!$B$4:$B$4</c:f>
              <c:numCache>
                <c:ptCount val="1"/>
                <c:pt idx="0">
                  <c:v>466.631548</c:v>
                </c:pt>
              </c:numCache>
            </c:numRef>
          </c:val>
        </c:ser>
        <c:ser>
          <c:idx val="3"/>
          <c:order val="3"/>
          <c:tx>
            <c:strRef>
              <c:f>Sheet1!$A$5</c:f>
              <c:strCache>
                <c:pt idx="0">
                  <c:v>Limiet: 180000</c:v>
                </c:pt>
              </c:strCache>
            </c:strRef>
          </c:tx>
          <c:spPr>
            <a:solidFill>
              <a:srgbClr val="922022"/>
            </a:solidFill>
            <a:ln w="12700" cap="flat">
              <a:noFill/>
              <a:miter lim="400000"/>
            </a:ln>
            <a:effectLst/>
          </c:spPr>
          <c:invertIfNegative val="0"/>
          <c:dLbls>
            <c:numFmt formatCode="#,##0" sourceLinked="0"/>
            <c:txPr>
              <a:bodyPr/>
              <a:lstStyle/>
              <a:p>
                <a:pPr lvl="0">
                  <a:defRPr b="1" i="0" strike="noStrike" sz="2787" u="none">
                    <a:solidFill>
                      <a:srgbClr val="FFFFFF"/>
                    </a:solidFill>
                    <a:effectLst>
                      <a:outerShdw sx="100000" sy="100000" kx="0" ky="0" algn="b" rotWithShape="0" blurRad="0" dist="38100" dir="2700000">
                        <a:srgbClr val="000000"/>
                      </a:outerShdw>
                    </a:effectLst>
                    <a:latin typeface="Baskerville SemiBold"/>
                  </a:defRPr>
                </a:pPr>
                <a:r>
                  <a:rPr b="1" i="0" strike="noStrike" sz="2787" u="none">
                    <a:solidFill>
                      <a:srgbClr val="FFFFFF"/>
                    </a:solidFill>
                    <a:effectLst>
                      <a:outerShdw sx="100000" sy="100000" kx="0" ky="0" algn="b" rotWithShape="0" blurRad="0" dist="38100" dir="2700000">
                        <a:srgbClr val="000000"/>
                      </a:outerShdw>
                    </a:effectLst>
                    <a:latin typeface="Baskerville SemiBold"/>
                  </a:rPr>
                  <a:t/>
                </a:r>
              </a:p>
            </c:txPr>
            <c:dLblPos val="inEnd"/>
            <c:showLegendKey val="0"/>
            <c:showVal val="0"/>
            <c:showCatName val="0"/>
            <c:showSerName val="0"/>
            <c:showPercent val="0"/>
            <c:showBubbleSize val="0"/>
            <c:showLeaderLines val="0"/>
          </c:dLbls>
          <c:cat>
            <c:strRef>
              <c:f>Sheet1!$B$1:$B$1</c:f>
              <c:strCache>
                <c:ptCount val="1"/>
                <c:pt idx="0">
                  <c:v>Runtime</c:v>
                </c:pt>
              </c:strCache>
            </c:strRef>
          </c:cat>
          <c:val>
            <c:numRef>
              <c:f>Sheet1!$B$5:$B$5</c:f>
              <c:numCache>
                <c:ptCount val="1"/>
                <c:pt idx="0">
                  <c:v>1911.299122</c:v>
                </c:pt>
              </c:numCache>
            </c:numRef>
          </c:val>
        </c:ser>
        <c:gapWidth val="50"/>
        <c:overlap val="-20"/>
        <c:axId val="0"/>
        <c:axId val="1"/>
      </c:barChart>
      <c:catAx>
        <c:axId val="0"/>
        <c:scaling>
          <c:orientation val="maxMin"/>
        </c:scaling>
        <c:delete val="0"/>
        <c:axPos val="l"/>
        <c:numFmt formatCode="General" sourceLinked="0"/>
        <c:majorTickMark val="none"/>
        <c:minorTickMark val="none"/>
        <c:tickLblPos val="none"/>
        <c:spPr>
          <a:ln w="6350" cap="flat">
            <a:solidFill>
              <a:srgbClr val="A7A7A7"/>
            </a:solidFill>
            <a:prstDash val="solid"/>
            <a:miter lim="400000"/>
          </a:ln>
        </c:spPr>
        <c:txPr>
          <a:bodyPr rot="0"/>
          <a:lstStyle/>
          <a:p>
            <a:pPr lvl="0">
              <a:defRPr b="0" i="0" strike="noStrike" sz="2323" u="none">
                <a:solidFill>
                  <a:srgbClr val="444444"/>
                </a:solidFill>
                <a:effectLst/>
                <a:latin typeface="Baskerville"/>
              </a:defRPr>
            </a:pPr>
          </a:p>
        </c:txPr>
        <c:crossAx val="1"/>
        <c:crosses val="autoZero"/>
        <c:auto val="1"/>
        <c:lblAlgn val="ctr"/>
        <c:noMultiLvlLbl val="1"/>
      </c:catAx>
      <c:valAx>
        <c:axId val="1"/>
        <c:scaling>
          <c:orientation val="minMax"/>
        </c:scaling>
        <c:delete val="0"/>
        <c:axPos val="b"/>
        <c:majorGridlines>
          <c:spPr>
            <a:ln w="6350" cap="flat">
              <a:solidFill>
                <a:srgbClr val="A7A7A7"/>
              </a:solidFill>
              <a:custDash>
                <a:ds d="200000" sp="200000"/>
              </a:custDash>
              <a:miter lim="400000"/>
            </a:ln>
          </c:spPr>
        </c:majorGridlines>
        <c:title>
          <c:tx>
            <c:rich>
              <a:bodyPr rot="0"/>
              <a:lstStyle/>
              <a:p>
                <a:pPr lvl="0">
                  <a:defRPr b="0" i="0" strike="noStrike" sz="2555" u="none">
                    <a:solidFill>
                      <a:srgbClr val="444444"/>
                    </a:solidFill>
                    <a:effectLst/>
                    <a:latin typeface="Baskerville"/>
                  </a:defRPr>
                </a:pPr>
                <a:r>
                  <a:rPr b="0" i="0" strike="noStrike" sz="2555" u="none">
                    <a:solidFill>
                      <a:srgbClr val="444444"/>
                    </a:solidFill>
                    <a:effectLst/>
                    <a:latin typeface="Baskerville"/>
                  </a:rPr>
                  <a:t>Runtime (s)</a:t>
                </a:r>
              </a:p>
            </c:rich>
          </c:tx>
          <c:layout/>
          <c:overlay val="1"/>
        </c:title>
        <c:numFmt formatCode="0" sourceLinked="0"/>
        <c:majorTickMark val="none"/>
        <c:minorTickMark val="none"/>
        <c:tickLblPos val="high"/>
        <c:spPr>
          <a:ln w="6350" cap="flat">
            <a:noFill/>
            <a:prstDash val="solid"/>
            <a:miter lim="400000"/>
          </a:ln>
        </c:spPr>
        <c:txPr>
          <a:bodyPr rot="0"/>
          <a:lstStyle/>
          <a:p>
            <a:pPr lvl="0">
              <a:defRPr b="0" i="0" strike="noStrike" sz="2323" u="none">
                <a:solidFill>
                  <a:srgbClr val="444444"/>
                </a:solidFill>
                <a:effectLst/>
                <a:latin typeface="Baskerville"/>
              </a:defRPr>
            </a:pPr>
          </a:p>
        </c:txPr>
        <c:crossAx val="0"/>
        <c:crosses val="autoZero"/>
        <c:crossBetween val="between"/>
        <c:majorUnit val="500"/>
        <c:minorUnit val="250"/>
      </c:valAx>
      <c:spPr>
        <a:noFill/>
        <a:ln w="12700" cap="flat">
          <a:noFill/>
          <a:miter lim="400000"/>
        </a:ln>
        <a:effectLst/>
      </c:spPr>
    </c:plotArea>
    <c:legend>
      <c:legendPos val="t"/>
      <c:layout>
        <c:manualLayout>
          <c:xMode val="edge"/>
          <c:yMode val="edge"/>
          <c:x val="0.005"/>
          <c:y val="0.005"/>
          <c:w val="0.592474"/>
          <c:h val="0.173454"/>
        </c:manualLayout>
      </c:layout>
      <c:overlay val="1"/>
      <c:spPr>
        <a:noFill/>
        <a:ln w="12700" cap="flat">
          <a:noFill/>
          <a:miter lim="400000"/>
        </a:ln>
        <a:effectLst/>
      </c:spPr>
      <c:txPr>
        <a:bodyPr/>
        <a:lstStyle/>
        <a:p>
          <a:pPr lvl="0">
            <a:defRPr b="0" i="0" strike="noStrike" sz="2323" u="none">
              <a:solidFill>
                <a:srgbClr val="444444"/>
              </a:solidFill>
              <a:effectLst/>
              <a:latin typeface="Baskerville"/>
            </a:defRPr>
          </a:pPr>
        </a:p>
      </c:txPr>
    </c:legend>
    <c:plotVisOnly val="1"/>
    <c:dispBlanksAs val="gap"/>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lvl="0"/>
          </a:p>
        </c:rich>
      </c:tx>
      <c:layout/>
      <c:overlay val="1"/>
    </c:title>
    <c:autoTitleDeleted val="1"/>
    <c:plotArea>
      <c:layout>
        <c:manualLayout>
          <c:layoutTarget val="inner"/>
          <c:xMode val="edge"/>
          <c:yMode val="edge"/>
          <c:x val="0.0414577"/>
          <c:y val="0.109945"/>
          <c:w val="0.941169"/>
          <c:h val="0.806943"/>
        </c:manualLayout>
      </c:layout>
      <c:barChart>
        <c:barDir val="bar"/>
        <c:grouping val="clustered"/>
        <c:varyColors val="0"/>
        <c:ser>
          <c:idx val="0"/>
          <c:order val="0"/>
          <c:tx>
            <c:strRef>
              <c:f>Sheet1!$A$2</c:f>
              <c:strCache>
                <c:pt idx="0">
                  <c:v>Limiet: 30000</c:v>
                </c:pt>
              </c:strCache>
            </c:strRef>
          </c:tx>
          <c:spPr>
            <a:solidFill>
              <a:srgbClr val="4C7196"/>
            </a:solidFill>
            <a:ln w="12700" cap="flat">
              <a:noFill/>
              <a:miter lim="400000"/>
            </a:ln>
            <a:effectLst/>
          </c:spPr>
          <c:invertIfNegative val="0"/>
          <c:dLbls>
            <c:numFmt formatCode="#,##0" sourceLinked="0"/>
            <c:txPr>
              <a:bodyPr/>
              <a:lstStyle/>
              <a:p>
                <a:pPr lvl="0">
                  <a:defRPr b="1" i="0" strike="noStrike" sz="2787" u="none">
                    <a:solidFill>
                      <a:srgbClr val="FFFFFF"/>
                    </a:solidFill>
                    <a:effectLst>
                      <a:outerShdw sx="100000" sy="100000" kx="0" ky="0" algn="b" rotWithShape="0" blurRad="0" dist="38100" dir="2700000">
                        <a:srgbClr val="000000"/>
                      </a:outerShdw>
                    </a:effectLst>
                    <a:latin typeface="Baskerville SemiBold"/>
                  </a:defRPr>
                </a:pPr>
                <a:r>
                  <a:rPr b="1" i="0" strike="noStrike" sz="2787" u="none">
                    <a:solidFill>
                      <a:srgbClr val="FFFFFF"/>
                    </a:solidFill>
                    <a:effectLst>
                      <a:outerShdw sx="100000" sy="100000" kx="0" ky="0" algn="b" rotWithShape="0" blurRad="0" dist="38100" dir="2700000">
                        <a:srgbClr val="000000"/>
                      </a:outerShdw>
                    </a:effectLst>
                    <a:latin typeface="Baskerville SemiBold"/>
                  </a:rPr>
                  <a:t/>
                </a:r>
              </a:p>
            </c:txPr>
            <c:dLblPos val="inEnd"/>
            <c:showLegendKey val="0"/>
            <c:showVal val="0"/>
            <c:showCatName val="0"/>
            <c:showSerName val="0"/>
            <c:showPercent val="0"/>
            <c:showBubbleSize val="0"/>
            <c:showLeaderLines val="0"/>
          </c:dLbls>
          <c:cat>
            <c:strRef>
              <c:f>Sheet1!$B$1:$K$1</c:f>
              <c:strCache>
                <c:ptCount val="10"/>
                <c:pt idx="0">
                  <c:v>93</c:v>
                </c:pt>
                <c:pt idx="1">
                  <c:v>99</c:v>
                </c:pt>
                <c:pt idx="2">
                  <c:v>90</c:v>
                </c:pt>
                <c:pt idx="3">
                  <c:v>86</c:v>
                </c:pt>
                <c:pt idx="4">
                  <c:v>97</c:v>
                </c:pt>
                <c:pt idx="5">
                  <c:v>87</c:v>
                </c:pt>
                <c:pt idx="6">
                  <c:v>84</c:v>
                </c:pt>
                <c:pt idx="7">
                  <c:v>48</c:v>
                </c:pt>
                <c:pt idx="8">
                  <c:v>95</c:v>
                </c:pt>
                <c:pt idx="9">
                  <c:v>96</c:v>
                </c:pt>
              </c:strCache>
            </c:strRef>
          </c:cat>
          <c:val>
            <c:numRef>
              <c:f>Sheet1!$B$2:$K$2</c:f>
              <c:numCache>
                <c:ptCount val="10"/>
                <c:pt idx="0">
                  <c:v>159.000000</c:v>
                </c:pt>
                <c:pt idx="1">
                  <c:v>152.000000</c:v>
                </c:pt>
                <c:pt idx="2">
                  <c:v>137.000000</c:v>
                </c:pt>
                <c:pt idx="3">
                  <c:v>136.000000</c:v>
                </c:pt>
                <c:pt idx="4">
                  <c:v>130.000000</c:v>
                </c:pt>
                <c:pt idx="5">
                  <c:v>118.000000</c:v>
                </c:pt>
                <c:pt idx="6">
                  <c:v>100.000000</c:v>
                </c:pt>
                <c:pt idx="7">
                  <c:v>99.000000</c:v>
                </c:pt>
                <c:pt idx="8">
                  <c:v>94.000000</c:v>
                </c:pt>
                <c:pt idx="9">
                  <c:v>92.000000</c:v>
                </c:pt>
              </c:numCache>
            </c:numRef>
          </c:val>
        </c:ser>
        <c:ser>
          <c:idx val="1"/>
          <c:order val="1"/>
          <c:tx>
            <c:strRef>
              <c:f>Sheet1!$A$3</c:f>
              <c:strCache>
                <c:pt idx="0">
                  <c:v>Limiet: 60000</c:v>
                </c:pt>
              </c:strCache>
            </c:strRef>
          </c:tx>
          <c:spPr>
            <a:solidFill>
              <a:srgbClr val="4D683D"/>
            </a:solidFill>
            <a:ln w="12700" cap="flat">
              <a:noFill/>
              <a:miter lim="400000"/>
            </a:ln>
            <a:effectLst/>
          </c:spPr>
          <c:invertIfNegative val="0"/>
          <c:dLbls>
            <c:numFmt formatCode="#,##0" sourceLinked="0"/>
            <c:txPr>
              <a:bodyPr/>
              <a:lstStyle/>
              <a:p>
                <a:pPr lvl="0">
                  <a:defRPr b="1" i="0" strike="noStrike" sz="2787" u="none">
                    <a:solidFill>
                      <a:srgbClr val="FFFFFF"/>
                    </a:solidFill>
                    <a:effectLst>
                      <a:outerShdw sx="100000" sy="100000" kx="0" ky="0" algn="b" rotWithShape="0" blurRad="0" dist="38100" dir="2700000">
                        <a:srgbClr val="000000"/>
                      </a:outerShdw>
                    </a:effectLst>
                    <a:latin typeface="Baskerville SemiBold"/>
                  </a:defRPr>
                </a:pPr>
                <a:r>
                  <a:rPr b="1" i="0" strike="noStrike" sz="2787" u="none">
                    <a:solidFill>
                      <a:srgbClr val="FFFFFF"/>
                    </a:solidFill>
                    <a:effectLst>
                      <a:outerShdw sx="100000" sy="100000" kx="0" ky="0" algn="b" rotWithShape="0" blurRad="0" dist="38100" dir="2700000">
                        <a:srgbClr val="000000"/>
                      </a:outerShdw>
                    </a:effectLst>
                    <a:latin typeface="Baskerville SemiBold"/>
                  </a:rPr>
                  <a:t/>
                </a:r>
              </a:p>
            </c:txPr>
            <c:dLblPos val="inEnd"/>
            <c:showLegendKey val="0"/>
            <c:showVal val="0"/>
            <c:showCatName val="0"/>
            <c:showSerName val="0"/>
            <c:showPercent val="0"/>
            <c:showBubbleSize val="0"/>
            <c:showLeaderLines val="0"/>
          </c:dLbls>
          <c:cat>
            <c:strRef>
              <c:f>Sheet1!$B$1:$K$1</c:f>
              <c:strCache>
                <c:ptCount val="10"/>
                <c:pt idx="0">
                  <c:v>93</c:v>
                </c:pt>
                <c:pt idx="1">
                  <c:v>99</c:v>
                </c:pt>
                <c:pt idx="2">
                  <c:v>90</c:v>
                </c:pt>
                <c:pt idx="3">
                  <c:v>86</c:v>
                </c:pt>
                <c:pt idx="4">
                  <c:v>97</c:v>
                </c:pt>
                <c:pt idx="5">
                  <c:v>87</c:v>
                </c:pt>
                <c:pt idx="6">
                  <c:v>84</c:v>
                </c:pt>
                <c:pt idx="7">
                  <c:v>48</c:v>
                </c:pt>
                <c:pt idx="8">
                  <c:v>95</c:v>
                </c:pt>
                <c:pt idx="9">
                  <c:v>96</c:v>
                </c:pt>
              </c:strCache>
            </c:strRef>
          </c:cat>
          <c:val>
            <c:numRef>
              <c:f>Sheet1!$B$3:$K$3</c:f>
              <c:numCache>
                <c:ptCount val="10"/>
                <c:pt idx="0">
                  <c:v>138.000000</c:v>
                </c:pt>
                <c:pt idx="1">
                  <c:v>152.000000</c:v>
                </c:pt>
                <c:pt idx="2">
                  <c:v>137.000000</c:v>
                </c:pt>
                <c:pt idx="3">
                  <c:v>70.000000</c:v>
                </c:pt>
                <c:pt idx="4">
                  <c:v>120.000000</c:v>
                </c:pt>
                <c:pt idx="5">
                  <c:v>113.000000</c:v>
                </c:pt>
                <c:pt idx="6">
                  <c:v>100.000000</c:v>
                </c:pt>
                <c:pt idx="7">
                  <c:v>99.000000</c:v>
                </c:pt>
                <c:pt idx="8">
                  <c:v>94.000000</c:v>
                </c:pt>
                <c:pt idx="9">
                  <c:v>92.000000</c:v>
                </c:pt>
              </c:numCache>
            </c:numRef>
          </c:val>
        </c:ser>
        <c:ser>
          <c:idx val="2"/>
          <c:order val="2"/>
          <c:tx>
            <c:strRef>
              <c:f>Sheet1!$A$4</c:f>
              <c:strCache>
                <c:pt idx="0">
                  <c:v>Limiet: 90000</c:v>
                </c:pt>
              </c:strCache>
            </c:strRef>
          </c:tx>
          <c:spPr>
            <a:solidFill>
              <a:srgbClr val="A37017"/>
            </a:solidFill>
            <a:ln w="12700" cap="flat">
              <a:noFill/>
              <a:miter lim="400000"/>
            </a:ln>
            <a:effectLst/>
          </c:spPr>
          <c:invertIfNegative val="0"/>
          <c:dLbls>
            <c:numFmt formatCode="#,##0" sourceLinked="0"/>
            <c:txPr>
              <a:bodyPr/>
              <a:lstStyle/>
              <a:p>
                <a:pPr lvl="0">
                  <a:defRPr b="1" i="0" strike="noStrike" sz="2787" u="none">
                    <a:solidFill>
                      <a:srgbClr val="FFFFFF"/>
                    </a:solidFill>
                    <a:effectLst>
                      <a:outerShdw sx="100000" sy="100000" kx="0" ky="0" algn="b" rotWithShape="0" blurRad="0" dist="38100" dir="2700000">
                        <a:srgbClr val="000000"/>
                      </a:outerShdw>
                    </a:effectLst>
                    <a:latin typeface="Baskerville SemiBold"/>
                  </a:defRPr>
                </a:pPr>
                <a:r>
                  <a:rPr b="1" i="0" strike="noStrike" sz="2787" u="none">
                    <a:solidFill>
                      <a:srgbClr val="FFFFFF"/>
                    </a:solidFill>
                    <a:effectLst>
                      <a:outerShdw sx="100000" sy="100000" kx="0" ky="0" algn="b" rotWithShape="0" blurRad="0" dist="38100" dir="2700000">
                        <a:srgbClr val="000000"/>
                      </a:outerShdw>
                    </a:effectLst>
                    <a:latin typeface="Baskerville SemiBold"/>
                  </a:rPr>
                  <a:t/>
                </a:r>
              </a:p>
            </c:txPr>
            <c:dLblPos val="inEnd"/>
            <c:showLegendKey val="0"/>
            <c:showVal val="0"/>
            <c:showCatName val="0"/>
            <c:showSerName val="0"/>
            <c:showPercent val="0"/>
            <c:showBubbleSize val="0"/>
            <c:showLeaderLines val="0"/>
          </c:dLbls>
          <c:cat>
            <c:strRef>
              <c:f>Sheet1!$B$1:$K$1</c:f>
              <c:strCache>
                <c:ptCount val="10"/>
                <c:pt idx="0">
                  <c:v>93</c:v>
                </c:pt>
                <c:pt idx="1">
                  <c:v>99</c:v>
                </c:pt>
                <c:pt idx="2">
                  <c:v>90</c:v>
                </c:pt>
                <c:pt idx="3">
                  <c:v>86</c:v>
                </c:pt>
                <c:pt idx="4">
                  <c:v>97</c:v>
                </c:pt>
                <c:pt idx="5">
                  <c:v>87</c:v>
                </c:pt>
                <c:pt idx="6">
                  <c:v>84</c:v>
                </c:pt>
                <c:pt idx="7">
                  <c:v>48</c:v>
                </c:pt>
                <c:pt idx="8">
                  <c:v>95</c:v>
                </c:pt>
                <c:pt idx="9">
                  <c:v>96</c:v>
                </c:pt>
              </c:strCache>
            </c:strRef>
          </c:cat>
          <c:val>
            <c:numRef>
              <c:f>Sheet1!$B$4:$K$4</c:f>
              <c:numCache>
                <c:ptCount val="10"/>
                <c:pt idx="0">
                  <c:v>117.000000</c:v>
                </c:pt>
                <c:pt idx="1">
                  <c:v>92.000000</c:v>
                </c:pt>
                <c:pt idx="2">
                  <c:v>137.000000</c:v>
                </c:pt>
                <c:pt idx="3">
                  <c:v>70.000000</c:v>
                </c:pt>
                <c:pt idx="4">
                  <c:v>120.000000</c:v>
                </c:pt>
                <c:pt idx="5">
                  <c:v>113.000000</c:v>
                </c:pt>
                <c:pt idx="6">
                  <c:v>100.000000</c:v>
                </c:pt>
                <c:pt idx="7">
                  <c:v>99.000000</c:v>
                </c:pt>
                <c:pt idx="8">
                  <c:v>94.000000</c:v>
                </c:pt>
                <c:pt idx="9">
                  <c:v>92.000000</c:v>
                </c:pt>
              </c:numCache>
            </c:numRef>
          </c:val>
        </c:ser>
        <c:ser>
          <c:idx val="3"/>
          <c:order val="3"/>
          <c:tx>
            <c:strRef>
              <c:f>Sheet1!$A$5</c:f>
              <c:strCache>
                <c:pt idx="0">
                  <c:v>Limiet: 180000</c:v>
                </c:pt>
              </c:strCache>
            </c:strRef>
          </c:tx>
          <c:spPr>
            <a:solidFill>
              <a:srgbClr val="922022"/>
            </a:solidFill>
            <a:ln w="12700" cap="flat">
              <a:noFill/>
              <a:miter lim="400000"/>
            </a:ln>
            <a:effectLst/>
          </c:spPr>
          <c:invertIfNegative val="0"/>
          <c:dLbls>
            <c:numFmt formatCode="#,##0" sourceLinked="0"/>
            <c:txPr>
              <a:bodyPr/>
              <a:lstStyle/>
              <a:p>
                <a:pPr lvl="0">
                  <a:defRPr b="1" i="0" strike="noStrike" sz="2787" u="none">
                    <a:solidFill>
                      <a:srgbClr val="FFFFFF"/>
                    </a:solidFill>
                    <a:effectLst>
                      <a:outerShdw sx="100000" sy="100000" kx="0" ky="0" algn="b" rotWithShape="0" blurRad="0" dist="38100" dir="2700000">
                        <a:srgbClr val="000000"/>
                      </a:outerShdw>
                    </a:effectLst>
                    <a:latin typeface="Baskerville SemiBold"/>
                  </a:defRPr>
                </a:pPr>
                <a:r>
                  <a:rPr b="1" i="0" strike="noStrike" sz="2787" u="none">
                    <a:solidFill>
                      <a:srgbClr val="FFFFFF"/>
                    </a:solidFill>
                    <a:effectLst>
                      <a:outerShdw sx="100000" sy="100000" kx="0" ky="0" algn="b" rotWithShape="0" blurRad="0" dist="38100" dir="2700000">
                        <a:srgbClr val="000000"/>
                      </a:outerShdw>
                    </a:effectLst>
                    <a:latin typeface="Baskerville SemiBold"/>
                  </a:rPr>
                  <a:t/>
                </a:r>
              </a:p>
            </c:txPr>
            <c:dLblPos val="inEnd"/>
            <c:showLegendKey val="0"/>
            <c:showVal val="0"/>
            <c:showCatName val="0"/>
            <c:showSerName val="0"/>
            <c:showPercent val="0"/>
            <c:showBubbleSize val="0"/>
            <c:showLeaderLines val="0"/>
          </c:dLbls>
          <c:cat>
            <c:strRef>
              <c:f>Sheet1!$B$1:$K$1</c:f>
              <c:strCache>
                <c:ptCount val="10"/>
                <c:pt idx="0">
                  <c:v>93</c:v>
                </c:pt>
                <c:pt idx="1">
                  <c:v>99</c:v>
                </c:pt>
                <c:pt idx="2">
                  <c:v>90</c:v>
                </c:pt>
                <c:pt idx="3">
                  <c:v>86</c:v>
                </c:pt>
                <c:pt idx="4">
                  <c:v>97</c:v>
                </c:pt>
                <c:pt idx="5">
                  <c:v>87</c:v>
                </c:pt>
                <c:pt idx="6">
                  <c:v>84</c:v>
                </c:pt>
                <c:pt idx="7">
                  <c:v>48</c:v>
                </c:pt>
                <c:pt idx="8">
                  <c:v>95</c:v>
                </c:pt>
                <c:pt idx="9">
                  <c:v>96</c:v>
                </c:pt>
              </c:strCache>
            </c:strRef>
          </c:cat>
          <c:val>
            <c:numRef>
              <c:f>Sheet1!$B$5:$K$5</c:f>
              <c:numCache>
                <c:ptCount val="10"/>
                <c:pt idx="0">
                  <c:v>117.000000</c:v>
                </c:pt>
                <c:pt idx="1">
                  <c:v>92.000000</c:v>
                </c:pt>
                <c:pt idx="2">
                  <c:v>113.000000</c:v>
                </c:pt>
                <c:pt idx="3">
                  <c:v>70.000000</c:v>
                </c:pt>
                <c:pt idx="4">
                  <c:v>84.000000</c:v>
                </c:pt>
                <c:pt idx="5">
                  <c:v>95.000000</c:v>
                </c:pt>
                <c:pt idx="6">
                  <c:v>100.000000</c:v>
                </c:pt>
                <c:pt idx="7">
                  <c:v>99.000000</c:v>
                </c:pt>
                <c:pt idx="8">
                  <c:v>94.000000</c:v>
                </c:pt>
                <c:pt idx="9">
                  <c:v>92.000000</c:v>
                </c:pt>
              </c:numCache>
            </c:numRef>
          </c:val>
        </c:ser>
        <c:gapWidth val="90"/>
        <c:overlap val="-20"/>
        <c:axId val="0"/>
        <c:axId val="1"/>
      </c:barChart>
      <c:catAx>
        <c:axId val="0"/>
        <c:scaling>
          <c:orientation val="maxMin"/>
        </c:scaling>
        <c:delete val="0"/>
        <c:axPos val="l"/>
        <c:numFmt formatCode="General" sourceLinked="0"/>
        <c:majorTickMark val="none"/>
        <c:minorTickMark val="none"/>
        <c:tickLblPos val="nextTo"/>
        <c:spPr>
          <a:ln w="6350" cap="flat">
            <a:solidFill>
              <a:srgbClr val="A7A7A7"/>
            </a:solidFill>
            <a:prstDash val="solid"/>
            <a:miter lim="400000"/>
          </a:ln>
        </c:spPr>
        <c:txPr>
          <a:bodyPr rot="0"/>
          <a:lstStyle/>
          <a:p>
            <a:pPr lvl="0">
              <a:defRPr b="0" i="0" strike="noStrike" sz="2323" u="none">
                <a:solidFill>
                  <a:srgbClr val="444444"/>
                </a:solidFill>
                <a:effectLst/>
                <a:latin typeface="Baskerville"/>
              </a:defRPr>
            </a:pPr>
          </a:p>
        </c:txPr>
        <c:crossAx val="1"/>
        <c:crosses val="autoZero"/>
        <c:auto val="1"/>
        <c:lblAlgn val="ctr"/>
        <c:noMultiLvlLbl val="1"/>
      </c:catAx>
      <c:valAx>
        <c:axId val="1"/>
        <c:scaling>
          <c:orientation val="minMax"/>
        </c:scaling>
        <c:delete val="0"/>
        <c:axPos val="b"/>
        <c:majorGridlines>
          <c:spPr>
            <a:ln w="6350" cap="flat">
              <a:solidFill>
                <a:srgbClr val="A7A7A7"/>
              </a:solidFill>
              <a:custDash>
                <a:ds d="200000" sp="200000"/>
              </a:custDash>
              <a:miter lim="400000"/>
            </a:ln>
          </c:spPr>
        </c:majorGridlines>
        <c:numFmt formatCode="General" sourceLinked="0"/>
        <c:majorTickMark val="none"/>
        <c:minorTickMark val="none"/>
        <c:tickLblPos val="high"/>
        <c:spPr>
          <a:ln w="6350" cap="flat">
            <a:noFill/>
            <a:prstDash val="solid"/>
            <a:miter lim="400000"/>
          </a:ln>
        </c:spPr>
        <c:txPr>
          <a:bodyPr rot="0"/>
          <a:lstStyle/>
          <a:p>
            <a:pPr lvl="0">
              <a:defRPr b="0" i="0" strike="noStrike" sz="2323" u="none">
                <a:solidFill>
                  <a:srgbClr val="444444"/>
                </a:solidFill>
                <a:effectLst/>
                <a:latin typeface="Baskerville"/>
              </a:defRPr>
            </a:pPr>
          </a:p>
        </c:txPr>
        <c:crossAx val="0"/>
        <c:crosses val="autoZero"/>
        <c:crossBetween val="between"/>
        <c:majorUnit val="40"/>
        <c:minorUnit val="20"/>
      </c:valAx>
      <c:spPr>
        <a:noFill/>
        <a:ln w="12700" cap="flat">
          <a:noFill/>
          <a:miter lim="400000"/>
        </a:ln>
        <a:effectLst/>
      </c:spPr>
    </c:plotArea>
    <c:legend>
      <c:legendPos val="t"/>
      <c:layout>
        <c:manualLayout>
          <c:xMode val="edge"/>
          <c:yMode val="edge"/>
          <c:x val="0.0427833"/>
          <c:y val="0.005"/>
          <c:w val="0.897976"/>
          <c:h val="0.0622931"/>
        </c:manualLayout>
      </c:layout>
      <c:overlay val="1"/>
      <c:spPr>
        <a:noFill/>
        <a:ln w="12700" cap="flat">
          <a:noFill/>
          <a:miter lim="400000"/>
        </a:ln>
        <a:effectLst/>
      </c:spPr>
      <c:txPr>
        <a:bodyPr/>
        <a:lstStyle/>
        <a:p>
          <a:pPr lvl="0">
            <a:defRPr b="0" i="0" strike="noStrike" sz="2323" u="none">
              <a:solidFill>
                <a:srgbClr val="444444"/>
              </a:solidFill>
              <a:effectLst/>
              <a:latin typeface="Baskerville"/>
            </a:defRPr>
          </a:pPr>
        </a:p>
      </c:txPr>
    </c:legend>
    <c:plotVisOnly val="1"/>
    <c:dispBlanksAs val="gap"/>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lvl="0"/>
          </a:p>
        </c:rich>
      </c:tx>
      <c:layout/>
      <c:overlay val="1"/>
    </c:title>
    <c:autoTitleDeleted val="1"/>
    <c:plotArea>
      <c:layout>
        <c:manualLayout>
          <c:layoutTarget val="inner"/>
          <c:xMode val="edge"/>
          <c:yMode val="edge"/>
          <c:x val="0.176585"/>
          <c:y val="0.0610794"/>
          <c:w val="0.809521"/>
          <c:h val="0.844981"/>
        </c:manualLayout>
      </c:layout>
      <c:barChart>
        <c:barDir val="bar"/>
        <c:grouping val="clustered"/>
        <c:varyColors val="0"/>
        <c:ser>
          <c:idx val="0"/>
          <c:order val="0"/>
          <c:tx>
            <c:strRef>
              <c:f>Sheet1!$A$2</c:f>
              <c:strCache>
                <c:pt idx="0">
                  <c:v>Aantal getallen niet gevonden (van 1 - 400)</c:v>
                </c:pt>
              </c:strCache>
            </c:strRef>
          </c:tx>
          <c:spPr>
            <a:solidFill>
              <a:srgbClr val="2E578C"/>
            </a:solidFill>
            <a:ln w="12700" cap="flat">
              <a:noFill/>
              <a:miter lim="400000"/>
            </a:ln>
            <a:effectLst/>
          </c:spPr>
          <c:invertIfNegative val="0"/>
          <c:dLbls>
            <c:numFmt formatCode="#,##0" sourceLinked="0"/>
            <c:txPr>
              <a:bodyPr/>
              <a:lstStyle/>
              <a:p>
                <a:pPr lvl="0">
                  <a:defRPr b="0" i="0" strike="noStrike" sz="2600" u="none">
                    <a:solidFill>
                      <a:srgbClr val="FFFFFF"/>
                    </a:solidFill>
                    <a:effectLst>
                      <a:outerShdw sx="100000" sy="100000" kx="0" ky="0" algn="b" rotWithShape="0" blurRad="0" dist="38100" dir="2700000">
                        <a:srgbClr val="000000"/>
                      </a:outerShdw>
                    </a:effectLst>
                    <a:latin typeface="Helvetica Light"/>
                  </a:defRPr>
                </a:pPr>
                <a:r>
                  <a:rPr b="0" i="0" strike="noStrike" sz="2600" u="none">
                    <a:solidFill>
                      <a:srgbClr val="FFFFFF"/>
                    </a:solidFill>
                    <a:effectLst>
                      <a:outerShdw sx="100000" sy="100000" kx="0" ky="0" algn="b" rotWithShape="0" blurRad="0" dist="38100" dir="2700000">
                        <a:srgbClr val="000000"/>
                      </a:outerShdw>
                    </a:effectLst>
                    <a:latin typeface="Helvetica Light"/>
                  </a:rPr>
                  <a:t/>
                </a:r>
              </a:p>
            </c:txPr>
            <c:dLblPos val="inEnd"/>
            <c:showLegendKey val="0"/>
            <c:showVal val="0"/>
            <c:showCatName val="0"/>
            <c:showSerName val="0"/>
            <c:showPercent val="0"/>
            <c:showBubbleSize val="0"/>
            <c:showLeaderLines val="0"/>
          </c:dLbls>
          <c:cat>
            <c:strRef>
              <c:f>Sheet1!$B$1:$G$1</c:f>
              <c:strCache>
                <c:ptCount val="6"/>
                <c:pt idx="0">
                  <c:v>Limiet: 30000</c:v>
                </c:pt>
                <c:pt idx="1">
                  <c:v>Limiet: 60000</c:v>
                </c:pt>
                <c:pt idx="2">
                  <c:v>Limiet: 90000</c:v>
                </c:pt>
                <c:pt idx="3">
                  <c:v>Limiet: 120000</c:v>
                </c:pt>
                <c:pt idx="4">
                  <c:v>Limiet: 15000</c:v>
                </c:pt>
                <c:pt idx="5">
                  <c:v>Limiet: 180000</c:v>
                </c:pt>
              </c:strCache>
            </c:strRef>
          </c:cat>
          <c:val>
            <c:numRef>
              <c:f>Sheet1!$B$2:$G$2</c:f>
              <c:numCache>
                <c:ptCount val="6"/>
                <c:pt idx="0">
                  <c:v>80.000000</c:v>
                </c:pt>
                <c:pt idx="1">
                  <c:v>49.000000</c:v>
                </c:pt>
                <c:pt idx="2">
                  <c:v>31.000000</c:v>
                </c:pt>
                <c:pt idx="3">
                  <c:v>25.000000</c:v>
                </c:pt>
                <c:pt idx="4">
                  <c:v>12.000000</c:v>
                </c:pt>
                <c:pt idx="5">
                  <c:v>9.000000</c:v>
                </c:pt>
              </c:numCache>
            </c:numRef>
          </c:val>
        </c:ser>
        <c:gapWidth val="40"/>
        <c:overlap val="-10"/>
        <c:axId val="0"/>
        <c:axId val="1"/>
      </c:barChart>
      <c:catAx>
        <c:axId val="0"/>
        <c:scaling>
          <c:orientation val="maxMin"/>
        </c:scaling>
        <c:delete val="0"/>
        <c:axPos val="l"/>
        <c:numFmt formatCode="General" sourceLinked="0"/>
        <c:majorTickMark val="none"/>
        <c:minorTickMark val="none"/>
        <c:tickLblPos val="nextTo"/>
        <c:spPr>
          <a:ln w="12700" cap="flat">
            <a:solidFill>
              <a:srgbClr val="000000"/>
            </a:solidFill>
            <a:prstDash val="solid"/>
            <a:miter lim="400000"/>
          </a:ln>
        </c:spPr>
        <c:txPr>
          <a:bodyPr rot="0"/>
          <a:lstStyle/>
          <a:p>
            <a:pPr lvl="0">
              <a:defRPr b="0" i="0" strike="noStrike" sz="2000" u="none">
                <a:solidFill>
                  <a:srgbClr val="000000"/>
                </a:solidFill>
                <a:effectLst/>
                <a:latin typeface="Helvetica Light"/>
              </a:defRPr>
            </a:pPr>
          </a:p>
        </c:txPr>
        <c:crossAx val="1"/>
        <c:crosses val="autoZero"/>
        <c:auto val="1"/>
        <c:lblAlgn val="ctr"/>
        <c:noMultiLvlLbl val="1"/>
      </c:catAx>
      <c:valAx>
        <c:axId val="1"/>
        <c:scaling>
          <c:orientation val="minMax"/>
        </c:scaling>
        <c:delete val="0"/>
        <c:axPos val="b"/>
        <c:majorGridlines>
          <c:spPr>
            <a:ln w="12700" cap="flat">
              <a:solidFill>
                <a:srgbClr val="929292"/>
              </a:solidFill>
              <a:custDash>
                <a:ds d="200000" sp="200000"/>
              </a:custDash>
              <a:miter lim="400000"/>
            </a:ln>
          </c:spPr>
        </c:majorGridlines>
        <c:numFmt formatCode="General" sourceLinked="0"/>
        <c:majorTickMark val="none"/>
        <c:minorTickMark val="none"/>
        <c:tickLblPos val="high"/>
        <c:spPr>
          <a:ln w="12700" cap="flat">
            <a:noFill/>
            <a:prstDash val="solid"/>
            <a:miter lim="400000"/>
          </a:ln>
        </c:spPr>
        <c:txPr>
          <a:bodyPr rot="0"/>
          <a:lstStyle/>
          <a:p>
            <a:pPr lvl="0">
              <a:defRPr b="0" i="0" strike="noStrike" sz="2000" u="none">
                <a:solidFill>
                  <a:srgbClr val="000000"/>
                </a:solidFill>
                <a:effectLst/>
                <a:latin typeface="Helvetica Light"/>
              </a:defRPr>
            </a:pPr>
          </a:p>
        </c:txPr>
        <c:crossAx val="0"/>
        <c:crosses val="autoZero"/>
        <c:crossBetween val="between"/>
        <c:majorUnit val="20"/>
        <c:minorUnit val="10"/>
      </c:valAx>
      <c:spPr>
        <a:noFill/>
        <a:ln w="12700" cap="flat">
          <a:noFill/>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 name="Shape 39"/>
          <p:cNvSpPr/>
          <p:nvPr>
            <p:ph type="sldImg"/>
          </p:nvPr>
        </p:nvSpPr>
        <p:spPr>
          <a:prstGeom prst="rect">
            <a:avLst/>
          </a:prstGeom>
        </p:spPr>
        <p:txBody>
          <a:bodyPr/>
          <a:lstStyle/>
          <a:p>
            <a:pPr lvl="0"/>
          </a:p>
        </p:txBody>
      </p:sp>
      <p:sp>
        <p:nvSpPr>
          <p:cNvPr id="40" name="Shape 40"/>
          <p:cNvSpPr/>
          <p:nvPr>
            <p:ph type="body" sz="quarter" idx="1"/>
          </p:nvPr>
        </p:nvSpPr>
        <p:spPr>
          <a:prstGeom prst="rect">
            <a:avLst/>
          </a:prstGeom>
        </p:spPr>
        <p:txBody>
          <a:bodyPr/>
          <a:lstStyle/>
          <a:p>
            <a:pPr lvl="0">
              <a:defRPr sz="1800"/>
            </a:pPr>
            <a:r>
              <a:rPr sz="2400"/>
              <a:t>	Hello Ik ben tony en deze presentatie gaat over de casus number crunching. </a:t>
            </a:r>
            <a:endParaRPr sz="2400"/>
          </a:p>
          <a:p>
            <a:pPr lvl="0">
              <a:defRPr sz="1800"/>
            </a:pPr>
            <a:r>
              <a:rPr sz="2400"/>
              <a:t>Deze casus heb ik samen gedaan met rick en john.</a:t>
            </a:r>
            <a:endParaRPr sz="2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0" name="Shape 510"/>
          <p:cNvSpPr/>
          <p:nvPr>
            <p:ph type="sldImg"/>
          </p:nvPr>
        </p:nvSpPr>
        <p:spPr>
          <a:prstGeom prst="rect">
            <a:avLst/>
          </a:prstGeom>
        </p:spPr>
        <p:txBody>
          <a:bodyPr/>
          <a:lstStyle/>
          <a:p>
            <a:pPr lvl="0"/>
          </a:p>
        </p:txBody>
      </p:sp>
      <p:sp>
        <p:nvSpPr>
          <p:cNvPr id="511" name="Shape 511"/>
          <p:cNvSpPr/>
          <p:nvPr>
            <p:ph type="body" sz="quarter" idx="1"/>
          </p:nvPr>
        </p:nvSpPr>
        <p:spPr>
          <a:prstGeom prst="rect">
            <a:avLst/>
          </a:prstGeom>
        </p:spPr>
        <p:txBody>
          <a:bodyPr/>
          <a:lstStyle/>
          <a:p>
            <a:pPr lvl="0">
              <a:defRPr sz="1800"/>
            </a:pPr>
            <a:r>
              <a:rPr sz="2400"/>
              <a:t>Hier hebben we 10 getallen uit de reeks van 1 - 100 genomen, en zoals u kunt zien hebben sommige getallen met een groter limiet minder operaties nodig om gevonden te worden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4" name="Shape 524"/>
          <p:cNvSpPr/>
          <p:nvPr>
            <p:ph type="sldImg"/>
          </p:nvPr>
        </p:nvSpPr>
        <p:spPr>
          <a:prstGeom prst="rect">
            <a:avLst/>
          </a:prstGeom>
        </p:spPr>
        <p:txBody>
          <a:bodyPr/>
          <a:lstStyle/>
          <a:p>
            <a:pPr lvl="0"/>
          </a:p>
        </p:txBody>
      </p:sp>
      <p:sp>
        <p:nvSpPr>
          <p:cNvPr id="525" name="Shape 525"/>
          <p:cNvSpPr/>
          <p:nvPr>
            <p:ph type="body" sz="quarter" idx="1"/>
          </p:nvPr>
        </p:nvSpPr>
        <p:spPr>
          <a:prstGeom prst="rect">
            <a:avLst/>
          </a:prstGeom>
        </p:spPr>
        <p:txBody>
          <a:bodyPr/>
          <a:lstStyle/>
          <a:p>
            <a:pPr lvl="0">
              <a:defRPr sz="1800"/>
            </a:pPr>
            <a:r>
              <a:rPr sz="2400"/>
              <a:t>De conclusie die we kunnen trekken uit onze resultaten is dat alle natuurlijke getallen berekend kunnen worden met het begingetal 4 en drie wiskundige operaties. Het probleem is echter dat er een limiet moet worden gesteld aan het grootste getal dat gemaakt kan worden.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Shape 49"/>
          <p:cNvSpPr/>
          <p:nvPr>
            <p:ph type="sldImg"/>
          </p:nvPr>
        </p:nvSpPr>
        <p:spPr>
          <a:prstGeom prst="rect">
            <a:avLst/>
          </a:prstGeom>
        </p:spPr>
        <p:txBody>
          <a:bodyPr/>
          <a:lstStyle/>
          <a:p>
            <a:pPr lvl="0"/>
          </a:p>
        </p:txBody>
      </p:sp>
      <p:sp>
        <p:nvSpPr>
          <p:cNvPr id="50" name="Shape 50"/>
          <p:cNvSpPr/>
          <p:nvPr>
            <p:ph type="body" sz="quarter" idx="1"/>
          </p:nvPr>
        </p:nvSpPr>
        <p:spPr>
          <a:prstGeom prst="rect">
            <a:avLst/>
          </a:prstGeom>
        </p:spPr>
        <p:txBody>
          <a:bodyPr/>
          <a:lstStyle/>
          <a:p>
            <a:pPr lvl="0">
              <a:defRPr sz="1800"/>
            </a:pPr>
            <a:r>
              <a:rPr sz="2400"/>
              <a:t>	Donald Knuth heeft de hypothese gesteld dat alle natuurlijke getallen gemaakt kunnen worden door op het begingetal(4) een reeks van wiskundige operaties uit te voeren. </a:t>
            </a:r>
            <a:endParaRPr sz="2400"/>
          </a:p>
          <a:p>
            <a:pPr lvl="0">
              <a:defRPr sz="1800"/>
            </a:pPr>
            <a:r>
              <a:rPr sz="2400"/>
              <a:t>	Deze operaties zijn: faculteit, vierkantswortel en naar beneden afronden ook wel (floor) genoemd.</a:t>
            </a:r>
            <a:endParaRPr sz="2400"/>
          </a:p>
          <a:p>
            <a:pPr lvl="0">
              <a:defRPr sz="1800"/>
            </a:pPr>
            <a:r>
              <a:rPr sz="2400"/>
              <a:t>	De opdracht is om dit te bewijzen door middel van twee cases. Het vinden van de getallen 1 tot en met 100 en het vinden van de getallen 1 tot en met 10000.</a:t>
            </a:r>
            <a:endParaRPr sz="2400"/>
          </a:p>
          <a:p>
            <a:pPr lvl="0">
              <a:defRPr sz="1800"/>
            </a:pPr>
            <a:r>
              <a:rPr sz="2400"/>
              <a:t>	De toestandsruimte van onze casus is in principe oneindig. Dit komt doordat er geen limiet zit aan het aantal getallen dat gemaakt kan worden. Echter moet wij wel een limiet stellen.</a:t>
            </a:r>
            <a:endParaRPr sz="2400"/>
          </a:p>
          <a:p>
            <a:pPr lvl="0">
              <a:defRPr sz="1800"/>
            </a:pPr>
            <a:r>
              <a:rPr sz="2400"/>
              <a:t>	Het vinden van miljoen! duurt bijvoorbeeld al enkele minuten. </a:t>
            </a:r>
            <a:endParaRPr sz="2400"/>
          </a:p>
          <a:p>
            <a:pPr lvl="0">
              <a:defRPr sz="1800"/>
            </a:pPr>
            <a:r>
              <a:rPr sz="2400"/>
              <a:t>	Op mijn computer duurt dat ongeveer 7 min.</a:t>
            </a:r>
            <a:endParaRPr sz="24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 name="Shape 95"/>
          <p:cNvSpPr/>
          <p:nvPr>
            <p:ph type="sldImg"/>
          </p:nvPr>
        </p:nvSpPr>
        <p:spPr>
          <a:prstGeom prst="rect">
            <a:avLst/>
          </a:prstGeom>
        </p:spPr>
        <p:txBody>
          <a:bodyPr/>
          <a:lstStyle/>
          <a:p>
            <a:pPr lvl="0"/>
          </a:p>
        </p:txBody>
      </p:sp>
      <p:sp>
        <p:nvSpPr>
          <p:cNvPr id="96" name="Shape 96"/>
          <p:cNvSpPr/>
          <p:nvPr>
            <p:ph type="body" sz="quarter" idx="1"/>
          </p:nvPr>
        </p:nvSpPr>
        <p:spPr>
          <a:prstGeom prst="rect">
            <a:avLst/>
          </a:prstGeom>
        </p:spPr>
        <p:txBody>
          <a:bodyPr/>
          <a:lstStyle/>
          <a:p>
            <a:pPr lvl="0">
              <a:defRPr sz="1800"/>
            </a:pPr>
            <a:r>
              <a:rPr sz="2400"/>
              <a:t>	Het programma maakt gebruik van een queue om de boom breadth-first op te bouwen.</a:t>
            </a:r>
            <a:endParaRPr sz="2400"/>
          </a:p>
          <a:p>
            <a:pPr lvl="0">
              <a:defRPr sz="1800"/>
            </a:pPr>
            <a:r>
              <a:rPr sz="2400"/>
              <a:t>	We gebruiken een boom om dat we het kortste pas te vinden. </a:t>
            </a:r>
            <a:endParaRPr sz="2400"/>
          </a:p>
          <a:p>
            <a:pPr lvl="0">
              <a:defRPr sz="1800"/>
            </a:pPr>
            <a:r>
              <a:rPr sz="2400"/>
              <a:t>	</a:t>
            </a:r>
            <a:endParaRPr sz="2400"/>
          </a:p>
          <a:p>
            <a:pPr lvl="0">
              <a:defRPr sz="1800"/>
            </a:pPr>
            <a:r>
              <a:rPr sz="2400"/>
              <a:t>Het bouwen van de boom gaat als volgt: we maken de root node aan en daar stoppen we het begingetal in.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sldImg"/>
          </p:nvPr>
        </p:nvSpPr>
        <p:spPr>
          <a:prstGeom prst="rect">
            <a:avLst/>
          </a:prstGeom>
        </p:spPr>
        <p:txBody>
          <a:bodyPr/>
          <a:lstStyle/>
          <a:p>
            <a:pPr lvl="0"/>
          </a:p>
        </p:txBody>
      </p:sp>
      <p:sp>
        <p:nvSpPr>
          <p:cNvPr id="144" name="Shape 144"/>
          <p:cNvSpPr/>
          <p:nvPr>
            <p:ph type="body" sz="quarter" idx="1"/>
          </p:nvPr>
        </p:nvSpPr>
        <p:spPr>
          <a:prstGeom prst="rect">
            <a:avLst/>
          </a:prstGeom>
        </p:spPr>
        <p:txBody>
          <a:bodyPr/>
          <a:lstStyle/>
          <a:p>
            <a:pPr lvl="0">
              <a:defRPr sz="1800"/>
            </a:pPr>
            <a:r>
              <a:rPr sz="2400"/>
              <a:t>	Vervolgens Inserten we de nood in de queue.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lvl="0"/>
          </a:p>
        </p:txBody>
      </p:sp>
      <p:sp>
        <p:nvSpPr>
          <p:cNvPr id="192" name="Shape 192"/>
          <p:cNvSpPr/>
          <p:nvPr>
            <p:ph type="body" sz="quarter" idx="1"/>
          </p:nvPr>
        </p:nvSpPr>
        <p:spPr>
          <a:prstGeom prst="rect">
            <a:avLst/>
          </a:prstGeom>
        </p:spPr>
        <p:txBody>
          <a:bodyPr/>
          <a:lstStyle/>
          <a:p>
            <a:pPr lvl="0">
              <a:defRPr sz="1800"/>
            </a:pPr>
            <a:r>
              <a:rPr sz="2400"/>
              <a:t>Zo lang de queue niet leeg is halen we een node uit de queue en vervolgens voeren wij de drie operatoren hier op uit.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Shape 287"/>
          <p:cNvSpPr/>
          <p:nvPr>
            <p:ph type="sldImg"/>
          </p:nvPr>
        </p:nvSpPr>
        <p:spPr>
          <a:prstGeom prst="rect">
            <a:avLst/>
          </a:prstGeom>
        </p:spPr>
        <p:txBody>
          <a:bodyPr/>
          <a:lstStyle/>
          <a:p>
            <a:pPr lvl="0"/>
          </a:p>
        </p:txBody>
      </p:sp>
      <p:sp>
        <p:nvSpPr>
          <p:cNvPr id="288" name="Shape 288"/>
          <p:cNvSpPr/>
          <p:nvPr>
            <p:ph type="body" sz="quarter" idx="1"/>
          </p:nvPr>
        </p:nvSpPr>
        <p:spPr>
          <a:prstGeom prst="rect">
            <a:avLst/>
          </a:prstGeom>
        </p:spPr>
        <p:txBody>
          <a:bodyPr/>
          <a:lstStyle/>
          <a:p>
            <a:pPr lvl="0">
              <a:defRPr sz="1800"/>
            </a:pPr>
            <a:r>
              <a:rPr sz="2400"/>
              <a:t>	Dit zijn dan de kinderen van de node die net uit de queue is gehaald. </a:t>
            </a:r>
            <a:endParaRPr sz="2400"/>
          </a:p>
          <a:p>
            <a:pPr lvl="0">
              <a:defRPr sz="1800"/>
            </a:pPr>
            <a:r>
              <a:rPr sz="2400"/>
              <a:t>	Deze drie node stoppen wij weer in de queue.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9" name="Shape 339"/>
          <p:cNvSpPr/>
          <p:nvPr>
            <p:ph type="sldImg"/>
          </p:nvPr>
        </p:nvSpPr>
        <p:spPr>
          <a:prstGeom prst="rect">
            <a:avLst/>
          </a:prstGeom>
        </p:spPr>
        <p:txBody>
          <a:bodyPr/>
          <a:lstStyle/>
          <a:p>
            <a:pPr lvl="0"/>
          </a:p>
        </p:txBody>
      </p:sp>
      <p:sp>
        <p:nvSpPr>
          <p:cNvPr id="340" name="Shape 340"/>
          <p:cNvSpPr/>
          <p:nvPr>
            <p:ph type="body" sz="quarter" idx="1"/>
          </p:nvPr>
        </p:nvSpPr>
        <p:spPr>
          <a:prstGeom prst="rect">
            <a:avLst/>
          </a:prstGeom>
        </p:spPr>
        <p:txBody>
          <a:bodyPr/>
          <a:lstStyle/>
          <a:p>
            <a:pPr lvl="0">
              <a:defRPr sz="1800"/>
            </a:pPr>
            <a:r>
              <a:rPr sz="2400"/>
              <a:t>Zo lang door tot alle gewenste getallen zijn gevonden of tot alle getallen binnen ons limit zijn gevonden (uitleg)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3" name="Shape 493"/>
          <p:cNvSpPr/>
          <p:nvPr>
            <p:ph type="sldImg"/>
          </p:nvPr>
        </p:nvSpPr>
        <p:spPr>
          <a:prstGeom prst="rect">
            <a:avLst/>
          </a:prstGeom>
        </p:spPr>
        <p:txBody>
          <a:bodyPr/>
          <a:lstStyle/>
          <a:p>
            <a:pPr lvl="0"/>
          </a:p>
        </p:txBody>
      </p:sp>
      <p:sp>
        <p:nvSpPr>
          <p:cNvPr id="494" name="Shape 494"/>
          <p:cNvSpPr/>
          <p:nvPr>
            <p:ph type="body" sz="quarter" idx="1"/>
          </p:nvPr>
        </p:nvSpPr>
        <p:spPr>
          <a:prstGeom prst="rect">
            <a:avLst/>
          </a:prstGeom>
        </p:spPr>
        <p:txBody>
          <a:bodyPr/>
          <a:lstStyle/>
          <a:p>
            <a:pPr lvl="0">
              <a:defRPr sz="1800"/>
            </a:pPr>
            <a:r>
              <a:rPr sz="2400"/>
              <a:t>	Als een getal gevonden wordt dan zetten we die in een dictionary. Zo houden we bij welke getallen zijn gevonden.  Alt een getal nog een keer wordt gevonden wordt hiermee niet verder gerekend. (uitleggen) </a:t>
            </a:r>
            <a:endParaRPr sz="2400"/>
          </a:p>
          <a:p>
            <a:pPr lvl="0">
              <a:defRPr sz="1800"/>
            </a:pPr>
            <a:r>
              <a:rPr sz="2400"/>
              <a:t>	Als het getal hoger dan de limiet dat is gesteld, wordt de faculteit hier niet meer van brekend. </a:t>
            </a:r>
            <a:endParaRPr sz="2400"/>
          </a:p>
          <a:p>
            <a:pPr lvl="0">
              <a:defRPr sz="1800"/>
            </a:pPr>
            <a:r>
              <a:rPr sz="2400"/>
              <a:t>	Bij een natuurlijk getal wordt de floor operatie niet uitgevoerd.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2" name="Shape 502"/>
          <p:cNvSpPr/>
          <p:nvPr>
            <p:ph type="sldImg"/>
          </p:nvPr>
        </p:nvSpPr>
        <p:spPr>
          <a:prstGeom prst="rect">
            <a:avLst/>
          </a:prstGeom>
        </p:spPr>
        <p:txBody>
          <a:bodyPr/>
          <a:lstStyle/>
          <a:p>
            <a:pPr lvl="0"/>
          </a:p>
        </p:txBody>
      </p:sp>
      <p:sp>
        <p:nvSpPr>
          <p:cNvPr id="503" name="Shape 503"/>
          <p:cNvSpPr/>
          <p:nvPr>
            <p:ph type="body" sz="quarter" idx="1"/>
          </p:nvPr>
        </p:nvSpPr>
        <p:spPr>
          <a:prstGeom prst="rect">
            <a:avLst/>
          </a:prstGeom>
        </p:spPr>
        <p:txBody>
          <a:bodyPr/>
          <a:lstStyle/>
          <a:p>
            <a:pPr lvl="0">
              <a:defRPr sz="1800"/>
            </a:pPr>
            <a:r>
              <a:rPr sz="2400"/>
              <a:t>	Zoals je kan zien hebben we met meerder limieten gezocht naar de getallen 1-100.</a:t>
            </a:r>
            <a:endParaRPr sz="2400"/>
          </a:p>
          <a:p>
            <a:pPr lvl="0">
              <a:defRPr sz="1800"/>
            </a:pPr>
            <a:r>
              <a:rPr sz="2400"/>
              <a:t>	Wat ons als eerst opviel is dat de run time bij een lager limit kleiner is. </a:t>
            </a:r>
            <a:endParaRPr sz="2400"/>
          </a:p>
          <a:p>
            <a:pPr lvl="0">
              <a:defRPr sz="1800"/>
            </a:pPr>
            <a:r>
              <a:rPr sz="2400"/>
              <a:t>	Na het vergelijken van het totale  aantal operaties per limit bleek ook dat bij een groter limiet, sommige getallen met een kleiner aantal operaties werd gevonden</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9" name="Shape 9"/>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3" name="Shape 13"/>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4" name="Shape 14"/>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8000"/>
              <a:t>Title Text</a:t>
            </a:r>
          </a:p>
        </p:txBody>
      </p:sp>
      <p:sp>
        <p:nvSpPr>
          <p:cNvPr id="19" name="Shape 19"/>
          <p:cNvSpPr/>
          <p:nvPr>
            <p:ph type="body" idx="1"/>
          </p:nvPr>
        </p:nvSpPr>
        <p:spPr>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pPr>
            <a:r>
              <a:rPr sz="8000"/>
              <a:t>Title Text</a:t>
            </a:r>
          </a:p>
        </p:txBody>
      </p:sp>
      <p:sp>
        <p:nvSpPr>
          <p:cNvPr id="22" name="Shape 22"/>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8000"/>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hyperlink" Target="mailto:rickslot@live.nl" TargetMode="External"/><Relationship Id="rId6" Type="http://schemas.openxmlformats.org/officeDocument/2006/relationships/hyperlink" Target="mailto:john.zwarthoed@gmail.com" TargetMode="External"/><Relationship Id="rId7" Type="http://schemas.openxmlformats.org/officeDocument/2006/relationships/hyperlink" Target="mailto:tony.abidi@student.uva.nl" TargetMode="Externa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chart" Target="../charts/chart1.xml"/><Relationship Id="rId5" Type="http://schemas.openxmlformats.org/officeDocument/2006/relationships/chart" Target="../charts/char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chart" Target="../charts/chart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chart" Target="../charts/chart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nvSpPr>
        <p:spPr>
          <a:xfrm>
            <a:off x="-327240" y="8464210"/>
            <a:ext cx="13529563" cy="1391667"/>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152400" tIns="152400" rIns="152400" bIns="152400" anchor="b"/>
          <a:lstStyle/>
          <a:p>
            <a:pPr lvl="0" algn="l" defTabSz="457200">
              <a:lnSpc>
                <a:spcPct val="120000"/>
              </a:lnSpc>
              <a:defRPr sz="1800"/>
            </a:pPr>
            <a:endParaRPr b="1" sz="1000">
              <a:solidFill>
                <a:srgbClr val="FFFFFF"/>
              </a:solidFill>
              <a:latin typeface="Baskerville SemiBold"/>
              <a:ea typeface="Baskerville SemiBold"/>
              <a:cs typeface="Baskerville SemiBold"/>
              <a:sym typeface="Baskerville SemiBold"/>
            </a:endParaRPr>
          </a:p>
        </p:txBody>
      </p:sp>
      <p:sp>
        <p:nvSpPr>
          <p:cNvPr id="33" name="Shape 33"/>
          <p:cNvSpPr/>
          <p:nvPr/>
        </p:nvSpPr>
        <p:spPr>
          <a:xfrm>
            <a:off x="-48444" y="-64707"/>
            <a:ext cx="13101688" cy="1998172"/>
          </a:xfrm>
          <a:prstGeom prst="rect">
            <a:avLst/>
          </a:prstGeom>
          <a:solidFill>
            <a:srgbClr val="E3E8E0"/>
          </a:solidFill>
          <a:ln w="12700">
            <a:miter lim="400000"/>
          </a:ln>
        </p:spPr>
        <p:txBody>
          <a:bodyPr lIns="190500" tIns="190500" rIns="190500" bIns="190500"/>
          <a:lstStyle/>
          <a:p>
            <a:pPr lvl="0" defTabSz="457200">
              <a:defRPr sz="4000">
                <a:solidFill>
                  <a:srgbClr val="444444"/>
                </a:solidFill>
                <a:latin typeface="Baskerville"/>
                <a:ea typeface="Baskerville"/>
                <a:cs typeface="Baskerville"/>
                <a:sym typeface="Baskerville"/>
              </a:defRPr>
            </a:pPr>
          </a:p>
        </p:txBody>
      </p:sp>
      <p:pic>
        <p:nvPicPr>
          <p:cNvPr id="34" name="pasted-image.png"/>
          <p:cNvPicPr/>
          <p:nvPr/>
        </p:nvPicPr>
        <p:blipFill>
          <a:blip r:embed="rId4">
            <a:extLst/>
          </a:blip>
          <a:stretch>
            <a:fillRect/>
          </a:stretch>
        </p:blipFill>
        <p:spPr>
          <a:xfrm>
            <a:off x="2211939" y="2436246"/>
            <a:ext cx="8580922" cy="4826769"/>
          </a:xfrm>
          <a:prstGeom prst="rect">
            <a:avLst/>
          </a:prstGeom>
          <a:ln w="12700">
            <a:miter lim="400000"/>
          </a:ln>
        </p:spPr>
      </p:pic>
      <p:sp>
        <p:nvSpPr>
          <p:cNvPr id="35" name="Shape 35"/>
          <p:cNvSpPr/>
          <p:nvPr/>
        </p:nvSpPr>
        <p:spPr>
          <a:xfrm>
            <a:off x="2187701" y="7359396"/>
            <a:ext cx="8629397" cy="877753"/>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marL="0" defTabSz="457200">
              <a:spcBef>
                <a:spcPts val="900"/>
              </a:spcBef>
              <a:defRPr b="1" sz="1500">
                <a:latin typeface="Helvetica"/>
                <a:ea typeface="Helvetica"/>
                <a:cs typeface="Helvetica"/>
                <a:sym typeface="Helvetica"/>
              </a:defRPr>
            </a:lvl1pPr>
          </a:lstStyle>
          <a:p>
            <a:pPr lvl="0">
              <a:defRPr b="0" sz="1800"/>
            </a:pPr>
            <a:r>
              <a:rPr b="1" sz="1500"/>
              <a:t>Do not worry about your difficulties in Mathematics. I can assure you mine are still greater.         ~ Albert Einstein</a:t>
            </a:r>
          </a:p>
        </p:txBody>
      </p:sp>
      <p:sp>
        <p:nvSpPr>
          <p:cNvPr id="36" name="Shape 36"/>
          <p:cNvSpPr/>
          <p:nvPr/>
        </p:nvSpPr>
        <p:spPr>
          <a:xfrm>
            <a:off x="38100" y="8459258"/>
            <a:ext cx="6350001" cy="126610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defTabSz="457200">
              <a:lnSpc>
                <a:spcPct val="120000"/>
              </a:lnSpc>
              <a:spcBef>
                <a:spcPts val="400"/>
              </a:spcBef>
              <a:defRPr sz="1800"/>
            </a:pPr>
            <a:r>
              <a:rPr sz="2000">
                <a:solidFill>
                  <a:srgbClr val="FFFFFF"/>
                </a:solidFill>
                <a:latin typeface="Baskerville"/>
                <a:ea typeface="Baskerville"/>
                <a:cs typeface="Baskerville"/>
                <a:sym typeface="Baskerville"/>
              </a:rPr>
              <a:t>Universiteit van Amsterdam </a:t>
            </a:r>
            <a:endParaRPr sz="2000">
              <a:solidFill>
                <a:srgbClr val="FFFFFF"/>
              </a:solidFill>
              <a:latin typeface="Baskerville"/>
              <a:ea typeface="Baskerville"/>
              <a:cs typeface="Baskerville"/>
              <a:sym typeface="Baskerville"/>
            </a:endParaRPr>
          </a:p>
          <a:p>
            <a:pPr lvl="0" defTabSz="457200">
              <a:lnSpc>
                <a:spcPct val="120000"/>
              </a:lnSpc>
              <a:spcBef>
                <a:spcPts val="400"/>
              </a:spcBef>
              <a:defRPr sz="1800"/>
            </a:pPr>
            <a:r>
              <a:rPr sz="2000">
                <a:solidFill>
                  <a:srgbClr val="FFFFFF"/>
                </a:solidFill>
                <a:latin typeface="Baskerville"/>
                <a:ea typeface="Baskerville"/>
                <a:cs typeface="Baskerville"/>
                <a:sym typeface="Baskerville"/>
              </a:rPr>
              <a:t>Heuristieken - 2014</a:t>
            </a:r>
            <a:endParaRPr sz="2000">
              <a:solidFill>
                <a:srgbClr val="FFFFFF"/>
              </a:solidFill>
              <a:latin typeface="Baskerville"/>
              <a:ea typeface="Baskerville"/>
              <a:cs typeface="Baskerville"/>
              <a:sym typeface="Baskerville"/>
            </a:endParaRPr>
          </a:p>
          <a:p>
            <a:pPr lvl="0" defTabSz="457200">
              <a:lnSpc>
                <a:spcPct val="120000"/>
              </a:lnSpc>
              <a:spcBef>
                <a:spcPts val="400"/>
              </a:spcBef>
              <a:defRPr sz="1800"/>
            </a:pPr>
            <a:endParaRPr sz="2000">
              <a:solidFill>
                <a:srgbClr val="FFFFFF"/>
              </a:solidFill>
              <a:latin typeface="Baskerville"/>
              <a:ea typeface="Baskerville"/>
              <a:cs typeface="Baskerville"/>
              <a:sym typeface="Baskerville"/>
            </a:endParaRPr>
          </a:p>
        </p:txBody>
      </p:sp>
      <p:sp>
        <p:nvSpPr>
          <p:cNvPr id="37" name="Shape 37"/>
          <p:cNvSpPr/>
          <p:nvPr/>
        </p:nvSpPr>
        <p:spPr>
          <a:xfrm>
            <a:off x="464839" y="238546"/>
            <a:ext cx="12075122" cy="139166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defTabSz="457200">
              <a:lnSpc>
                <a:spcPct val="120000"/>
              </a:lnSpc>
              <a:spcBef>
                <a:spcPts val="400"/>
              </a:spcBef>
              <a:defRPr sz="4000">
                <a:solidFill>
                  <a:srgbClr val="444444"/>
                </a:solidFill>
                <a:latin typeface="Baskerville"/>
                <a:ea typeface="Baskerville"/>
                <a:cs typeface="Baskerville"/>
                <a:sym typeface="Baskerville"/>
              </a:defRPr>
            </a:lvl1pPr>
          </a:lstStyle>
          <a:p>
            <a:pPr lvl="0">
              <a:defRPr sz="1800">
                <a:solidFill>
                  <a:srgbClr val="000000"/>
                </a:solidFill>
              </a:defRPr>
            </a:pPr>
            <a:r>
              <a:rPr sz="4000">
                <a:solidFill>
                  <a:srgbClr val="444444"/>
                </a:solidFill>
              </a:rPr>
              <a:t>Het vinden van alle natuurlijke getallen met behulp van drie wiskundige operatoren</a:t>
            </a:r>
            <a:endParaRPr sz="4000">
              <a:solidFill>
                <a:srgbClr val="444444"/>
              </a:solidFill>
            </a:endParaRPr>
          </a:p>
        </p:txBody>
      </p:sp>
      <p:sp>
        <p:nvSpPr>
          <p:cNvPr id="38" name="Shape 38"/>
          <p:cNvSpPr/>
          <p:nvPr/>
        </p:nvSpPr>
        <p:spPr>
          <a:xfrm>
            <a:off x="6667500" y="8459258"/>
            <a:ext cx="6350000" cy="126610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defTabSz="457200">
              <a:lnSpc>
                <a:spcPct val="120000"/>
              </a:lnSpc>
              <a:spcBef>
                <a:spcPts val="400"/>
              </a:spcBef>
              <a:defRPr sz="1800"/>
            </a:pPr>
            <a:r>
              <a:rPr sz="2000">
                <a:solidFill>
                  <a:srgbClr val="FFFFFF"/>
                </a:solidFill>
                <a:latin typeface="Baskerville"/>
                <a:ea typeface="Baskerville"/>
                <a:cs typeface="Baskerville"/>
                <a:sym typeface="Baskerville"/>
              </a:rPr>
              <a:t>Rick Slot - </a:t>
            </a:r>
            <a:r>
              <a:rPr sz="2000" u="sng">
                <a:solidFill>
                  <a:srgbClr val="FFFFFF"/>
                </a:solidFill>
                <a:latin typeface="Baskerville"/>
                <a:ea typeface="Baskerville"/>
                <a:cs typeface="Baskerville"/>
                <a:sym typeface="Baskerville"/>
                <a:hlinkClick r:id="rId5" invalidUrl="" action="" tgtFrame="" tooltip="" history="1" highlightClick="0" endSnd="0"/>
              </a:rPr>
              <a:t>rickslot@live.nl</a:t>
            </a:r>
            <a:r>
              <a:rPr sz="2000">
                <a:solidFill>
                  <a:srgbClr val="FFFFFF"/>
                </a:solidFill>
                <a:latin typeface="Baskerville"/>
                <a:ea typeface="Baskerville"/>
                <a:cs typeface="Baskerville"/>
                <a:sym typeface="Baskerville"/>
              </a:rPr>
              <a:t>	</a:t>
            </a:r>
            <a:endParaRPr sz="2000">
              <a:solidFill>
                <a:srgbClr val="FFFFFF"/>
              </a:solidFill>
              <a:latin typeface="Baskerville"/>
              <a:ea typeface="Baskerville"/>
              <a:cs typeface="Baskerville"/>
              <a:sym typeface="Baskerville"/>
            </a:endParaRPr>
          </a:p>
          <a:p>
            <a:pPr lvl="0" defTabSz="457200">
              <a:lnSpc>
                <a:spcPct val="120000"/>
              </a:lnSpc>
              <a:spcBef>
                <a:spcPts val="400"/>
              </a:spcBef>
              <a:defRPr sz="1800"/>
            </a:pPr>
            <a:r>
              <a:rPr sz="2000">
                <a:solidFill>
                  <a:srgbClr val="FFFFFF"/>
                </a:solidFill>
                <a:latin typeface="Baskerville"/>
                <a:ea typeface="Baskerville"/>
                <a:cs typeface="Baskerville"/>
                <a:sym typeface="Baskerville"/>
              </a:rPr>
              <a:t>John Zwarthoed - </a:t>
            </a:r>
            <a:r>
              <a:rPr sz="2000" u="sng">
                <a:solidFill>
                  <a:srgbClr val="FFFFFF"/>
                </a:solidFill>
                <a:latin typeface="Baskerville"/>
                <a:ea typeface="Baskerville"/>
                <a:cs typeface="Baskerville"/>
                <a:sym typeface="Baskerville"/>
                <a:hlinkClick r:id="rId6" invalidUrl="" action="" tgtFrame="" tooltip="" history="1" highlightClick="0" endSnd="0"/>
              </a:rPr>
              <a:t>john.zwarthoed@gmail.com</a:t>
            </a:r>
            <a:endParaRPr sz="2000">
              <a:solidFill>
                <a:srgbClr val="FFFFFF"/>
              </a:solidFill>
              <a:latin typeface="Baskerville"/>
              <a:ea typeface="Baskerville"/>
              <a:cs typeface="Baskerville"/>
              <a:sym typeface="Baskerville"/>
            </a:endParaRPr>
          </a:p>
          <a:p>
            <a:pPr lvl="0" defTabSz="457200">
              <a:lnSpc>
                <a:spcPct val="120000"/>
              </a:lnSpc>
              <a:spcBef>
                <a:spcPts val="400"/>
              </a:spcBef>
              <a:defRPr sz="1800"/>
            </a:pPr>
            <a:r>
              <a:rPr sz="2000">
                <a:solidFill>
                  <a:srgbClr val="FFFFFF"/>
                </a:solidFill>
                <a:latin typeface="Baskerville"/>
                <a:ea typeface="Baskerville"/>
                <a:cs typeface="Baskerville"/>
                <a:sym typeface="Baskerville"/>
              </a:rPr>
              <a:t>Tony Abidi - </a:t>
            </a:r>
            <a:r>
              <a:rPr sz="2000" u="sng">
                <a:solidFill>
                  <a:srgbClr val="FFFFFF"/>
                </a:solidFill>
                <a:latin typeface="Baskerville"/>
                <a:ea typeface="Baskerville"/>
                <a:cs typeface="Baskerville"/>
                <a:sym typeface="Baskerville"/>
                <a:hlinkClick r:id="rId7" invalidUrl="" action="" tgtFrame="" tooltip="" history="1" highlightClick="0" endSnd="0"/>
              </a:rPr>
              <a:t>tony.abidi@student.uva.nl</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6" name="Shape 396"/>
          <p:cNvSpPr/>
          <p:nvPr/>
        </p:nvSpPr>
        <p:spPr>
          <a:xfrm>
            <a:off x="-379807" y="8548195"/>
            <a:ext cx="13529563" cy="1391667"/>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152400" tIns="152400" rIns="152400" bIns="152400" anchor="b"/>
          <a:lstStyle/>
          <a:p>
            <a:pPr lvl="0" algn="l" defTabSz="457200">
              <a:lnSpc>
                <a:spcPct val="120000"/>
              </a:lnSpc>
              <a:defRPr sz="1800"/>
            </a:pPr>
            <a:endParaRPr b="1" sz="1000">
              <a:solidFill>
                <a:srgbClr val="FFFFFF"/>
              </a:solidFill>
              <a:latin typeface="Baskerville SemiBold"/>
              <a:ea typeface="Baskerville SemiBold"/>
              <a:cs typeface="Baskerville SemiBold"/>
              <a:sym typeface="Baskerville SemiBold"/>
            </a:endParaRPr>
          </a:p>
        </p:txBody>
      </p:sp>
      <p:sp>
        <p:nvSpPr>
          <p:cNvPr id="397" name="Shape 397"/>
          <p:cNvSpPr/>
          <p:nvPr/>
        </p:nvSpPr>
        <p:spPr>
          <a:xfrm>
            <a:off x="-113303" y="-64707"/>
            <a:ext cx="13101689" cy="1998172"/>
          </a:xfrm>
          <a:prstGeom prst="rect">
            <a:avLst/>
          </a:prstGeom>
          <a:solidFill>
            <a:srgbClr val="E3E8E0"/>
          </a:solidFill>
          <a:ln w="12700">
            <a:miter lim="400000"/>
          </a:ln>
        </p:spPr>
        <p:txBody>
          <a:bodyPr lIns="190500" tIns="190500" rIns="190500" bIns="190500"/>
          <a:lstStyle/>
          <a:p>
            <a:pPr lvl="0" defTabSz="457200">
              <a:defRPr sz="4000">
                <a:solidFill>
                  <a:srgbClr val="444444"/>
                </a:solidFill>
                <a:latin typeface="Baskerville"/>
                <a:ea typeface="Baskerville"/>
                <a:cs typeface="Baskerville"/>
                <a:sym typeface="Baskerville"/>
              </a:defRPr>
            </a:pPr>
          </a:p>
        </p:txBody>
      </p:sp>
      <p:sp>
        <p:nvSpPr>
          <p:cNvPr id="398" name="Shape 398"/>
          <p:cNvSpPr/>
          <p:nvPr/>
        </p:nvSpPr>
        <p:spPr>
          <a:xfrm>
            <a:off x="5070340" y="674029"/>
            <a:ext cx="262981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De methode</a:t>
            </a:r>
          </a:p>
        </p:txBody>
      </p:sp>
      <p:sp>
        <p:nvSpPr>
          <p:cNvPr id="399" name="Shape 399"/>
          <p:cNvSpPr/>
          <p:nvPr/>
        </p:nvSpPr>
        <p:spPr>
          <a:xfrm>
            <a:off x="37783" y="2203449"/>
            <a:ext cx="3192731" cy="283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marL="444500" indent="-444500" algn="l">
              <a:buSzPct val="75000"/>
              <a:buChar char="•"/>
              <a:defRPr sz="1800"/>
            </a:pPr>
            <a:r>
              <a:rPr sz="3600"/>
              <a:t>Python</a:t>
            </a:r>
            <a:endParaRPr sz="3600"/>
          </a:p>
          <a:p>
            <a:pPr lvl="0" marL="444500" indent="-444500" algn="l">
              <a:buSzPct val="75000"/>
              <a:buChar char="•"/>
              <a:defRPr sz="1800"/>
            </a:pPr>
            <a:r>
              <a:rPr sz="3600"/>
              <a:t>Queue</a:t>
            </a:r>
            <a:endParaRPr sz="3600"/>
          </a:p>
          <a:p>
            <a:pPr lvl="0" marL="444500" indent="-444500" algn="l">
              <a:buSzPct val="75000"/>
              <a:buChar char="•"/>
              <a:defRPr sz="1800"/>
            </a:pPr>
            <a:r>
              <a:rPr sz="3600"/>
              <a:t>Tree</a:t>
            </a:r>
            <a:endParaRPr sz="3600"/>
          </a:p>
          <a:p>
            <a:pPr lvl="0" marL="444500" indent="-444500" algn="l">
              <a:buSzPct val="75000"/>
              <a:buChar char="•"/>
              <a:defRPr sz="1800"/>
            </a:pPr>
            <a:r>
              <a:rPr sz="3600"/>
              <a:t>Breadth-first</a:t>
            </a:r>
            <a:endParaRPr sz="3600"/>
          </a:p>
          <a:p>
            <a:pPr lvl="0" marL="444500" indent="-444500" algn="l">
              <a:buSzPct val="75000"/>
              <a:buChar char="•"/>
              <a:defRPr sz="1800"/>
            </a:pPr>
            <a:r>
              <a:rPr sz="3600"/>
              <a:t>Limiet</a:t>
            </a:r>
          </a:p>
        </p:txBody>
      </p:sp>
      <p:sp>
        <p:nvSpPr>
          <p:cNvPr id="400" name="Shape 400"/>
          <p:cNvSpPr/>
          <p:nvPr/>
        </p:nvSpPr>
        <p:spPr>
          <a:xfrm>
            <a:off x="7621499" y="4448461"/>
            <a:ext cx="598787"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401" name="Shape 401"/>
          <p:cNvSpPr/>
          <p:nvPr/>
        </p:nvSpPr>
        <p:spPr>
          <a:xfrm>
            <a:off x="7775477" y="4505611"/>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4</a:t>
            </a:r>
          </a:p>
        </p:txBody>
      </p:sp>
      <p:sp>
        <p:nvSpPr>
          <p:cNvPr id="402" name="Shape 402"/>
          <p:cNvSpPr/>
          <p:nvPr/>
        </p:nvSpPr>
        <p:spPr>
          <a:xfrm>
            <a:off x="11167012" y="5710530"/>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403" name="Shape 403"/>
          <p:cNvSpPr/>
          <p:nvPr/>
        </p:nvSpPr>
        <p:spPr>
          <a:xfrm>
            <a:off x="4133453" y="5710530"/>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404" name="Shape 404"/>
          <p:cNvSpPr/>
          <p:nvPr/>
        </p:nvSpPr>
        <p:spPr>
          <a:xfrm>
            <a:off x="7608799" y="5710530"/>
            <a:ext cx="598787"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405" name="Shape 405"/>
          <p:cNvSpPr/>
          <p:nvPr/>
        </p:nvSpPr>
        <p:spPr>
          <a:xfrm>
            <a:off x="59083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406" name="Shape 406"/>
          <p:cNvSpPr/>
          <p:nvPr/>
        </p:nvSpPr>
        <p:spPr>
          <a:xfrm>
            <a:off x="70386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407" name="Shape 407"/>
          <p:cNvSpPr/>
          <p:nvPr/>
        </p:nvSpPr>
        <p:spPr>
          <a:xfrm>
            <a:off x="81689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408" name="Shape 408"/>
          <p:cNvSpPr/>
          <p:nvPr/>
        </p:nvSpPr>
        <p:spPr>
          <a:xfrm>
            <a:off x="93881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409" name="Shape 409"/>
          <p:cNvSpPr/>
          <p:nvPr/>
        </p:nvSpPr>
        <p:spPr>
          <a:xfrm>
            <a:off x="105184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410" name="Shape 410"/>
          <p:cNvSpPr/>
          <p:nvPr/>
        </p:nvSpPr>
        <p:spPr>
          <a:xfrm>
            <a:off x="116487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411" name="Shape 411"/>
          <p:cNvSpPr/>
          <p:nvPr/>
        </p:nvSpPr>
        <p:spPr>
          <a:xfrm>
            <a:off x="2838053" y="7022869"/>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412" name="Shape 412"/>
          <p:cNvSpPr/>
          <p:nvPr/>
        </p:nvSpPr>
        <p:spPr>
          <a:xfrm>
            <a:off x="4133453" y="7035569"/>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413" name="Shape 413"/>
          <p:cNvSpPr/>
          <p:nvPr/>
        </p:nvSpPr>
        <p:spPr>
          <a:xfrm>
            <a:off x="5466953" y="7035569"/>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414" name="Shape 414"/>
          <p:cNvSpPr/>
          <p:nvPr/>
        </p:nvSpPr>
        <p:spPr>
          <a:xfrm>
            <a:off x="11320989" y="5767680"/>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4</a:t>
            </a:r>
          </a:p>
        </p:txBody>
      </p:sp>
      <p:sp>
        <p:nvSpPr>
          <p:cNvPr id="415" name="Shape 415"/>
          <p:cNvSpPr/>
          <p:nvPr/>
        </p:nvSpPr>
        <p:spPr>
          <a:xfrm>
            <a:off x="7762777" y="5767680"/>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a:t>
            </a:r>
          </a:p>
        </p:txBody>
      </p:sp>
      <p:sp>
        <p:nvSpPr>
          <p:cNvPr id="416" name="Shape 416"/>
          <p:cNvSpPr/>
          <p:nvPr/>
        </p:nvSpPr>
        <p:spPr>
          <a:xfrm>
            <a:off x="4194712" y="5767680"/>
            <a:ext cx="4673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24</a:t>
            </a:r>
          </a:p>
        </p:txBody>
      </p:sp>
      <p:sp>
        <p:nvSpPr>
          <p:cNvPr id="417" name="Shape 417"/>
          <p:cNvSpPr/>
          <p:nvPr/>
        </p:nvSpPr>
        <p:spPr>
          <a:xfrm>
            <a:off x="11763764" y="12331325"/>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4</a:t>
            </a:r>
          </a:p>
        </p:txBody>
      </p:sp>
      <p:sp>
        <p:nvSpPr>
          <p:cNvPr id="418" name="Shape 418"/>
          <p:cNvSpPr/>
          <p:nvPr/>
        </p:nvSpPr>
        <p:spPr>
          <a:xfrm>
            <a:off x="10671564" y="12356725"/>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a:t>
            </a:r>
          </a:p>
        </p:txBody>
      </p:sp>
      <p:sp>
        <p:nvSpPr>
          <p:cNvPr id="419" name="Shape 419"/>
          <p:cNvSpPr/>
          <p:nvPr/>
        </p:nvSpPr>
        <p:spPr>
          <a:xfrm>
            <a:off x="9453100" y="12335763"/>
            <a:ext cx="4673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24</a:t>
            </a:r>
          </a:p>
        </p:txBody>
      </p:sp>
      <p:sp>
        <p:nvSpPr>
          <p:cNvPr id="420" name="Shape 420"/>
          <p:cNvSpPr/>
          <p:nvPr/>
        </p:nvSpPr>
        <p:spPr>
          <a:xfrm>
            <a:off x="7060207" y="12331325"/>
            <a:ext cx="555626"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1.4</a:t>
            </a:r>
          </a:p>
        </p:txBody>
      </p:sp>
      <p:sp>
        <p:nvSpPr>
          <p:cNvPr id="421" name="Shape 421"/>
          <p:cNvSpPr/>
          <p:nvPr/>
        </p:nvSpPr>
        <p:spPr>
          <a:xfrm>
            <a:off x="8322905" y="12353083"/>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a:t>
            </a:r>
          </a:p>
        </p:txBody>
      </p:sp>
      <p:sp>
        <p:nvSpPr>
          <p:cNvPr id="422" name="Shape 422"/>
          <p:cNvSpPr/>
          <p:nvPr/>
        </p:nvSpPr>
        <p:spPr>
          <a:xfrm>
            <a:off x="6062305" y="12335763"/>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a:t>
            </a:r>
          </a:p>
        </p:txBody>
      </p:sp>
      <p:sp>
        <p:nvSpPr>
          <p:cNvPr id="423" name="Shape 423"/>
          <p:cNvSpPr/>
          <p:nvPr/>
        </p:nvSpPr>
        <p:spPr>
          <a:xfrm>
            <a:off x="5532666" y="7073133"/>
            <a:ext cx="4673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24</a:t>
            </a:r>
          </a:p>
        </p:txBody>
      </p:sp>
      <p:sp>
        <p:nvSpPr>
          <p:cNvPr id="424" name="Shape 424"/>
          <p:cNvSpPr/>
          <p:nvPr/>
        </p:nvSpPr>
        <p:spPr>
          <a:xfrm>
            <a:off x="4144545" y="7084457"/>
            <a:ext cx="555626"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4.9</a:t>
            </a:r>
          </a:p>
        </p:txBody>
      </p:sp>
      <p:sp>
        <p:nvSpPr>
          <p:cNvPr id="425" name="Shape 425"/>
          <p:cNvSpPr/>
          <p:nvPr/>
        </p:nvSpPr>
        <p:spPr>
          <a:xfrm>
            <a:off x="2850902" y="7067319"/>
            <a:ext cx="573088"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24!</a:t>
            </a:r>
          </a:p>
        </p:txBody>
      </p:sp>
      <p:sp>
        <p:nvSpPr>
          <p:cNvPr id="426" name="Shape 426"/>
          <p:cNvSpPr/>
          <p:nvPr/>
        </p:nvSpPr>
        <p:spPr>
          <a:xfrm>
            <a:off x="8218310" y="4769832"/>
            <a:ext cx="3186586" cy="915816"/>
          </a:xfrm>
          <a:prstGeom prst="line">
            <a:avLst/>
          </a:prstGeom>
          <a:ln w="25400">
            <a:solidFill/>
            <a:miter lim="400000"/>
          </a:ln>
        </p:spPr>
        <p:txBody>
          <a:bodyPr lIns="50800" tIns="50800" rIns="50800" bIns="50800" anchor="ctr"/>
          <a:lstStyle/>
          <a:p>
            <a:pPr lvl="0">
              <a:defRPr sz="2400"/>
            </a:pPr>
          </a:p>
        </p:txBody>
      </p:sp>
      <p:sp>
        <p:nvSpPr>
          <p:cNvPr id="427" name="Shape 427"/>
          <p:cNvSpPr/>
          <p:nvPr/>
        </p:nvSpPr>
        <p:spPr>
          <a:xfrm flipV="1">
            <a:off x="7920892" y="5062286"/>
            <a:ext cx="1" cy="647701"/>
          </a:xfrm>
          <a:prstGeom prst="line">
            <a:avLst/>
          </a:prstGeom>
          <a:ln w="25400">
            <a:solidFill/>
            <a:miter lim="400000"/>
          </a:ln>
        </p:spPr>
        <p:txBody>
          <a:bodyPr lIns="50800" tIns="50800" rIns="50800" bIns="50800" anchor="ctr"/>
          <a:lstStyle/>
          <a:p>
            <a:pPr lvl="0">
              <a:defRPr sz="2400"/>
            </a:pPr>
          </a:p>
        </p:txBody>
      </p:sp>
      <p:sp>
        <p:nvSpPr>
          <p:cNvPr id="428" name="Shape 428"/>
          <p:cNvSpPr/>
          <p:nvPr/>
        </p:nvSpPr>
        <p:spPr>
          <a:xfrm flipV="1">
            <a:off x="6259116" y="11510012"/>
            <a:ext cx="794125" cy="794124"/>
          </a:xfrm>
          <a:prstGeom prst="line">
            <a:avLst/>
          </a:prstGeom>
          <a:ln w="25400">
            <a:solidFill/>
            <a:miter lim="400000"/>
          </a:ln>
        </p:spPr>
        <p:txBody>
          <a:bodyPr lIns="50800" tIns="50800" rIns="50800" bIns="50800" anchor="ctr"/>
          <a:lstStyle/>
          <a:p>
            <a:pPr lvl="0">
              <a:defRPr sz="2400"/>
            </a:pPr>
          </a:p>
        </p:txBody>
      </p:sp>
      <p:sp>
        <p:nvSpPr>
          <p:cNvPr id="429" name="Shape 429"/>
          <p:cNvSpPr/>
          <p:nvPr/>
        </p:nvSpPr>
        <p:spPr>
          <a:xfrm flipV="1">
            <a:off x="9726216" y="11510012"/>
            <a:ext cx="794125" cy="794124"/>
          </a:xfrm>
          <a:prstGeom prst="line">
            <a:avLst/>
          </a:prstGeom>
          <a:ln w="25400">
            <a:solidFill/>
            <a:miter lim="400000"/>
          </a:ln>
        </p:spPr>
        <p:txBody>
          <a:bodyPr lIns="50800" tIns="50800" rIns="50800" bIns="50800" anchor="ctr"/>
          <a:lstStyle/>
          <a:p>
            <a:pPr lvl="0">
              <a:defRPr sz="2400"/>
            </a:pPr>
          </a:p>
        </p:txBody>
      </p:sp>
      <p:sp>
        <p:nvSpPr>
          <p:cNvPr id="430" name="Shape 430"/>
          <p:cNvSpPr/>
          <p:nvPr/>
        </p:nvSpPr>
        <p:spPr>
          <a:xfrm>
            <a:off x="11166099" y="11510012"/>
            <a:ext cx="794125" cy="794124"/>
          </a:xfrm>
          <a:prstGeom prst="line">
            <a:avLst/>
          </a:prstGeom>
          <a:ln w="25400">
            <a:solidFill/>
            <a:miter lim="400000"/>
          </a:ln>
        </p:spPr>
        <p:txBody>
          <a:bodyPr lIns="50800" tIns="50800" rIns="50800" bIns="50800" anchor="ctr"/>
          <a:lstStyle/>
          <a:p>
            <a:pPr lvl="0">
              <a:defRPr sz="2400"/>
            </a:pPr>
          </a:p>
        </p:txBody>
      </p:sp>
      <p:sp>
        <p:nvSpPr>
          <p:cNvPr id="431" name="Shape 431"/>
          <p:cNvSpPr/>
          <p:nvPr/>
        </p:nvSpPr>
        <p:spPr>
          <a:xfrm>
            <a:off x="7657962" y="11471912"/>
            <a:ext cx="794125" cy="794124"/>
          </a:xfrm>
          <a:prstGeom prst="line">
            <a:avLst/>
          </a:prstGeom>
          <a:ln w="25400">
            <a:solidFill/>
            <a:miter lim="400000"/>
          </a:ln>
        </p:spPr>
        <p:txBody>
          <a:bodyPr lIns="50800" tIns="50800" rIns="50800" bIns="50800" anchor="ctr"/>
          <a:lstStyle/>
          <a:p>
            <a:pPr lvl="0">
              <a:defRPr sz="2400"/>
            </a:pPr>
          </a:p>
        </p:txBody>
      </p:sp>
      <p:sp>
        <p:nvSpPr>
          <p:cNvPr id="432" name="Shape 432"/>
          <p:cNvSpPr/>
          <p:nvPr/>
        </p:nvSpPr>
        <p:spPr>
          <a:xfrm>
            <a:off x="4727388" y="5997941"/>
            <a:ext cx="1015949" cy="1015949"/>
          </a:xfrm>
          <a:prstGeom prst="line">
            <a:avLst/>
          </a:prstGeom>
          <a:ln w="25400">
            <a:solidFill/>
            <a:miter lim="400000"/>
          </a:ln>
        </p:spPr>
        <p:txBody>
          <a:bodyPr lIns="50800" tIns="50800" rIns="50800" bIns="50800" anchor="ctr"/>
          <a:lstStyle/>
          <a:p>
            <a:pPr lvl="0">
              <a:defRPr sz="2400"/>
            </a:pPr>
          </a:p>
        </p:txBody>
      </p:sp>
      <p:sp>
        <p:nvSpPr>
          <p:cNvPr id="433" name="Shape 433"/>
          <p:cNvSpPr/>
          <p:nvPr/>
        </p:nvSpPr>
        <p:spPr>
          <a:xfrm flipV="1">
            <a:off x="4444077" y="6306517"/>
            <a:ext cx="1" cy="729965"/>
          </a:xfrm>
          <a:prstGeom prst="line">
            <a:avLst/>
          </a:prstGeom>
          <a:ln w="25400">
            <a:solidFill/>
            <a:miter lim="400000"/>
          </a:ln>
        </p:spPr>
        <p:txBody>
          <a:bodyPr lIns="50800" tIns="50800" rIns="50800" bIns="50800" anchor="ctr"/>
          <a:lstStyle/>
          <a:p>
            <a:pPr lvl="0">
              <a:defRPr sz="2400"/>
            </a:pPr>
          </a:p>
        </p:txBody>
      </p:sp>
      <p:sp>
        <p:nvSpPr>
          <p:cNvPr id="434" name="Shape 434"/>
          <p:cNvSpPr/>
          <p:nvPr/>
        </p:nvSpPr>
        <p:spPr>
          <a:xfrm flipV="1">
            <a:off x="7350720" y="11703839"/>
            <a:ext cx="1" cy="622301"/>
          </a:xfrm>
          <a:prstGeom prst="line">
            <a:avLst/>
          </a:prstGeom>
          <a:ln w="25400">
            <a:solidFill/>
            <a:miter lim="400000"/>
          </a:ln>
        </p:spPr>
        <p:txBody>
          <a:bodyPr lIns="50800" tIns="50800" rIns="50800" bIns="50800" anchor="ctr"/>
          <a:lstStyle/>
          <a:p>
            <a:pPr lvl="0">
              <a:defRPr sz="2400"/>
            </a:pPr>
          </a:p>
        </p:txBody>
      </p:sp>
      <p:sp>
        <p:nvSpPr>
          <p:cNvPr id="435" name="Shape 435"/>
          <p:cNvSpPr/>
          <p:nvPr/>
        </p:nvSpPr>
        <p:spPr>
          <a:xfrm flipV="1">
            <a:off x="10817820" y="11707099"/>
            <a:ext cx="1" cy="622301"/>
          </a:xfrm>
          <a:prstGeom prst="line">
            <a:avLst/>
          </a:prstGeom>
          <a:ln w="25400">
            <a:solidFill/>
            <a:miter lim="400000"/>
          </a:ln>
        </p:spPr>
        <p:txBody>
          <a:bodyPr lIns="50800" tIns="50800" rIns="50800" bIns="50800" anchor="ctr"/>
          <a:lstStyle/>
          <a:p>
            <a:pPr lvl="0">
              <a:defRPr sz="2400"/>
            </a:pPr>
          </a:p>
        </p:txBody>
      </p:sp>
      <p:sp>
        <p:nvSpPr>
          <p:cNvPr id="436" name="Shape 436"/>
          <p:cNvSpPr/>
          <p:nvPr/>
        </p:nvSpPr>
        <p:spPr>
          <a:xfrm>
            <a:off x="5003800" y="2925533"/>
            <a:ext cx="8317459" cy="787550"/>
          </a:xfrm>
          <a:prstGeom prst="rect">
            <a:avLst/>
          </a:prstGeom>
          <a:ln w="25400">
            <a:solidFill>
              <a:srgbClr val="85888D"/>
            </a:solidFill>
            <a:miter lim="400000"/>
          </a:ln>
        </p:spPr>
        <p:txBody>
          <a:bodyPr lIns="50800" tIns="50800" rIns="50800" bIns="50800" anchor="ctr"/>
          <a:lstStyle/>
          <a:p>
            <a:pPr lvl="0">
              <a:defRPr sz="2400"/>
            </a:pPr>
          </a:p>
        </p:txBody>
      </p:sp>
      <p:sp>
        <p:nvSpPr>
          <p:cNvPr id="437" name="Shape 437"/>
          <p:cNvSpPr/>
          <p:nvPr/>
        </p:nvSpPr>
        <p:spPr>
          <a:xfrm flipV="1">
            <a:off x="4436346" y="4783881"/>
            <a:ext cx="3187137" cy="913898"/>
          </a:xfrm>
          <a:prstGeom prst="line">
            <a:avLst/>
          </a:prstGeom>
          <a:ln w="25400">
            <a:solidFill/>
            <a:miter lim="400000"/>
          </a:ln>
        </p:spPr>
        <p:txBody>
          <a:bodyPr lIns="50800" tIns="50800" rIns="50800" bIns="50800" anchor="ctr"/>
          <a:lstStyle/>
          <a:p>
            <a:pPr lvl="0">
              <a:defRPr sz="2400"/>
            </a:pPr>
          </a:p>
        </p:txBody>
      </p:sp>
      <p:sp>
        <p:nvSpPr>
          <p:cNvPr id="438" name="Shape 438"/>
          <p:cNvSpPr/>
          <p:nvPr/>
        </p:nvSpPr>
        <p:spPr>
          <a:xfrm>
            <a:off x="5982156" y="3011520"/>
            <a:ext cx="598787" cy="622301"/>
          </a:xfrm>
          <a:prstGeom prst="rect">
            <a:avLst/>
          </a:prstGeom>
          <a:ln w="25400">
            <a:solidFill>
              <a:srgbClr val="85888D"/>
            </a:solidFill>
            <a:miter lim="400000"/>
          </a:ln>
        </p:spPr>
        <p:txBody>
          <a:bodyPr lIns="50800" tIns="50800" rIns="50800" bIns="50800" anchor="ctr"/>
          <a:lstStyle/>
          <a:p>
            <a:pPr lvl="0">
              <a:defRPr sz="2400"/>
            </a:pPr>
          </a:p>
        </p:txBody>
      </p:sp>
      <p:sp>
        <p:nvSpPr>
          <p:cNvPr id="439" name="Shape 439"/>
          <p:cNvSpPr/>
          <p:nvPr/>
        </p:nvSpPr>
        <p:spPr>
          <a:xfrm>
            <a:off x="6009209" y="3094444"/>
            <a:ext cx="544681" cy="46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lvl1pPr>
          </a:lstStyle>
          <a:p>
            <a:pPr lvl="0">
              <a:defRPr sz="1800"/>
            </a:pPr>
            <a:r>
              <a:rPr sz="2400"/>
              <a:t>4</a:t>
            </a:r>
          </a:p>
        </p:txBody>
      </p:sp>
      <p:sp>
        <p:nvSpPr>
          <p:cNvPr id="440" name="Shape 440"/>
          <p:cNvSpPr/>
          <p:nvPr/>
        </p:nvSpPr>
        <p:spPr>
          <a:xfrm>
            <a:off x="5219700" y="3004795"/>
            <a:ext cx="598786" cy="622301"/>
          </a:xfrm>
          <a:prstGeom prst="rect">
            <a:avLst/>
          </a:prstGeom>
          <a:ln w="25400">
            <a:solidFill>
              <a:srgbClr val="85888D"/>
            </a:solidFill>
            <a:miter lim="400000"/>
          </a:ln>
        </p:spPr>
        <p:txBody>
          <a:bodyPr lIns="50800" tIns="50800" rIns="50800" bIns="50800" anchor="ctr"/>
          <a:lstStyle/>
          <a:p>
            <a:pPr lvl="0">
              <a:defRPr sz="2400"/>
            </a:pPr>
          </a:p>
        </p:txBody>
      </p:sp>
      <p:sp>
        <p:nvSpPr>
          <p:cNvPr id="441" name="Shape 441"/>
          <p:cNvSpPr/>
          <p:nvPr/>
        </p:nvSpPr>
        <p:spPr>
          <a:xfrm>
            <a:off x="5246752" y="3087720"/>
            <a:ext cx="544681" cy="46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lvl1pPr>
          </a:lstStyle>
          <a:p>
            <a:pPr lvl="0">
              <a:defRPr sz="1800"/>
            </a:pPr>
            <a:r>
              <a:rPr sz="2400"/>
              <a:t>2</a:t>
            </a:r>
          </a:p>
        </p:txBody>
      </p:sp>
      <p:sp>
        <p:nvSpPr>
          <p:cNvPr id="442" name="Shape 442"/>
          <p:cNvSpPr/>
          <p:nvPr/>
        </p:nvSpPr>
        <p:spPr>
          <a:xfrm flipV="1">
            <a:off x="3119617" y="5997941"/>
            <a:ext cx="1015949" cy="1015949"/>
          </a:xfrm>
          <a:prstGeom prst="line">
            <a:avLst/>
          </a:prstGeom>
          <a:ln w="25400">
            <a:solidFill/>
            <a:miter lim="400000"/>
          </a:ln>
        </p:spPr>
        <p:txBody>
          <a:bodyPr lIns="50800" tIns="50800" rIns="50800" bIns="50800" anchor="ctr"/>
          <a:lstStyle/>
          <a:p>
            <a:pPr lvl="0">
              <a:defRPr sz="2400"/>
            </a:pPr>
          </a:p>
        </p:txBody>
      </p:sp>
      <p:sp>
        <p:nvSpPr>
          <p:cNvPr id="443" name="Shape 443"/>
          <p:cNvSpPr/>
          <p:nvPr/>
        </p:nvSpPr>
        <p:spPr>
          <a:xfrm>
            <a:off x="7507071" y="3011520"/>
            <a:ext cx="598786" cy="622301"/>
          </a:xfrm>
          <a:prstGeom prst="rect">
            <a:avLst/>
          </a:prstGeom>
          <a:ln w="25400">
            <a:solidFill>
              <a:srgbClr val="85888D"/>
            </a:solidFill>
            <a:miter lim="400000"/>
          </a:ln>
        </p:spPr>
        <p:txBody>
          <a:bodyPr lIns="50800" tIns="50800" rIns="50800" bIns="50800" anchor="ctr"/>
          <a:lstStyle/>
          <a:p>
            <a:pPr lvl="0">
              <a:defRPr sz="2400"/>
            </a:pPr>
          </a:p>
        </p:txBody>
      </p:sp>
      <p:sp>
        <p:nvSpPr>
          <p:cNvPr id="444" name="Shape 444"/>
          <p:cNvSpPr/>
          <p:nvPr/>
        </p:nvSpPr>
        <p:spPr>
          <a:xfrm>
            <a:off x="7534123" y="3094444"/>
            <a:ext cx="544681" cy="46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lvl1pPr>
          </a:lstStyle>
          <a:p>
            <a:pPr lvl="0">
              <a:defRPr sz="1800"/>
            </a:pPr>
            <a:r>
              <a:rPr sz="2400"/>
              <a:t>4.9</a:t>
            </a:r>
          </a:p>
        </p:txBody>
      </p:sp>
      <p:sp>
        <p:nvSpPr>
          <p:cNvPr id="445" name="Shape 445"/>
          <p:cNvSpPr/>
          <p:nvPr/>
        </p:nvSpPr>
        <p:spPr>
          <a:xfrm>
            <a:off x="6744613" y="3004795"/>
            <a:ext cx="598787" cy="622301"/>
          </a:xfrm>
          <a:prstGeom prst="rect">
            <a:avLst/>
          </a:prstGeom>
          <a:ln w="25400">
            <a:solidFill>
              <a:srgbClr val="85888D"/>
            </a:solidFill>
            <a:miter lim="400000"/>
          </a:ln>
        </p:spPr>
        <p:txBody>
          <a:bodyPr lIns="50800" tIns="50800" rIns="50800" bIns="50800" anchor="ctr"/>
          <a:lstStyle/>
          <a:p>
            <a:pPr lvl="0">
              <a:defRPr sz="2400"/>
            </a:pPr>
          </a:p>
        </p:txBody>
      </p:sp>
      <p:sp>
        <p:nvSpPr>
          <p:cNvPr id="446" name="Shape 446"/>
          <p:cNvSpPr/>
          <p:nvPr/>
        </p:nvSpPr>
        <p:spPr>
          <a:xfrm>
            <a:off x="6771666" y="3087720"/>
            <a:ext cx="544681" cy="46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lvl1pPr>
          </a:lstStyle>
          <a:p>
            <a:pPr lvl="0">
              <a:defRPr sz="1800"/>
            </a:pPr>
            <a:r>
              <a:rPr sz="2400"/>
              <a:t>24!</a:t>
            </a:r>
          </a:p>
        </p:txBody>
      </p:sp>
      <p:sp>
        <p:nvSpPr>
          <p:cNvPr id="447" name="Shape 447"/>
          <p:cNvSpPr/>
          <p:nvPr/>
        </p:nvSpPr>
        <p:spPr>
          <a:xfrm>
            <a:off x="8269528" y="3008157"/>
            <a:ext cx="598786" cy="622301"/>
          </a:xfrm>
          <a:prstGeom prst="rect">
            <a:avLst/>
          </a:prstGeom>
          <a:ln w="25400">
            <a:solidFill>
              <a:srgbClr val="85888D"/>
            </a:solidFill>
            <a:miter lim="400000"/>
          </a:ln>
        </p:spPr>
        <p:txBody>
          <a:bodyPr lIns="50800" tIns="50800" rIns="50800" bIns="50800" anchor="ctr"/>
          <a:lstStyle/>
          <a:p>
            <a:pPr lvl="0">
              <a:defRPr sz="2400"/>
            </a:pPr>
          </a:p>
        </p:txBody>
      </p:sp>
      <p:sp>
        <p:nvSpPr>
          <p:cNvPr id="448" name="Shape 448"/>
          <p:cNvSpPr/>
          <p:nvPr/>
        </p:nvSpPr>
        <p:spPr>
          <a:xfrm>
            <a:off x="8296581" y="3091082"/>
            <a:ext cx="544680" cy="46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lvl1pPr>
          </a:lstStyle>
          <a:p>
            <a:pPr lvl="0">
              <a:defRPr sz="1800"/>
            </a:pPr>
            <a:r>
              <a:rPr sz="2400"/>
              <a:t>24</a:t>
            </a:r>
          </a:p>
        </p:txBody>
      </p:sp>
    </p:spTree>
  </p:cSld>
  <p:clrMapOvr>
    <a:masterClrMapping/>
  </p:clrMapOvr>
  <p:transition spd="med" advClick="1">
    <p:dissolve/>
  </p:transition>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0" name="Shape 450"/>
          <p:cNvSpPr/>
          <p:nvPr/>
        </p:nvSpPr>
        <p:spPr>
          <a:xfrm>
            <a:off x="-379807" y="8548195"/>
            <a:ext cx="13529563" cy="1391667"/>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152400" tIns="152400" rIns="152400" bIns="152400" anchor="b"/>
          <a:lstStyle/>
          <a:p>
            <a:pPr lvl="0" algn="l" defTabSz="457200">
              <a:lnSpc>
                <a:spcPct val="120000"/>
              </a:lnSpc>
              <a:defRPr sz="1800"/>
            </a:pPr>
            <a:endParaRPr b="1" sz="1000">
              <a:solidFill>
                <a:srgbClr val="FFFFFF"/>
              </a:solidFill>
              <a:latin typeface="Baskerville SemiBold"/>
              <a:ea typeface="Baskerville SemiBold"/>
              <a:cs typeface="Baskerville SemiBold"/>
              <a:sym typeface="Baskerville SemiBold"/>
            </a:endParaRPr>
          </a:p>
        </p:txBody>
      </p:sp>
      <p:sp>
        <p:nvSpPr>
          <p:cNvPr id="451" name="Shape 451"/>
          <p:cNvSpPr/>
          <p:nvPr/>
        </p:nvSpPr>
        <p:spPr>
          <a:xfrm>
            <a:off x="-113303" y="-64707"/>
            <a:ext cx="13101689" cy="1998172"/>
          </a:xfrm>
          <a:prstGeom prst="rect">
            <a:avLst/>
          </a:prstGeom>
          <a:solidFill>
            <a:srgbClr val="E3E8E0"/>
          </a:solidFill>
          <a:ln w="12700">
            <a:miter lim="400000"/>
          </a:ln>
        </p:spPr>
        <p:txBody>
          <a:bodyPr lIns="190500" tIns="190500" rIns="190500" bIns="190500"/>
          <a:lstStyle/>
          <a:p>
            <a:pPr lvl="0" defTabSz="457200">
              <a:defRPr sz="4000">
                <a:solidFill>
                  <a:srgbClr val="444444"/>
                </a:solidFill>
                <a:latin typeface="Baskerville"/>
                <a:ea typeface="Baskerville"/>
                <a:cs typeface="Baskerville"/>
                <a:sym typeface="Baskerville"/>
              </a:defRPr>
            </a:pPr>
          </a:p>
        </p:txBody>
      </p:sp>
      <p:sp>
        <p:nvSpPr>
          <p:cNvPr id="452" name="Shape 452"/>
          <p:cNvSpPr/>
          <p:nvPr/>
        </p:nvSpPr>
        <p:spPr>
          <a:xfrm>
            <a:off x="5070340" y="674029"/>
            <a:ext cx="262981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De methode</a:t>
            </a:r>
          </a:p>
        </p:txBody>
      </p:sp>
      <p:sp>
        <p:nvSpPr>
          <p:cNvPr id="453" name="Shape 453"/>
          <p:cNvSpPr/>
          <p:nvPr/>
        </p:nvSpPr>
        <p:spPr>
          <a:xfrm>
            <a:off x="37783" y="2203449"/>
            <a:ext cx="3192731" cy="283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marL="444500" indent="-444500" algn="l">
              <a:buSzPct val="75000"/>
              <a:buChar char="•"/>
              <a:defRPr sz="1800"/>
            </a:pPr>
            <a:r>
              <a:rPr sz="3600"/>
              <a:t>Python</a:t>
            </a:r>
            <a:endParaRPr sz="3600"/>
          </a:p>
          <a:p>
            <a:pPr lvl="0" marL="444500" indent="-444500" algn="l">
              <a:buSzPct val="75000"/>
              <a:buChar char="•"/>
              <a:defRPr sz="1800"/>
            </a:pPr>
            <a:r>
              <a:rPr sz="3600"/>
              <a:t>Queue</a:t>
            </a:r>
            <a:endParaRPr sz="3600"/>
          </a:p>
          <a:p>
            <a:pPr lvl="0" marL="444500" indent="-444500" algn="l">
              <a:buSzPct val="75000"/>
              <a:buChar char="•"/>
              <a:defRPr sz="1800"/>
            </a:pPr>
            <a:r>
              <a:rPr sz="3600"/>
              <a:t>Tree</a:t>
            </a:r>
            <a:endParaRPr sz="3600"/>
          </a:p>
          <a:p>
            <a:pPr lvl="0" marL="444500" indent="-444500" algn="l">
              <a:buSzPct val="75000"/>
              <a:buChar char="•"/>
              <a:defRPr sz="1800"/>
            </a:pPr>
            <a:r>
              <a:rPr sz="3600"/>
              <a:t>Breadth-first</a:t>
            </a:r>
            <a:endParaRPr sz="3600"/>
          </a:p>
          <a:p>
            <a:pPr lvl="0" marL="444500" indent="-444500" algn="l">
              <a:buSzPct val="75000"/>
              <a:buChar char="•"/>
              <a:defRPr sz="1800"/>
            </a:pPr>
            <a:r>
              <a:rPr sz="3600"/>
              <a:t>Limiet</a:t>
            </a:r>
          </a:p>
        </p:txBody>
      </p:sp>
      <p:sp>
        <p:nvSpPr>
          <p:cNvPr id="454" name="Shape 454"/>
          <p:cNvSpPr/>
          <p:nvPr/>
        </p:nvSpPr>
        <p:spPr>
          <a:xfrm>
            <a:off x="7621499" y="4448461"/>
            <a:ext cx="598787"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455" name="Shape 455"/>
          <p:cNvSpPr/>
          <p:nvPr/>
        </p:nvSpPr>
        <p:spPr>
          <a:xfrm>
            <a:off x="7775477" y="4505611"/>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4</a:t>
            </a:r>
          </a:p>
        </p:txBody>
      </p:sp>
      <p:sp>
        <p:nvSpPr>
          <p:cNvPr id="456" name="Shape 456"/>
          <p:cNvSpPr/>
          <p:nvPr/>
        </p:nvSpPr>
        <p:spPr>
          <a:xfrm>
            <a:off x="11167012" y="5710530"/>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457" name="Shape 457"/>
          <p:cNvSpPr/>
          <p:nvPr/>
        </p:nvSpPr>
        <p:spPr>
          <a:xfrm>
            <a:off x="4133453" y="5710530"/>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458" name="Shape 458"/>
          <p:cNvSpPr/>
          <p:nvPr/>
        </p:nvSpPr>
        <p:spPr>
          <a:xfrm>
            <a:off x="7608799" y="5710530"/>
            <a:ext cx="598787"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459" name="Shape 459"/>
          <p:cNvSpPr/>
          <p:nvPr/>
        </p:nvSpPr>
        <p:spPr>
          <a:xfrm>
            <a:off x="6478499" y="7131917"/>
            <a:ext cx="598787"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460" name="Shape 460"/>
          <p:cNvSpPr/>
          <p:nvPr/>
        </p:nvSpPr>
        <p:spPr>
          <a:xfrm>
            <a:off x="7608799" y="7131917"/>
            <a:ext cx="598787"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461" name="Shape 461"/>
          <p:cNvSpPr/>
          <p:nvPr/>
        </p:nvSpPr>
        <p:spPr>
          <a:xfrm>
            <a:off x="8739099" y="7131917"/>
            <a:ext cx="598787"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462" name="Shape 462"/>
          <p:cNvSpPr/>
          <p:nvPr/>
        </p:nvSpPr>
        <p:spPr>
          <a:xfrm>
            <a:off x="10011153" y="721114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463" name="Shape 463"/>
          <p:cNvSpPr/>
          <p:nvPr/>
        </p:nvSpPr>
        <p:spPr>
          <a:xfrm>
            <a:off x="11141453" y="721114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464" name="Shape 464"/>
          <p:cNvSpPr/>
          <p:nvPr/>
        </p:nvSpPr>
        <p:spPr>
          <a:xfrm>
            <a:off x="12271753" y="721114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465" name="Shape 465"/>
          <p:cNvSpPr/>
          <p:nvPr/>
        </p:nvSpPr>
        <p:spPr>
          <a:xfrm>
            <a:off x="2838053" y="7022869"/>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466" name="Shape 466"/>
          <p:cNvSpPr/>
          <p:nvPr/>
        </p:nvSpPr>
        <p:spPr>
          <a:xfrm>
            <a:off x="4133453" y="7035569"/>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467" name="Shape 467"/>
          <p:cNvSpPr/>
          <p:nvPr/>
        </p:nvSpPr>
        <p:spPr>
          <a:xfrm>
            <a:off x="5466953" y="7035569"/>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468" name="Shape 468"/>
          <p:cNvSpPr/>
          <p:nvPr/>
        </p:nvSpPr>
        <p:spPr>
          <a:xfrm>
            <a:off x="11320989" y="5767680"/>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4</a:t>
            </a:r>
          </a:p>
        </p:txBody>
      </p:sp>
      <p:sp>
        <p:nvSpPr>
          <p:cNvPr id="469" name="Shape 469"/>
          <p:cNvSpPr/>
          <p:nvPr/>
        </p:nvSpPr>
        <p:spPr>
          <a:xfrm>
            <a:off x="7762777" y="5767680"/>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a:t>
            </a:r>
          </a:p>
        </p:txBody>
      </p:sp>
      <p:sp>
        <p:nvSpPr>
          <p:cNvPr id="470" name="Shape 470"/>
          <p:cNvSpPr/>
          <p:nvPr/>
        </p:nvSpPr>
        <p:spPr>
          <a:xfrm>
            <a:off x="4194712" y="5767680"/>
            <a:ext cx="4673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24</a:t>
            </a:r>
          </a:p>
        </p:txBody>
      </p:sp>
      <p:sp>
        <p:nvSpPr>
          <p:cNvPr id="471" name="Shape 471"/>
          <p:cNvSpPr/>
          <p:nvPr/>
        </p:nvSpPr>
        <p:spPr>
          <a:xfrm>
            <a:off x="12386789" y="7255595"/>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4</a:t>
            </a:r>
          </a:p>
        </p:txBody>
      </p:sp>
      <p:sp>
        <p:nvSpPr>
          <p:cNvPr id="472" name="Shape 472"/>
          <p:cNvSpPr/>
          <p:nvPr/>
        </p:nvSpPr>
        <p:spPr>
          <a:xfrm>
            <a:off x="11294589" y="7280995"/>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a:t>
            </a:r>
          </a:p>
        </p:txBody>
      </p:sp>
      <p:sp>
        <p:nvSpPr>
          <p:cNvPr id="473" name="Shape 473"/>
          <p:cNvSpPr/>
          <p:nvPr/>
        </p:nvSpPr>
        <p:spPr>
          <a:xfrm>
            <a:off x="10076126" y="7260033"/>
            <a:ext cx="4673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24</a:t>
            </a:r>
          </a:p>
        </p:txBody>
      </p:sp>
      <p:sp>
        <p:nvSpPr>
          <p:cNvPr id="474" name="Shape 474"/>
          <p:cNvSpPr/>
          <p:nvPr/>
        </p:nvSpPr>
        <p:spPr>
          <a:xfrm>
            <a:off x="7630379" y="7176367"/>
            <a:ext cx="555626"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1.4</a:t>
            </a:r>
          </a:p>
        </p:txBody>
      </p:sp>
      <p:sp>
        <p:nvSpPr>
          <p:cNvPr id="475" name="Shape 475"/>
          <p:cNvSpPr/>
          <p:nvPr/>
        </p:nvSpPr>
        <p:spPr>
          <a:xfrm>
            <a:off x="8893077" y="7198124"/>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a:t>
            </a:r>
          </a:p>
        </p:txBody>
      </p:sp>
      <p:sp>
        <p:nvSpPr>
          <p:cNvPr id="476" name="Shape 476"/>
          <p:cNvSpPr/>
          <p:nvPr/>
        </p:nvSpPr>
        <p:spPr>
          <a:xfrm>
            <a:off x="6632477" y="7180805"/>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a:t>
            </a:r>
          </a:p>
        </p:txBody>
      </p:sp>
      <p:sp>
        <p:nvSpPr>
          <p:cNvPr id="477" name="Shape 477"/>
          <p:cNvSpPr/>
          <p:nvPr/>
        </p:nvSpPr>
        <p:spPr>
          <a:xfrm>
            <a:off x="5532666" y="7073133"/>
            <a:ext cx="4673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24</a:t>
            </a:r>
          </a:p>
        </p:txBody>
      </p:sp>
      <p:sp>
        <p:nvSpPr>
          <p:cNvPr id="478" name="Shape 478"/>
          <p:cNvSpPr/>
          <p:nvPr/>
        </p:nvSpPr>
        <p:spPr>
          <a:xfrm>
            <a:off x="4144545" y="7084457"/>
            <a:ext cx="555626"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4.9</a:t>
            </a:r>
          </a:p>
        </p:txBody>
      </p:sp>
      <p:sp>
        <p:nvSpPr>
          <p:cNvPr id="479" name="Shape 479"/>
          <p:cNvSpPr/>
          <p:nvPr/>
        </p:nvSpPr>
        <p:spPr>
          <a:xfrm>
            <a:off x="2850902" y="7067319"/>
            <a:ext cx="573088"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24!</a:t>
            </a:r>
          </a:p>
        </p:txBody>
      </p:sp>
      <p:sp>
        <p:nvSpPr>
          <p:cNvPr id="480" name="Shape 480"/>
          <p:cNvSpPr/>
          <p:nvPr/>
        </p:nvSpPr>
        <p:spPr>
          <a:xfrm>
            <a:off x="8218310" y="4769832"/>
            <a:ext cx="3186586" cy="915816"/>
          </a:xfrm>
          <a:prstGeom prst="line">
            <a:avLst/>
          </a:prstGeom>
          <a:ln w="25400">
            <a:solidFill/>
            <a:miter lim="400000"/>
          </a:ln>
        </p:spPr>
        <p:txBody>
          <a:bodyPr lIns="50800" tIns="50800" rIns="50800" bIns="50800" anchor="ctr"/>
          <a:lstStyle/>
          <a:p>
            <a:pPr lvl="0">
              <a:defRPr sz="2400"/>
            </a:pPr>
          </a:p>
        </p:txBody>
      </p:sp>
      <p:sp>
        <p:nvSpPr>
          <p:cNvPr id="481" name="Shape 481"/>
          <p:cNvSpPr/>
          <p:nvPr/>
        </p:nvSpPr>
        <p:spPr>
          <a:xfrm flipV="1">
            <a:off x="7920892" y="5062286"/>
            <a:ext cx="1" cy="647701"/>
          </a:xfrm>
          <a:prstGeom prst="line">
            <a:avLst/>
          </a:prstGeom>
          <a:ln w="25400">
            <a:solidFill/>
            <a:miter lim="400000"/>
          </a:ln>
        </p:spPr>
        <p:txBody>
          <a:bodyPr lIns="50800" tIns="50800" rIns="50800" bIns="50800" anchor="ctr"/>
          <a:lstStyle/>
          <a:p>
            <a:pPr lvl="0">
              <a:defRPr sz="2400"/>
            </a:pPr>
          </a:p>
        </p:txBody>
      </p:sp>
      <p:sp>
        <p:nvSpPr>
          <p:cNvPr id="482" name="Shape 482"/>
          <p:cNvSpPr/>
          <p:nvPr/>
        </p:nvSpPr>
        <p:spPr>
          <a:xfrm flipV="1">
            <a:off x="6835389" y="5964252"/>
            <a:ext cx="784453" cy="1159526"/>
          </a:xfrm>
          <a:prstGeom prst="line">
            <a:avLst/>
          </a:prstGeom>
          <a:ln w="25400">
            <a:solidFill/>
            <a:miter lim="400000"/>
          </a:ln>
        </p:spPr>
        <p:txBody>
          <a:bodyPr lIns="50800" tIns="50800" rIns="50800" bIns="50800" anchor="ctr"/>
          <a:lstStyle/>
          <a:p>
            <a:pPr lvl="0">
              <a:defRPr sz="2400"/>
            </a:pPr>
          </a:p>
        </p:txBody>
      </p:sp>
      <p:sp>
        <p:nvSpPr>
          <p:cNvPr id="483" name="Shape 483"/>
          <p:cNvSpPr/>
          <p:nvPr/>
        </p:nvSpPr>
        <p:spPr>
          <a:xfrm flipV="1">
            <a:off x="10374642" y="6101893"/>
            <a:ext cx="794488" cy="1113814"/>
          </a:xfrm>
          <a:prstGeom prst="line">
            <a:avLst/>
          </a:prstGeom>
          <a:ln w="25400">
            <a:solidFill/>
            <a:miter lim="400000"/>
          </a:ln>
        </p:spPr>
        <p:txBody>
          <a:bodyPr lIns="50800" tIns="50800" rIns="50800" bIns="50800" anchor="ctr"/>
          <a:lstStyle/>
          <a:p>
            <a:pPr lvl="0">
              <a:defRPr sz="2400"/>
            </a:pPr>
          </a:p>
        </p:txBody>
      </p:sp>
      <p:sp>
        <p:nvSpPr>
          <p:cNvPr id="484" name="Shape 484"/>
          <p:cNvSpPr/>
          <p:nvPr/>
        </p:nvSpPr>
        <p:spPr>
          <a:xfrm>
            <a:off x="11745362" y="6114593"/>
            <a:ext cx="837888" cy="1113814"/>
          </a:xfrm>
          <a:prstGeom prst="line">
            <a:avLst/>
          </a:prstGeom>
          <a:ln w="25400">
            <a:solidFill/>
            <a:miter lim="400000"/>
          </a:ln>
        </p:spPr>
        <p:txBody>
          <a:bodyPr lIns="50800" tIns="50800" rIns="50800" bIns="50800" anchor="ctr"/>
          <a:lstStyle/>
          <a:p>
            <a:pPr lvl="0">
              <a:defRPr sz="2400"/>
            </a:pPr>
          </a:p>
        </p:txBody>
      </p:sp>
      <p:sp>
        <p:nvSpPr>
          <p:cNvPr id="485" name="Shape 485"/>
          <p:cNvSpPr/>
          <p:nvPr/>
        </p:nvSpPr>
        <p:spPr>
          <a:xfrm>
            <a:off x="4727388" y="5997941"/>
            <a:ext cx="1015949" cy="1015949"/>
          </a:xfrm>
          <a:prstGeom prst="line">
            <a:avLst/>
          </a:prstGeom>
          <a:ln w="25400">
            <a:solidFill/>
            <a:miter lim="400000"/>
          </a:ln>
        </p:spPr>
        <p:txBody>
          <a:bodyPr lIns="50800" tIns="50800" rIns="50800" bIns="50800" anchor="ctr"/>
          <a:lstStyle/>
          <a:p>
            <a:pPr lvl="0">
              <a:defRPr sz="2400"/>
            </a:pPr>
          </a:p>
        </p:txBody>
      </p:sp>
      <p:sp>
        <p:nvSpPr>
          <p:cNvPr id="486" name="Shape 486"/>
          <p:cNvSpPr/>
          <p:nvPr/>
        </p:nvSpPr>
        <p:spPr>
          <a:xfrm flipV="1">
            <a:off x="4444077" y="6306517"/>
            <a:ext cx="1" cy="729965"/>
          </a:xfrm>
          <a:prstGeom prst="line">
            <a:avLst/>
          </a:prstGeom>
          <a:ln w="25400">
            <a:solidFill/>
            <a:miter lim="400000"/>
          </a:ln>
        </p:spPr>
        <p:txBody>
          <a:bodyPr lIns="50800" tIns="50800" rIns="50800" bIns="50800" anchor="ctr"/>
          <a:lstStyle/>
          <a:p>
            <a:pPr lvl="0">
              <a:defRPr sz="2400"/>
            </a:pPr>
          </a:p>
        </p:txBody>
      </p:sp>
      <p:sp>
        <p:nvSpPr>
          <p:cNvPr id="487" name="Shape 487"/>
          <p:cNvSpPr/>
          <p:nvPr/>
        </p:nvSpPr>
        <p:spPr>
          <a:xfrm flipV="1">
            <a:off x="7924225" y="6307974"/>
            <a:ext cx="1" cy="805957"/>
          </a:xfrm>
          <a:prstGeom prst="line">
            <a:avLst/>
          </a:prstGeom>
          <a:ln w="25400">
            <a:solidFill/>
            <a:miter lim="400000"/>
          </a:ln>
        </p:spPr>
        <p:txBody>
          <a:bodyPr lIns="50800" tIns="50800" rIns="50800" bIns="50800" anchor="ctr"/>
          <a:lstStyle/>
          <a:p>
            <a:pPr lvl="0">
              <a:defRPr sz="2400"/>
            </a:pPr>
          </a:p>
        </p:txBody>
      </p:sp>
      <p:sp>
        <p:nvSpPr>
          <p:cNvPr id="488" name="Shape 488"/>
          <p:cNvSpPr/>
          <p:nvPr/>
        </p:nvSpPr>
        <p:spPr>
          <a:xfrm flipV="1">
            <a:off x="11440845" y="6307973"/>
            <a:ext cx="1" cy="945697"/>
          </a:xfrm>
          <a:prstGeom prst="line">
            <a:avLst/>
          </a:prstGeom>
          <a:ln w="25400">
            <a:solidFill/>
            <a:miter lim="400000"/>
          </a:ln>
        </p:spPr>
        <p:txBody>
          <a:bodyPr lIns="50800" tIns="50800" rIns="50800" bIns="50800" anchor="ctr"/>
          <a:lstStyle/>
          <a:p>
            <a:pPr lvl="0">
              <a:defRPr sz="2400"/>
            </a:pPr>
          </a:p>
        </p:txBody>
      </p:sp>
      <p:sp>
        <p:nvSpPr>
          <p:cNvPr id="489" name="Shape 489"/>
          <p:cNvSpPr/>
          <p:nvPr/>
        </p:nvSpPr>
        <p:spPr>
          <a:xfrm>
            <a:off x="5003800" y="2925533"/>
            <a:ext cx="8317459" cy="787550"/>
          </a:xfrm>
          <a:prstGeom prst="rect">
            <a:avLst/>
          </a:prstGeom>
          <a:ln w="25400">
            <a:solidFill>
              <a:srgbClr val="85888D"/>
            </a:solidFill>
            <a:miter lim="400000"/>
          </a:ln>
        </p:spPr>
        <p:txBody>
          <a:bodyPr lIns="50800" tIns="50800" rIns="50800" bIns="50800" anchor="ctr"/>
          <a:lstStyle/>
          <a:p>
            <a:pPr lvl="0">
              <a:defRPr sz="2400"/>
            </a:pPr>
          </a:p>
        </p:txBody>
      </p:sp>
      <p:sp>
        <p:nvSpPr>
          <p:cNvPr id="490" name="Shape 490"/>
          <p:cNvSpPr/>
          <p:nvPr/>
        </p:nvSpPr>
        <p:spPr>
          <a:xfrm flipV="1">
            <a:off x="4436346" y="4783881"/>
            <a:ext cx="3187137" cy="913898"/>
          </a:xfrm>
          <a:prstGeom prst="line">
            <a:avLst/>
          </a:prstGeom>
          <a:ln w="25400">
            <a:solidFill/>
            <a:miter lim="400000"/>
          </a:ln>
        </p:spPr>
        <p:txBody>
          <a:bodyPr lIns="50800" tIns="50800" rIns="50800" bIns="50800" anchor="ctr"/>
          <a:lstStyle/>
          <a:p>
            <a:pPr lvl="0">
              <a:defRPr sz="2400"/>
            </a:pPr>
          </a:p>
        </p:txBody>
      </p:sp>
      <p:sp>
        <p:nvSpPr>
          <p:cNvPr id="491" name="Shape 491"/>
          <p:cNvSpPr/>
          <p:nvPr/>
        </p:nvSpPr>
        <p:spPr>
          <a:xfrm flipV="1">
            <a:off x="3119617" y="5997941"/>
            <a:ext cx="1015949" cy="1015949"/>
          </a:xfrm>
          <a:prstGeom prst="line">
            <a:avLst/>
          </a:prstGeom>
          <a:ln w="25400">
            <a:solidFill/>
            <a:miter lim="400000"/>
          </a:ln>
        </p:spPr>
        <p:txBody>
          <a:bodyPr lIns="50800" tIns="50800" rIns="50800" bIns="50800" anchor="ctr"/>
          <a:lstStyle/>
          <a:p>
            <a:pPr lvl="0">
              <a:defRPr sz="2400"/>
            </a:pPr>
          </a:p>
        </p:txBody>
      </p:sp>
      <p:sp>
        <p:nvSpPr>
          <p:cNvPr id="492" name="Shape 492"/>
          <p:cNvSpPr/>
          <p:nvPr/>
        </p:nvSpPr>
        <p:spPr>
          <a:xfrm>
            <a:off x="8225330" y="5964237"/>
            <a:ext cx="782844" cy="1160613"/>
          </a:xfrm>
          <a:prstGeom prst="line">
            <a:avLst/>
          </a:prstGeom>
          <a:ln w="25400">
            <a:solidFill/>
            <a:miter lim="400000"/>
          </a:ln>
        </p:spPr>
        <p:txBody>
          <a:bodyPr lIns="50800" tIns="50800" rIns="50800" bIns="50800" anchor="ctr"/>
          <a:lstStyle/>
          <a:p>
            <a:pPr lvl="0">
              <a:defRPr sz="2400"/>
            </a:pPr>
          </a:p>
        </p:txBody>
      </p:sp>
    </p:spTree>
  </p:cSld>
  <p:clrMapOvr>
    <a:masterClrMapping/>
  </p:clrMapOvr>
  <p:transition spd="med" advClick="1">
    <p:dissolve/>
  </p:transition>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6" name="Shape 496"/>
          <p:cNvSpPr/>
          <p:nvPr/>
        </p:nvSpPr>
        <p:spPr>
          <a:xfrm>
            <a:off x="-379534" y="8464210"/>
            <a:ext cx="13529563" cy="1391667"/>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152400" tIns="152400" rIns="152400" bIns="152400" anchor="b"/>
          <a:lstStyle/>
          <a:p>
            <a:pPr lvl="0" algn="l" defTabSz="457200">
              <a:lnSpc>
                <a:spcPct val="120000"/>
              </a:lnSpc>
              <a:defRPr sz="1800"/>
            </a:pPr>
            <a:endParaRPr b="1" sz="1000">
              <a:solidFill>
                <a:srgbClr val="FFFFFF"/>
              </a:solidFill>
              <a:latin typeface="Baskerville SemiBold"/>
              <a:ea typeface="Baskerville SemiBold"/>
              <a:cs typeface="Baskerville SemiBold"/>
              <a:sym typeface="Baskerville SemiBold"/>
            </a:endParaRPr>
          </a:p>
        </p:txBody>
      </p:sp>
      <p:sp>
        <p:nvSpPr>
          <p:cNvPr id="497" name="Shape 497"/>
          <p:cNvSpPr/>
          <p:nvPr/>
        </p:nvSpPr>
        <p:spPr>
          <a:xfrm>
            <a:off x="-62503" y="-1207"/>
            <a:ext cx="13101689" cy="1998172"/>
          </a:xfrm>
          <a:prstGeom prst="rect">
            <a:avLst/>
          </a:prstGeom>
          <a:solidFill>
            <a:srgbClr val="E3E8E0"/>
          </a:solidFill>
          <a:ln w="12700">
            <a:miter lim="400000"/>
          </a:ln>
        </p:spPr>
        <p:txBody>
          <a:bodyPr lIns="190500" tIns="190500" rIns="190500" bIns="190500"/>
          <a:lstStyle/>
          <a:p>
            <a:pPr lvl="0" defTabSz="457200">
              <a:defRPr sz="4000">
                <a:solidFill>
                  <a:srgbClr val="444444"/>
                </a:solidFill>
                <a:latin typeface="Baskerville"/>
                <a:ea typeface="Baskerville"/>
                <a:cs typeface="Baskerville"/>
                <a:sym typeface="Baskerville"/>
              </a:defRPr>
            </a:pPr>
          </a:p>
        </p:txBody>
      </p:sp>
      <p:sp>
        <p:nvSpPr>
          <p:cNvPr id="498" name="Shape 498"/>
          <p:cNvSpPr/>
          <p:nvPr/>
        </p:nvSpPr>
        <p:spPr>
          <a:xfrm>
            <a:off x="5036278" y="674029"/>
            <a:ext cx="269793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Het resultaat</a:t>
            </a:r>
          </a:p>
        </p:txBody>
      </p:sp>
      <p:sp>
        <p:nvSpPr>
          <p:cNvPr id="499" name="Shape 499"/>
          <p:cNvSpPr/>
          <p:nvPr/>
        </p:nvSpPr>
        <p:spPr>
          <a:xfrm>
            <a:off x="275477" y="8775360"/>
            <a:ext cx="12219541" cy="571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100">
                <a:solidFill>
                  <a:srgbClr val="FFFFFF"/>
                </a:solidFill>
              </a:defRPr>
            </a:lvl1pPr>
          </a:lstStyle>
          <a:p>
            <a:pPr lvl="0">
              <a:defRPr sz="1800">
                <a:solidFill>
                  <a:srgbClr val="000000"/>
                </a:solidFill>
              </a:defRPr>
            </a:pPr>
            <a:r>
              <a:rPr sz="3100">
                <a:solidFill>
                  <a:srgbClr val="FFFFFF"/>
                </a:solidFill>
              </a:rPr>
              <a:t>Het aantal operaties en de runtime van de reeks van 1 - 100 getallen </a:t>
            </a:r>
          </a:p>
        </p:txBody>
      </p:sp>
      <p:graphicFrame>
        <p:nvGraphicFramePr>
          <p:cNvPr id="500" name="Chart 500"/>
          <p:cNvGraphicFramePr/>
          <p:nvPr/>
        </p:nvGraphicFramePr>
        <p:xfrm>
          <a:off x="47825" y="3569497"/>
          <a:ext cx="5710957" cy="3735719"/>
        </p:xfrm>
        <a:graphic xmlns:a="http://schemas.openxmlformats.org/drawingml/2006/main">
          <a:graphicData uri="http://schemas.openxmlformats.org/drawingml/2006/chart">
            <c:chart xmlns:c="http://schemas.openxmlformats.org/drawingml/2006/chart" r:id="rId4"/>
          </a:graphicData>
        </a:graphic>
      </p:graphicFrame>
      <p:graphicFrame>
        <p:nvGraphicFramePr>
          <p:cNvPr id="501" name="Chart 501"/>
          <p:cNvGraphicFramePr/>
          <p:nvPr/>
        </p:nvGraphicFramePr>
        <p:xfrm>
          <a:off x="3408668" y="3100167"/>
          <a:ext cx="9520190" cy="4260842"/>
        </p:xfrm>
        <a:graphic xmlns:a="http://schemas.openxmlformats.org/drawingml/2006/main">
          <a:graphicData uri="http://schemas.openxmlformats.org/drawingml/2006/chart">
            <c:chart xmlns:c="http://schemas.openxmlformats.org/drawingml/2006/chart" r:id="rId5"/>
          </a:graphicData>
        </a:graphic>
      </p:graphicFrame>
    </p:spTree>
  </p:cSld>
  <p:clrMapOvr>
    <a:masterClrMapping/>
  </p:clrMapOvr>
  <p:transition spd="med" advClick="1">
    <p:dissolve/>
  </p:transition>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5" name="Shape 505"/>
          <p:cNvSpPr/>
          <p:nvPr/>
        </p:nvSpPr>
        <p:spPr>
          <a:xfrm>
            <a:off x="-379534" y="8464210"/>
            <a:ext cx="13529563" cy="1391667"/>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152400" tIns="152400" rIns="152400" bIns="152400" anchor="b"/>
          <a:lstStyle/>
          <a:p>
            <a:pPr lvl="0" algn="l" defTabSz="457200">
              <a:lnSpc>
                <a:spcPct val="120000"/>
              </a:lnSpc>
              <a:defRPr sz="1800"/>
            </a:pPr>
            <a:endParaRPr b="1" sz="1000">
              <a:solidFill>
                <a:srgbClr val="FFFFFF"/>
              </a:solidFill>
              <a:latin typeface="Baskerville SemiBold"/>
              <a:ea typeface="Baskerville SemiBold"/>
              <a:cs typeface="Baskerville SemiBold"/>
              <a:sym typeface="Baskerville SemiBold"/>
            </a:endParaRPr>
          </a:p>
        </p:txBody>
      </p:sp>
      <p:sp>
        <p:nvSpPr>
          <p:cNvPr id="506" name="Shape 506"/>
          <p:cNvSpPr/>
          <p:nvPr/>
        </p:nvSpPr>
        <p:spPr>
          <a:xfrm>
            <a:off x="-62503" y="-1207"/>
            <a:ext cx="13101689" cy="1998172"/>
          </a:xfrm>
          <a:prstGeom prst="rect">
            <a:avLst/>
          </a:prstGeom>
          <a:solidFill>
            <a:srgbClr val="E3E8E0"/>
          </a:solidFill>
          <a:ln w="12700">
            <a:miter lim="400000"/>
          </a:ln>
        </p:spPr>
        <p:txBody>
          <a:bodyPr lIns="190500" tIns="190500" rIns="190500" bIns="190500"/>
          <a:lstStyle/>
          <a:p>
            <a:pPr lvl="0" defTabSz="457200">
              <a:defRPr sz="4000">
                <a:solidFill>
                  <a:srgbClr val="444444"/>
                </a:solidFill>
                <a:latin typeface="Baskerville"/>
                <a:ea typeface="Baskerville"/>
                <a:cs typeface="Baskerville"/>
                <a:sym typeface="Baskerville"/>
              </a:defRPr>
            </a:pPr>
          </a:p>
        </p:txBody>
      </p:sp>
      <p:sp>
        <p:nvSpPr>
          <p:cNvPr id="507" name="Shape 507"/>
          <p:cNvSpPr/>
          <p:nvPr/>
        </p:nvSpPr>
        <p:spPr>
          <a:xfrm>
            <a:off x="5036278" y="674029"/>
            <a:ext cx="269793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Het resultaat</a:t>
            </a:r>
          </a:p>
        </p:txBody>
      </p:sp>
      <p:graphicFrame>
        <p:nvGraphicFramePr>
          <p:cNvPr id="508" name="Chart 508"/>
          <p:cNvGraphicFramePr/>
          <p:nvPr/>
        </p:nvGraphicFramePr>
        <p:xfrm>
          <a:off x="111097" y="1449723"/>
          <a:ext cx="13101688" cy="6886494"/>
        </p:xfrm>
        <a:graphic xmlns:a="http://schemas.openxmlformats.org/drawingml/2006/main">
          <a:graphicData uri="http://schemas.openxmlformats.org/drawingml/2006/chart">
            <c:chart xmlns:c="http://schemas.openxmlformats.org/drawingml/2006/chart" r:id="rId4"/>
          </a:graphicData>
        </a:graphic>
      </p:graphicFrame>
      <p:sp>
        <p:nvSpPr>
          <p:cNvPr id="509" name="Shape 509"/>
          <p:cNvSpPr/>
          <p:nvPr/>
        </p:nvSpPr>
        <p:spPr>
          <a:xfrm>
            <a:off x="275477" y="8464210"/>
            <a:ext cx="12219541" cy="119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a:solidFill>
                  <a:srgbClr val="FFFFFF"/>
                </a:solidFill>
              </a:defRPr>
            </a:lvl1pPr>
          </a:lstStyle>
          <a:p>
            <a:pPr lvl="0">
              <a:defRPr sz="1800">
                <a:solidFill>
                  <a:srgbClr val="000000"/>
                </a:solidFill>
              </a:defRPr>
            </a:pPr>
            <a:r>
              <a:rPr sz="3600">
                <a:solidFill>
                  <a:srgbClr val="FFFFFF"/>
                </a:solidFill>
              </a:rPr>
              <a:t>Het aantal operaties voor een aantal getallen uit de reeks van 1 - 100 met verschillende limieten op de faculteit</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3" name="Shape 513"/>
          <p:cNvSpPr/>
          <p:nvPr/>
        </p:nvSpPr>
        <p:spPr>
          <a:xfrm>
            <a:off x="-379534" y="8464210"/>
            <a:ext cx="13529563" cy="1391667"/>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152400" tIns="152400" rIns="152400" bIns="152400" anchor="b"/>
          <a:lstStyle/>
          <a:p>
            <a:pPr lvl="0" algn="l" defTabSz="457200">
              <a:lnSpc>
                <a:spcPct val="120000"/>
              </a:lnSpc>
              <a:defRPr sz="1800"/>
            </a:pPr>
            <a:endParaRPr b="1" sz="1000">
              <a:solidFill>
                <a:srgbClr val="FFFFFF"/>
              </a:solidFill>
              <a:latin typeface="Baskerville SemiBold"/>
              <a:ea typeface="Baskerville SemiBold"/>
              <a:cs typeface="Baskerville SemiBold"/>
              <a:sym typeface="Baskerville SemiBold"/>
            </a:endParaRPr>
          </a:p>
        </p:txBody>
      </p:sp>
      <p:sp>
        <p:nvSpPr>
          <p:cNvPr id="514" name="Shape 514"/>
          <p:cNvSpPr/>
          <p:nvPr/>
        </p:nvSpPr>
        <p:spPr>
          <a:xfrm>
            <a:off x="-62503" y="-1207"/>
            <a:ext cx="13101689" cy="1998172"/>
          </a:xfrm>
          <a:prstGeom prst="rect">
            <a:avLst/>
          </a:prstGeom>
          <a:solidFill>
            <a:srgbClr val="E3E8E0"/>
          </a:solidFill>
          <a:ln w="12700">
            <a:miter lim="400000"/>
          </a:ln>
        </p:spPr>
        <p:txBody>
          <a:bodyPr lIns="190500" tIns="190500" rIns="190500" bIns="190500"/>
          <a:lstStyle/>
          <a:p>
            <a:pPr lvl="0" defTabSz="457200">
              <a:defRPr sz="4000">
                <a:solidFill>
                  <a:srgbClr val="444444"/>
                </a:solidFill>
                <a:latin typeface="Baskerville"/>
                <a:ea typeface="Baskerville"/>
                <a:cs typeface="Baskerville"/>
                <a:sym typeface="Baskerville"/>
              </a:defRPr>
            </a:pPr>
          </a:p>
        </p:txBody>
      </p:sp>
      <p:sp>
        <p:nvSpPr>
          <p:cNvPr id="515" name="Shape 515"/>
          <p:cNvSpPr/>
          <p:nvPr/>
        </p:nvSpPr>
        <p:spPr>
          <a:xfrm>
            <a:off x="5036278" y="674029"/>
            <a:ext cx="269793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Het resultaat</a:t>
            </a:r>
          </a:p>
        </p:txBody>
      </p:sp>
      <p:sp>
        <p:nvSpPr>
          <p:cNvPr id="516" name="Shape 516"/>
          <p:cNvSpPr/>
          <p:nvPr/>
        </p:nvSpPr>
        <p:spPr>
          <a:xfrm>
            <a:off x="275477" y="8775360"/>
            <a:ext cx="12219541" cy="571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100">
                <a:solidFill>
                  <a:srgbClr val="FFFFFF"/>
                </a:solidFill>
              </a:defRPr>
            </a:lvl1pPr>
          </a:lstStyle>
          <a:p>
            <a:pPr lvl="0">
              <a:defRPr sz="1800">
                <a:solidFill>
                  <a:srgbClr val="000000"/>
                </a:solidFill>
              </a:defRPr>
            </a:pPr>
            <a:r>
              <a:rPr sz="3100">
                <a:solidFill>
                  <a:srgbClr val="FFFFFF"/>
                </a:solidFill>
              </a:rPr>
              <a:t>Aantal getallen niet gevonden (van 1 - 400)</a:t>
            </a:r>
          </a:p>
        </p:txBody>
      </p:sp>
      <p:graphicFrame>
        <p:nvGraphicFramePr>
          <p:cNvPr id="517" name="Chart 517"/>
          <p:cNvGraphicFramePr/>
          <p:nvPr/>
        </p:nvGraphicFramePr>
        <p:xfrm>
          <a:off x="1074669" y="2381685"/>
          <a:ext cx="10621157" cy="4990230"/>
        </p:xfrm>
        <a:graphic xmlns:a="http://schemas.openxmlformats.org/drawingml/2006/main">
          <a:graphicData uri="http://schemas.openxmlformats.org/drawingml/2006/chart">
            <c:chart xmlns:c="http://schemas.openxmlformats.org/drawingml/2006/chart" r:id="rId3"/>
          </a:graphicData>
        </a:graphic>
      </p:graphicFrame>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9" name="Shape 519"/>
          <p:cNvSpPr/>
          <p:nvPr/>
        </p:nvSpPr>
        <p:spPr>
          <a:xfrm>
            <a:off x="-520891" y="8574154"/>
            <a:ext cx="13529563" cy="1391667"/>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152400" tIns="152400" rIns="152400" bIns="152400" anchor="b"/>
          <a:lstStyle/>
          <a:p>
            <a:pPr lvl="0" algn="l" defTabSz="457200">
              <a:lnSpc>
                <a:spcPct val="120000"/>
              </a:lnSpc>
              <a:defRPr sz="1800"/>
            </a:pPr>
            <a:endParaRPr b="1" sz="1000">
              <a:solidFill>
                <a:srgbClr val="FFFFFF"/>
              </a:solidFill>
              <a:latin typeface="Baskerville SemiBold"/>
              <a:ea typeface="Baskerville SemiBold"/>
              <a:cs typeface="Baskerville SemiBold"/>
              <a:sym typeface="Baskerville SemiBold"/>
            </a:endParaRPr>
          </a:p>
        </p:txBody>
      </p:sp>
      <p:sp>
        <p:nvSpPr>
          <p:cNvPr id="520" name="Shape 520"/>
          <p:cNvSpPr/>
          <p:nvPr/>
        </p:nvSpPr>
        <p:spPr>
          <a:xfrm>
            <a:off x="-62503" y="-1207"/>
            <a:ext cx="13101689" cy="1998172"/>
          </a:xfrm>
          <a:prstGeom prst="rect">
            <a:avLst/>
          </a:prstGeom>
          <a:solidFill>
            <a:srgbClr val="E3E8E0"/>
          </a:solidFill>
          <a:ln w="12700">
            <a:miter lim="400000"/>
          </a:ln>
        </p:spPr>
        <p:txBody>
          <a:bodyPr lIns="190500" tIns="190500" rIns="190500" bIns="190500"/>
          <a:lstStyle/>
          <a:p>
            <a:pPr lvl="0" defTabSz="457200">
              <a:defRPr sz="4000">
                <a:solidFill>
                  <a:srgbClr val="444444"/>
                </a:solidFill>
                <a:latin typeface="Baskerville"/>
                <a:ea typeface="Baskerville"/>
                <a:cs typeface="Baskerville"/>
                <a:sym typeface="Baskerville"/>
              </a:defRPr>
            </a:pPr>
          </a:p>
        </p:txBody>
      </p:sp>
      <p:sp>
        <p:nvSpPr>
          <p:cNvPr id="521" name="Shape 521"/>
          <p:cNvSpPr/>
          <p:nvPr/>
        </p:nvSpPr>
        <p:spPr>
          <a:xfrm>
            <a:off x="5311741" y="674029"/>
            <a:ext cx="214701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Conclusie</a:t>
            </a:r>
          </a:p>
        </p:txBody>
      </p:sp>
      <p:sp>
        <p:nvSpPr>
          <p:cNvPr id="522" name="Shape 522"/>
          <p:cNvSpPr/>
          <p:nvPr/>
        </p:nvSpPr>
        <p:spPr>
          <a:xfrm>
            <a:off x="275477" y="8540410"/>
            <a:ext cx="12219541" cy="104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endParaRPr sz="3100">
              <a:solidFill>
                <a:srgbClr val="FFFFFF"/>
              </a:solidFill>
            </a:endParaRPr>
          </a:p>
        </p:txBody>
      </p:sp>
      <p:sp>
        <p:nvSpPr>
          <p:cNvPr id="523" name="Shape 523"/>
          <p:cNvSpPr/>
          <p:nvPr/>
        </p:nvSpPr>
        <p:spPr>
          <a:xfrm>
            <a:off x="158470" y="4279900"/>
            <a:ext cx="12687860" cy="119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3600"/>
              <a:t>Het vinden van alle natuurlijke getallen met behulp van de drie wiskundige operatoren is in theorie mogelijk.</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 name="Shape 42"/>
          <p:cNvSpPr/>
          <p:nvPr/>
        </p:nvSpPr>
        <p:spPr>
          <a:xfrm>
            <a:off x="-379534" y="8464210"/>
            <a:ext cx="13529563" cy="1391667"/>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152400" tIns="152400" rIns="152400" bIns="152400" anchor="b"/>
          <a:lstStyle/>
          <a:p>
            <a:pPr lvl="0" algn="l" defTabSz="457200">
              <a:lnSpc>
                <a:spcPct val="120000"/>
              </a:lnSpc>
              <a:defRPr sz="1800"/>
            </a:pPr>
            <a:endParaRPr b="1" sz="1000">
              <a:solidFill>
                <a:srgbClr val="FFFFFF"/>
              </a:solidFill>
              <a:latin typeface="Baskerville SemiBold"/>
              <a:ea typeface="Baskerville SemiBold"/>
              <a:cs typeface="Baskerville SemiBold"/>
              <a:sym typeface="Baskerville SemiBold"/>
            </a:endParaRPr>
          </a:p>
        </p:txBody>
      </p:sp>
      <p:sp>
        <p:nvSpPr>
          <p:cNvPr id="43" name="Shape 43"/>
          <p:cNvSpPr/>
          <p:nvPr/>
        </p:nvSpPr>
        <p:spPr>
          <a:xfrm>
            <a:off x="-62503" y="-1207"/>
            <a:ext cx="13101689" cy="1998172"/>
          </a:xfrm>
          <a:prstGeom prst="rect">
            <a:avLst/>
          </a:prstGeom>
          <a:solidFill>
            <a:srgbClr val="E3E8E0"/>
          </a:solidFill>
          <a:ln w="12700">
            <a:miter lim="400000"/>
          </a:ln>
        </p:spPr>
        <p:txBody>
          <a:bodyPr lIns="190500" tIns="190500" rIns="190500" bIns="190500"/>
          <a:lstStyle/>
          <a:p>
            <a:pPr lvl="0" defTabSz="457200">
              <a:defRPr sz="4000">
                <a:solidFill>
                  <a:srgbClr val="444444"/>
                </a:solidFill>
                <a:latin typeface="Baskerville"/>
                <a:ea typeface="Baskerville"/>
                <a:cs typeface="Baskerville"/>
                <a:sym typeface="Baskerville"/>
              </a:defRPr>
            </a:pPr>
          </a:p>
        </p:txBody>
      </p:sp>
      <p:sp>
        <p:nvSpPr>
          <p:cNvPr id="44" name="Shape 44"/>
          <p:cNvSpPr/>
          <p:nvPr/>
        </p:nvSpPr>
        <p:spPr>
          <a:xfrm>
            <a:off x="5362491" y="674029"/>
            <a:ext cx="204551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De casus</a:t>
            </a:r>
          </a:p>
        </p:txBody>
      </p:sp>
      <p:sp>
        <p:nvSpPr>
          <p:cNvPr id="45" name="Shape 45"/>
          <p:cNvSpPr/>
          <p:nvPr/>
        </p:nvSpPr>
        <p:spPr>
          <a:xfrm>
            <a:off x="374370" y="4104375"/>
            <a:ext cx="5071630" cy="2832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marL="444500" indent="-444500" algn="l">
              <a:buSzPct val="75000"/>
              <a:buChar char="•"/>
              <a:defRPr sz="1800"/>
            </a:pPr>
            <a:r>
              <a:rPr sz="3600"/>
              <a:t>Number Crunching</a:t>
            </a:r>
            <a:endParaRPr sz="3600"/>
          </a:p>
          <a:p>
            <a:pPr lvl="0" marL="444500" indent="-444500" algn="l">
              <a:buSzPct val="75000"/>
              <a:buChar char="•"/>
              <a:defRPr sz="1800"/>
            </a:pPr>
            <a:r>
              <a:rPr sz="3600"/>
              <a:t>Drie operatoren</a:t>
            </a:r>
            <a:endParaRPr sz="3600"/>
          </a:p>
          <a:p>
            <a:pPr lvl="0" marL="444500" indent="-444500" algn="l">
              <a:buSzPct val="75000"/>
              <a:buChar char="•"/>
              <a:defRPr sz="1800"/>
            </a:pPr>
            <a:r>
              <a:rPr sz="3600"/>
              <a:t>Startgetal 4</a:t>
            </a:r>
            <a:endParaRPr sz="3600"/>
          </a:p>
          <a:p>
            <a:pPr lvl="0" marL="444500" indent="-444500" algn="l">
              <a:buSzPct val="75000"/>
              <a:buChar char="•"/>
              <a:defRPr sz="1800"/>
            </a:pPr>
            <a:r>
              <a:rPr sz="3600"/>
              <a:t>1 - 100, 1 - 10000</a:t>
            </a:r>
            <a:endParaRPr sz="3600"/>
          </a:p>
          <a:p>
            <a:pPr lvl="0" marL="444500" indent="-444500" algn="l">
              <a:buSzPct val="75000"/>
              <a:buChar char="•"/>
              <a:defRPr sz="1800"/>
            </a:pPr>
            <a:r>
              <a:rPr sz="3600"/>
              <a:t>toestandsruimte</a:t>
            </a:r>
          </a:p>
        </p:txBody>
      </p:sp>
      <p:pic>
        <p:nvPicPr>
          <p:cNvPr id="46" name="young-donald-knuth-ibm-650-1958.jpg"/>
          <p:cNvPicPr/>
          <p:nvPr/>
        </p:nvPicPr>
        <p:blipFill>
          <a:blip r:embed="rId4">
            <a:extLst/>
          </a:blip>
          <a:stretch>
            <a:fillRect/>
          </a:stretch>
        </p:blipFill>
        <p:spPr>
          <a:xfrm>
            <a:off x="8143782" y="2097775"/>
            <a:ext cx="4649186" cy="5558050"/>
          </a:xfrm>
          <a:prstGeom prst="rect">
            <a:avLst/>
          </a:prstGeom>
          <a:ln w="12700">
            <a:miter lim="400000"/>
          </a:ln>
        </p:spPr>
      </p:pic>
      <p:sp>
        <p:nvSpPr>
          <p:cNvPr id="47" name="Shape 47"/>
          <p:cNvSpPr/>
          <p:nvPr/>
        </p:nvSpPr>
        <p:spPr>
          <a:xfrm>
            <a:off x="8134070" y="7762985"/>
            <a:ext cx="4668611" cy="39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900"/>
            </a:lvl1pPr>
          </a:lstStyle>
          <a:p>
            <a:pPr lvl="0">
              <a:defRPr sz="1800"/>
            </a:pPr>
            <a:r>
              <a:rPr sz="1900"/>
              <a:t>Donald Knuth achter zijn eerste computer</a:t>
            </a:r>
          </a:p>
        </p:txBody>
      </p:sp>
      <p:sp>
        <p:nvSpPr>
          <p:cNvPr id="48" name="Shape 48"/>
          <p:cNvSpPr/>
          <p:nvPr/>
        </p:nvSpPr>
        <p:spPr>
          <a:xfrm>
            <a:off x="272770" y="2199375"/>
            <a:ext cx="7556911" cy="1549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200"/>
            </a:lvl1pPr>
          </a:lstStyle>
          <a:p>
            <a:pPr lvl="0">
              <a:defRPr sz="1800"/>
            </a:pPr>
            <a:r>
              <a:rPr sz="3200"/>
              <a:t>Hypothese: Alle natuurlijke getallen kunnen berekend worden met behulp van drie wiskundige operatoren </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 name="Shape 52"/>
          <p:cNvSpPr/>
          <p:nvPr/>
        </p:nvSpPr>
        <p:spPr>
          <a:xfrm>
            <a:off x="-379807" y="8548195"/>
            <a:ext cx="13529563" cy="1391667"/>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152400" tIns="152400" rIns="152400" bIns="152400" anchor="b"/>
          <a:lstStyle/>
          <a:p>
            <a:pPr lvl="0" algn="l" defTabSz="457200">
              <a:lnSpc>
                <a:spcPct val="120000"/>
              </a:lnSpc>
              <a:defRPr sz="1800"/>
            </a:pPr>
            <a:endParaRPr b="1" sz="1000">
              <a:solidFill>
                <a:srgbClr val="FFFFFF"/>
              </a:solidFill>
              <a:latin typeface="Baskerville SemiBold"/>
              <a:ea typeface="Baskerville SemiBold"/>
              <a:cs typeface="Baskerville SemiBold"/>
              <a:sym typeface="Baskerville SemiBold"/>
            </a:endParaRPr>
          </a:p>
        </p:txBody>
      </p:sp>
      <p:sp>
        <p:nvSpPr>
          <p:cNvPr id="53" name="Shape 53"/>
          <p:cNvSpPr/>
          <p:nvPr/>
        </p:nvSpPr>
        <p:spPr>
          <a:xfrm>
            <a:off x="-113303" y="-64707"/>
            <a:ext cx="13101689" cy="1998172"/>
          </a:xfrm>
          <a:prstGeom prst="rect">
            <a:avLst/>
          </a:prstGeom>
          <a:solidFill>
            <a:srgbClr val="E3E8E0"/>
          </a:solidFill>
          <a:ln w="12700">
            <a:miter lim="400000"/>
          </a:ln>
        </p:spPr>
        <p:txBody>
          <a:bodyPr lIns="190500" tIns="190500" rIns="190500" bIns="190500"/>
          <a:lstStyle/>
          <a:p>
            <a:pPr lvl="0" defTabSz="457200">
              <a:defRPr sz="4000">
                <a:solidFill>
                  <a:srgbClr val="444444"/>
                </a:solidFill>
                <a:latin typeface="Baskerville"/>
                <a:ea typeface="Baskerville"/>
                <a:cs typeface="Baskerville"/>
                <a:sym typeface="Baskerville"/>
              </a:defRPr>
            </a:pPr>
          </a:p>
        </p:txBody>
      </p:sp>
      <p:sp>
        <p:nvSpPr>
          <p:cNvPr id="54" name="Shape 54"/>
          <p:cNvSpPr/>
          <p:nvPr/>
        </p:nvSpPr>
        <p:spPr>
          <a:xfrm>
            <a:off x="5070340" y="674029"/>
            <a:ext cx="262981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De methode</a:t>
            </a:r>
          </a:p>
        </p:txBody>
      </p:sp>
      <p:sp>
        <p:nvSpPr>
          <p:cNvPr id="55" name="Shape 55"/>
          <p:cNvSpPr/>
          <p:nvPr/>
        </p:nvSpPr>
        <p:spPr>
          <a:xfrm>
            <a:off x="37783" y="2203449"/>
            <a:ext cx="3192731" cy="283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marL="444500" indent="-444500" algn="l">
              <a:buSzPct val="75000"/>
              <a:buChar char="•"/>
              <a:defRPr sz="1800"/>
            </a:pPr>
            <a:r>
              <a:rPr sz="3600"/>
              <a:t>Python</a:t>
            </a:r>
            <a:endParaRPr sz="3600"/>
          </a:p>
          <a:p>
            <a:pPr lvl="0" marL="444500" indent="-444500" algn="l">
              <a:buSzPct val="75000"/>
              <a:buChar char="•"/>
              <a:defRPr sz="1800"/>
            </a:pPr>
            <a:r>
              <a:rPr sz="3600"/>
              <a:t>Queue</a:t>
            </a:r>
            <a:endParaRPr sz="3600"/>
          </a:p>
          <a:p>
            <a:pPr lvl="0" marL="444500" indent="-444500" algn="l">
              <a:buSzPct val="75000"/>
              <a:buChar char="•"/>
              <a:defRPr sz="1800"/>
            </a:pPr>
            <a:r>
              <a:rPr sz="3600"/>
              <a:t>Tree</a:t>
            </a:r>
            <a:endParaRPr sz="3600"/>
          </a:p>
          <a:p>
            <a:pPr lvl="0" marL="444500" indent="-444500" algn="l">
              <a:buSzPct val="75000"/>
              <a:buChar char="•"/>
              <a:defRPr sz="1800"/>
            </a:pPr>
            <a:r>
              <a:rPr sz="3600"/>
              <a:t>Breadth-first</a:t>
            </a:r>
            <a:endParaRPr sz="3600"/>
          </a:p>
          <a:p>
            <a:pPr lvl="0" marL="444500" indent="-444500" algn="l">
              <a:buSzPct val="75000"/>
              <a:buChar char="•"/>
              <a:defRPr sz="1800"/>
            </a:pPr>
            <a:r>
              <a:rPr sz="3600"/>
              <a:t>Limiet</a:t>
            </a:r>
          </a:p>
        </p:txBody>
      </p:sp>
      <p:sp>
        <p:nvSpPr>
          <p:cNvPr id="56" name="Shape 56"/>
          <p:cNvSpPr/>
          <p:nvPr/>
        </p:nvSpPr>
        <p:spPr>
          <a:xfrm>
            <a:off x="7621499" y="4448461"/>
            <a:ext cx="598787"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57" name="Shape 57"/>
          <p:cNvSpPr/>
          <p:nvPr/>
        </p:nvSpPr>
        <p:spPr>
          <a:xfrm>
            <a:off x="13618530" y="4635500"/>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4</a:t>
            </a:r>
          </a:p>
        </p:txBody>
      </p:sp>
      <p:sp>
        <p:nvSpPr>
          <p:cNvPr id="58" name="Shape 58"/>
          <p:cNvSpPr/>
          <p:nvPr/>
        </p:nvSpPr>
        <p:spPr>
          <a:xfrm>
            <a:off x="10543827" y="11117706"/>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59" name="Shape 59"/>
          <p:cNvSpPr/>
          <p:nvPr/>
        </p:nvSpPr>
        <p:spPr>
          <a:xfrm>
            <a:off x="3558827" y="11096338"/>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60" name="Shape 60"/>
          <p:cNvSpPr/>
          <p:nvPr/>
        </p:nvSpPr>
        <p:spPr>
          <a:xfrm>
            <a:off x="7038627" y="11096338"/>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61" name="Shape 61"/>
          <p:cNvSpPr/>
          <p:nvPr/>
        </p:nvSpPr>
        <p:spPr>
          <a:xfrm>
            <a:off x="59083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62" name="Shape 62"/>
          <p:cNvSpPr/>
          <p:nvPr/>
        </p:nvSpPr>
        <p:spPr>
          <a:xfrm>
            <a:off x="70386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63" name="Shape 63"/>
          <p:cNvSpPr/>
          <p:nvPr/>
        </p:nvSpPr>
        <p:spPr>
          <a:xfrm>
            <a:off x="81689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64" name="Shape 64"/>
          <p:cNvSpPr/>
          <p:nvPr/>
        </p:nvSpPr>
        <p:spPr>
          <a:xfrm>
            <a:off x="93881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65" name="Shape 65"/>
          <p:cNvSpPr/>
          <p:nvPr/>
        </p:nvSpPr>
        <p:spPr>
          <a:xfrm>
            <a:off x="105184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66" name="Shape 66"/>
          <p:cNvSpPr/>
          <p:nvPr/>
        </p:nvSpPr>
        <p:spPr>
          <a:xfrm>
            <a:off x="116487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67" name="Shape 67"/>
          <p:cNvSpPr/>
          <p:nvPr/>
        </p:nvSpPr>
        <p:spPr>
          <a:xfrm>
            <a:off x="24285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68" name="Shape 68"/>
          <p:cNvSpPr/>
          <p:nvPr/>
        </p:nvSpPr>
        <p:spPr>
          <a:xfrm>
            <a:off x="35588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69" name="Shape 69"/>
          <p:cNvSpPr/>
          <p:nvPr/>
        </p:nvSpPr>
        <p:spPr>
          <a:xfrm>
            <a:off x="46891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70" name="Shape 70"/>
          <p:cNvSpPr/>
          <p:nvPr/>
        </p:nvSpPr>
        <p:spPr>
          <a:xfrm>
            <a:off x="10697805" y="11178681"/>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4</a:t>
            </a:r>
          </a:p>
        </p:txBody>
      </p:sp>
      <p:sp>
        <p:nvSpPr>
          <p:cNvPr id="71" name="Shape 71"/>
          <p:cNvSpPr/>
          <p:nvPr/>
        </p:nvSpPr>
        <p:spPr>
          <a:xfrm>
            <a:off x="7192605" y="11166188"/>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a:t>
            </a:r>
          </a:p>
        </p:txBody>
      </p:sp>
      <p:sp>
        <p:nvSpPr>
          <p:cNvPr id="72" name="Shape 72"/>
          <p:cNvSpPr/>
          <p:nvPr/>
        </p:nvSpPr>
        <p:spPr>
          <a:xfrm>
            <a:off x="3624540" y="11153488"/>
            <a:ext cx="4673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24</a:t>
            </a:r>
          </a:p>
        </p:txBody>
      </p:sp>
      <p:sp>
        <p:nvSpPr>
          <p:cNvPr id="73" name="Shape 73"/>
          <p:cNvSpPr/>
          <p:nvPr/>
        </p:nvSpPr>
        <p:spPr>
          <a:xfrm>
            <a:off x="11763764" y="12331325"/>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4</a:t>
            </a:r>
          </a:p>
        </p:txBody>
      </p:sp>
      <p:sp>
        <p:nvSpPr>
          <p:cNvPr id="74" name="Shape 74"/>
          <p:cNvSpPr/>
          <p:nvPr/>
        </p:nvSpPr>
        <p:spPr>
          <a:xfrm>
            <a:off x="10671564" y="12356725"/>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a:t>
            </a:r>
          </a:p>
        </p:txBody>
      </p:sp>
      <p:sp>
        <p:nvSpPr>
          <p:cNvPr id="75" name="Shape 75"/>
          <p:cNvSpPr/>
          <p:nvPr/>
        </p:nvSpPr>
        <p:spPr>
          <a:xfrm>
            <a:off x="9453100" y="12335763"/>
            <a:ext cx="4673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24</a:t>
            </a:r>
          </a:p>
        </p:txBody>
      </p:sp>
      <p:sp>
        <p:nvSpPr>
          <p:cNvPr id="76" name="Shape 76"/>
          <p:cNvSpPr/>
          <p:nvPr/>
        </p:nvSpPr>
        <p:spPr>
          <a:xfrm>
            <a:off x="7060207" y="12331325"/>
            <a:ext cx="555626"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1.4</a:t>
            </a:r>
          </a:p>
        </p:txBody>
      </p:sp>
      <p:sp>
        <p:nvSpPr>
          <p:cNvPr id="77" name="Shape 77"/>
          <p:cNvSpPr/>
          <p:nvPr/>
        </p:nvSpPr>
        <p:spPr>
          <a:xfrm>
            <a:off x="8322905" y="12353083"/>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a:t>
            </a:r>
          </a:p>
        </p:txBody>
      </p:sp>
      <p:sp>
        <p:nvSpPr>
          <p:cNvPr id="78" name="Shape 78"/>
          <p:cNvSpPr/>
          <p:nvPr/>
        </p:nvSpPr>
        <p:spPr>
          <a:xfrm>
            <a:off x="6062305" y="12335763"/>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a:t>
            </a:r>
          </a:p>
        </p:txBody>
      </p:sp>
      <p:sp>
        <p:nvSpPr>
          <p:cNvPr id="79" name="Shape 79"/>
          <p:cNvSpPr/>
          <p:nvPr/>
        </p:nvSpPr>
        <p:spPr>
          <a:xfrm>
            <a:off x="4743616" y="12331325"/>
            <a:ext cx="4673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24</a:t>
            </a:r>
          </a:p>
        </p:txBody>
      </p:sp>
      <p:sp>
        <p:nvSpPr>
          <p:cNvPr id="80" name="Shape 80"/>
          <p:cNvSpPr/>
          <p:nvPr/>
        </p:nvSpPr>
        <p:spPr>
          <a:xfrm>
            <a:off x="3569920" y="12335763"/>
            <a:ext cx="555626"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4.9</a:t>
            </a:r>
          </a:p>
        </p:txBody>
      </p:sp>
      <p:sp>
        <p:nvSpPr>
          <p:cNvPr id="81" name="Shape 81"/>
          <p:cNvSpPr/>
          <p:nvPr/>
        </p:nvSpPr>
        <p:spPr>
          <a:xfrm>
            <a:off x="2441376" y="12331325"/>
            <a:ext cx="57308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24!</a:t>
            </a:r>
          </a:p>
        </p:txBody>
      </p:sp>
      <p:sp>
        <p:nvSpPr>
          <p:cNvPr id="82" name="Shape 82"/>
          <p:cNvSpPr/>
          <p:nvPr/>
        </p:nvSpPr>
        <p:spPr>
          <a:xfrm flipV="1">
            <a:off x="3854301" y="10250150"/>
            <a:ext cx="3186019" cy="856408"/>
          </a:xfrm>
          <a:prstGeom prst="line">
            <a:avLst/>
          </a:prstGeom>
          <a:ln w="25400">
            <a:solidFill/>
            <a:miter lim="400000"/>
          </a:ln>
        </p:spPr>
        <p:txBody>
          <a:bodyPr lIns="50800" tIns="50800" rIns="50800" bIns="50800" anchor="ctr"/>
          <a:lstStyle/>
          <a:p>
            <a:pPr lvl="0">
              <a:defRPr sz="2400"/>
            </a:pPr>
          </a:p>
        </p:txBody>
      </p:sp>
      <p:sp>
        <p:nvSpPr>
          <p:cNvPr id="83" name="Shape 83"/>
          <p:cNvSpPr/>
          <p:nvPr/>
        </p:nvSpPr>
        <p:spPr>
          <a:xfrm>
            <a:off x="7635932" y="10164622"/>
            <a:ext cx="3186586" cy="915815"/>
          </a:xfrm>
          <a:prstGeom prst="line">
            <a:avLst/>
          </a:prstGeom>
          <a:ln w="25400">
            <a:solidFill/>
            <a:miter lim="400000"/>
          </a:ln>
        </p:spPr>
        <p:txBody>
          <a:bodyPr lIns="50800" tIns="50800" rIns="50800" bIns="50800" anchor="ctr"/>
          <a:lstStyle/>
          <a:p>
            <a:pPr lvl="0">
              <a:defRPr sz="2400"/>
            </a:pPr>
          </a:p>
        </p:txBody>
      </p:sp>
      <p:sp>
        <p:nvSpPr>
          <p:cNvPr id="84" name="Shape 84"/>
          <p:cNvSpPr/>
          <p:nvPr/>
        </p:nvSpPr>
        <p:spPr>
          <a:xfrm flipV="1">
            <a:off x="7366000" y="10464799"/>
            <a:ext cx="0" cy="647701"/>
          </a:xfrm>
          <a:prstGeom prst="line">
            <a:avLst/>
          </a:prstGeom>
          <a:ln w="25400">
            <a:solidFill/>
            <a:miter lim="400000"/>
          </a:ln>
        </p:spPr>
        <p:txBody>
          <a:bodyPr lIns="50800" tIns="50800" rIns="50800" bIns="50800" anchor="ctr"/>
          <a:lstStyle/>
          <a:p>
            <a:pPr lvl="0">
              <a:defRPr sz="2400"/>
            </a:pPr>
          </a:p>
        </p:txBody>
      </p:sp>
      <p:sp>
        <p:nvSpPr>
          <p:cNvPr id="85" name="Shape 85"/>
          <p:cNvSpPr/>
          <p:nvPr/>
        </p:nvSpPr>
        <p:spPr>
          <a:xfrm flipV="1">
            <a:off x="2792016" y="11510012"/>
            <a:ext cx="794125" cy="794124"/>
          </a:xfrm>
          <a:prstGeom prst="line">
            <a:avLst/>
          </a:prstGeom>
          <a:ln w="25400">
            <a:solidFill/>
            <a:miter lim="400000"/>
          </a:ln>
        </p:spPr>
        <p:txBody>
          <a:bodyPr lIns="50800" tIns="50800" rIns="50800" bIns="50800" anchor="ctr"/>
          <a:lstStyle/>
          <a:p>
            <a:pPr lvl="0">
              <a:defRPr sz="2400"/>
            </a:pPr>
          </a:p>
        </p:txBody>
      </p:sp>
      <p:sp>
        <p:nvSpPr>
          <p:cNvPr id="86" name="Shape 86"/>
          <p:cNvSpPr/>
          <p:nvPr/>
        </p:nvSpPr>
        <p:spPr>
          <a:xfrm flipV="1">
            <a:off x="6259116" y="11510012"/>
            <a:ext cx="794125" cy="794124"/>
          </a:xfrm>
          <a:prstGeom prst="line">
            <a:avLst/>
          </a:prstGeom>
          <a:ln w="25400">
            <a:solidFill/>
            <a:miter lim="400000"/>
          </a:ln>
        </p:spPr>
        <p:txBody>
          <a:bodyPr lIns="50800" tIns="50800" rIns="50800" bIns="50800" anchor="ctr"/>
          <a:lstStyle/>
          <a:p>
            <a:pPr lvl="0">
              <a:defRPr sz="2400"/>
            </a:pPr>
          </a:p>
        </p:txBody>
      </p:sp>
      <p:sp>
        <p:nvSpPr>
          <p:cNvPr id="87" name="Shape 87"/>
          <p:cNvSpPr/>
          <p:nvPr/>
        </p:nvSpPr>
        <p:spPr>
          <a:xfrm flipV="1">
            <a:off x="9726216" y="11510012"/>
            <a:ext cx="794125" cy="794124"/>
          </a:xfrm>
          <a:prstGeom prst="line">
            <a:avLst/>
          </a:prstGeom>
          <a:ln w="25400">
            <a:solidFill/>
            <a:miter lim="400000"/>
          </a:ln>
        </p:spPr>
        <p:txBody>
          <a:bodyPr lIns="50800" tIns="50800" rIns="50800" bIns="50800" anchor="ctr"/>
          <a:lstStyle/>
          <a:p>
            <a:pPr lvl="0">
              <a:defRPr sz="2400"/>
            </a:pPr>
          </a:p>
        </p:txBody>
      </p:sp>
      <p:sp>
        <p:nvSpPr>
          <p:cNvPr id="88" name="Shape 88"/>
          <p:cNvSpPr/>
          <p:nvPr/>
        </p:nvSpPr>
        <p:spPr>
          <a:xfrm>
            <a:off x="11166099" y="11510012"/>
            <a:ext cx="794125" cy="794124"/>
          </a:xfrm>
          <a:prstGeom prst="line">
            <a:avLst/>
          </a:prstGeom>
          <a:ln w="25400">
            <a:solidFill/>
            <a:miter lim="400000"/>
          </a:ln>
        </p:spPr>
        <p:txBody>
          <a:bodyPr lIns="50800" tIns="50800" rIns="50800" bIns="50800" anchor="ctr"/>
          <a:lstStyle/>
          <a:p>
            <a:pPr lvl="0">
              <a:defRPr sz="2400"/>
            </a:pPr>
          </a:p>
        </p:txBody>
      </p:sp>
      <p:sp>
        <p:nvSpPr>
          <p:cNvPr id="89" name="Shape 89"/>
          <p:cNvSpPr/>
          <p:nvPr/>
        </p:nvSpPr>
        <p:spPr>
          <a:xfrm>
            <a:off x="7657962" y="11471912"/>
            <a:ext cx="794125" cy="794124"/>
          </a:xfrm>
          <a:prstGeom prst="line">
            <a:avLst/>
          </a:prstGeom>
          <a:ln w="25400">
            <a:solidFill/>
            <a:miter lim="400000"/>
          </a:ln>
        </p:spPr>
        <p:txBody>
          <a:bodyPr lIns="50800" tIns="50800" rIns="50800" bIns="50800" anchor="ctr"/>
          <a:lstStyle/>
          <a:p>
            <a:pPr lvl="0">
              <a:defRPr sz="2400"/>
            </a:pPr>
          </a:p>
        </p:txBody>
      </p:sp>
      <p:sp>
        <p:nvSpPr>
          <p:cNvPr id="90" name="Shape 90"/>
          <p:cNvSpPr/>
          <p:nvPr/>
        </p:nvSpPr>
        <p:spPr>
          <a:xfrm>
            <a:off x="4152762" y="11471912"/>
            <a:ext cx="794125" cy="794124"/>
          </a:xfrm>
          <a:prstGeom prst="line">
            <a:avLst/>
          </a:prstGeom>
          <a:ln w="25400">
            <a:solidFill/>
            <a:miter lim="400000"/>
          </a:ln>
        </p:spPr>
        <p:txBody>
          <a:bodyPr lIns="50800" tIns="50800" rIns="50800" bIns="50800" anchor="ctr"/>
          <a:lstStyle/>
          <a:p>
            <a:pPr lvl="0">
              <a:defRPr sz="2400"/>
            </a:pPr>
          </a:p>
        </p:txBody>
      </p:sp>
      <p:sp>
        <p:nvSpPr>
          <p:cNvPr id="91" name="Shape 91"/>
          <p:cNvSpPr/>
          <p:nvPr/>
        </p:nvSpPr>
        <p:spPr>
          <a:xfrm flipV="1">
            <a:off x="3824078" y="11694399"/>
            <a:ext cx="1" cy="622301"/>
          </a:xfrm>
          <a:prstGeom prst="line">
            <a:avLst/>
          </a:prstGeom>
          <a:ln w="25400">
            <a:solidFill/>
            <a:miter lim="400000"/>
          </a:ln>
        </p:spPr>
        <p:txBody>
          <a:bodyPr lIns="50800" tIns="50800" rIns="50800" bIns="50800" anchor="ctr"/>
          <a:lstStyle/>
          <a:p>
            <a:pPr lvl="0">
              <a:defRPr sz="2400"/>
            </a:pPr>
          </a:p>
        </p:txBody>
      </p:sp>
      <p:sp>
        <p:nvSpPr>
          <p:cNvPr id="92" name="Shape 92"/>
          <p:cNvSpPr/>
          <p:nvPr/>
        </p:nvSpPr>
        <p:spPr>
          <a:xfrm flipV="1">
            <a:off x="7350720" y="11703839"/>
            <a:ext cx="1" cy="622301"/>
          </a:xfrm>
          <a:prstGeom prst="line">
            <a:avLst/>
          </a:prstGeom>
          <a:ln w="25400">
            <a:solidFill/>
            <a:miter lim="400000"/>
          </a:ln>
        </p:spPr>
        <p:txBody>
          <a:bodyPr lIns="50800" tIns="50800" rIns="50800" bIns="50800" anchor="ctr"/>
          <a:lstStyle/>
          <a:p>
            <a:pPr lvl="0">
              <a:defRPr sz="2400"/>
            </a:pPr>
          </a:p>
        </p:txBody>
      </p:sp>
      <p:sp>
        <p:nvSpPr>
          <p:cNvPr id="93" name="Shape 93"/>
          <p:cNvSpPr/>
          <p:nvPr/>
        </p:nvSpPr>
        <p:spPr>
          <a:xfrm flipV="1">
            <a:off x="10817820" y="11707099"/>
            <a:ext cx="1" cy="622301"/>
          </a:xfrm>
          <a:prstGeom prst="line">
            <a:avLst/>
          </a:prstGeom>
          <a:ln w="25400">
            <a:solidFill/>
            <a:miter lim="400000"/>
          </a:ln>
        </p:spPr>
        <p:txBody>
          <a:bodyPr lIns="50800" tIns="50800" rIns="50800" bIns="50800" anchor="ctr"/>
          <a:lstStyle/>
          <a:p>
            <a:pPr lvl="0">
              <a:defRPr sz="2400"/>
            </a:pPr>
          </a:p>
        </p:txBody>
      </p:sp>
      <p:sp>
        <p:nvSpPr>
          <p:cNvPr id="94" name="Shape 94"/>
          <p:cNvSpPr/>
          <p:nvPr/>
        </p:nvSpPr>
        <p:spPr>
          <a:xfrm>
            <a:off x="5003800" y="2925533"/>
            <a:ext cx="8317459" cy="787550"/>
          </a:xfrm>
          <a:prstGeom prst="rect">
            <a:avLst/>
          </a:prstGeom>
          <a:ln w="25400">
            <a:solidFill>
              <a:srgbClr val="85888D"/>
            </a:solidFill>
            <a:miter lim="400000"/>
          </a:ln>
        </p:spPr>
        <p:txBody>
          <a:bodyPr lIns="50800" tIns="50800" rIns="50800" bIns="50800" anchor="ctr"/>
          <a:lstStyle/>
          <a:p>
            <a:pPr lvl="0">
              <a:defRPr sz="2400"/>
            </a:pP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 name="Shape 98"/>
          <p:cNvSpPr/>
          <p:nvPr/>
        </p:nvSpPr>
        <p:spPr>
          <a:xfrm>
            <a:off x="-379807" y="8548195"/>
            <a:ext cx="13529563" cy="1391667"/>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152400" tIns="152400" rIns="152400" bIns="152400" anchor="b"/>
          <a:lstStyle/>
          <a:p>
            <a:pPr lvl="0" algn="l" defTabSz="457200">
              <a:lnSpc>
                <a:spcPct val="120000"/>
              </a:lnSpc>
              <a:defRPr sz="1800"/>
            </a:pPr>
            <a:endParaRPr b="1" sz="1000">
              <a:solidFill>
                <a:srgbClr val="FFFFFF"/>
              </a:solidFill>
              <a:latin typeface="Baskerville SemiBold"/>
              <a:ea typeface="Baskerville SemiBold"/>
              <a:cs typeface="Baskerville SemiBold"/>
              <a:sym typeface="Baskerville SemiBold"/>
            </a:endParaRPr>
          </a:p>
        </p:txBody>
      </p:sp>
      <p:sp>
        <p:nvSpPr>
          <p:cNvPr id="99" name="Shape 99"/>
          <p:cNvSpPr/>
          <p:nvPr/>
        </p:nvSpPr>
        <p:spPr>
          <a:xfrm>
            <a:off x="-113303" y="-64707"/>
            <a:ext cx="13101689" cy="1998172"/>
          </a:xfrm>
          <a:prstGeom prst="rect">
            <a:avLst/>
          </a:prstGeom>
          <a:solidFill>
            <a:srgbClr val="E3E8E0"/>
          </a:solidFill>
          <a:ln w="12700">
            <a:miter lim="400000"/>
          </a:ln>
        </p:spPr>
        <p:txBody>
          <a:bodyPr lIns="190500" tIns="190500" rIns="190500" bIns="190500"/>
          <a:lstStyle/>
          <a:p>
            <a:pPr lvl="0" defTabSz="457200">
              <a:defRPr sz="4000">
                <a:solidFill>
                  <a:srgbClr val="444444"/>
                </a:solidFill>
                <a:latin typeface="Baskerville"/>
                <a:ea typeface="Baskerville"/>
                <a:cs typeface="Baskerville"/>
                <a:sym typeface="Baskerville"/>
              </a:defRPr>
            </a:pPr>
          </a:p>
        </p:txBody>
      </p:sp>
      <p:sp>
        <p:nvSpPr>
          <p:cNvPr id="100" name="Shape 100"/>
          <p:cNvSpPr/>
          <p:nvPr/>
        </p:nvSpPr>
        <p:spPr>
          <a:xfrm>
            <a:off x="5070340" y="674029"/>
            <a:ext cx="262981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De methode</a:t>
            </a:r>
          </a:p>
        </p:txBody>
      </p:sp>
      <p:sp>
        <p:nvSpPr>
          <p:cNvPr id="101" name="Shape 101"/>
          <p:cNvSpPr/>
          <p:nvPr/>
        </p:nvSpPr>
        <p:spPr>
          <a:xfrm>
            <a:off x="37783" y="2203449"/>
            <a:ext cx="3192731" cy="283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marL="444500" indent="-444500" algn="l">
              <a:buSzPct val="75000"/>
              <a:buChar char="•"/>
              <a:defRPr sz="1800"/>
            </a:pPr>
            <a:r>
              <a:rPr sz="3600"/>
              <a:t>Python</a:t>
            </a:r>
            <a:endParaRPr sz="3600"/>
          </a:p>
          <a:p>
            <a:pPr lvl="0" marL="444500" indent="-444500" algn="l">
              <a:buSzPct val="75000"/>
              <a:buChar char="•"/>
              <a:defRPr sz="1800"/>
            </a:pPr>
            <a:r>
              <a:rPr sz="3600"/>
              <a:t>Queue</a:t>
            </a:r>
            <a:endParaRPr sz="3600"/>
          </a:p>
          <a:p>
            <a:pPr lvl="0" marL="444500" indent="-444500" algn="l">
              <a:buSzPct val="75000"/>
              <a:buChar char="•"/>
              <a:defRPr sz="1800"/>
            </a:pPr>
            <a:r>
              <a:rPr sz="3600"/>
              <a:t>Tree</a:t>
            </a:r>
            <a:endParaRPr sz="3600"/>
          </a:p>
          <a:p>
            <a:pPr lvl="0" marL="444500" indent="-444500" algn="l">
              <a:buSzPct val="75000"/>
              <a:buChar char="•"/>
              <a:defRPr sz="1800"/>
            </a:pPr>
            <a:r>
              <a:rPr sz="3600"/>
              <a:t>Breadth-first</a:t>
            </a:r>
            <a:endParaRPr sz="3600"/>
          </a:p>
          <a:p>
            <a:pPr lvl="0" marL="444500" indent="-444500" algn="l">
              <a:buSzPct val="75000"/>
              <a:buChar char="•"/>
              <a:defRPr sz="1800"/>
            </a:pPr>
            <a:r>
              <a:rPr sz="3600"/>
              <a:t>Limiet</a:t>
            </a:r>
          </a:p>
        </p:txBody>
      </p:sp>
      <p:sp>
        <p:nvSpPr>
          <p:cNvPr id="102" name="Shape 102"/>
          <p:cNvSpPr/>
          <p:nvPr/>
        </p:nvSpPr>
        <p:spPr>
          <a:xfrm>
            <a:off x="7621499" y="4448461"/>
            <a:ext cx="598787"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103" name="Shape 103"/>
          <p:cNvSpPr/>
          <p:nvPr/>
        </p:nvSpPr>
        <p:spPr>
          <a:xfrm>
            <a:off x="7775477" y="4505611"/>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4</a:t>
            </a:r>
          </a:p>
        </p:txBody>
      </p:sp>
      <p:sp>
        <p:nvSpPr>
          <p:cNvPr id="104" name="Shape 104"/>
          <p:cNvSpPr/>
          <p:nvPr/>
        </p:nvSpPr>
        <p:spPr>
          <a:xfrm>
            <a:off x="10543827" y="11117706"/>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105" name="Shape 105"/>
          <p:cNvSpPr/>
          <p:nvPr/>
        </p:nvSpPr>
        <p:spPr>
          <a:xfrm>
            <a:off x="3558827" y="11096338"/>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106" name="Shape 106"/>
          <p:cNvSpPr/>
          <p:nvPr/>
        </p:nvSpPr>
        <p:spPr>
          <a:xfrm>
            <a:off x="7038627" y="11096338"/>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107" name="Shape 107"/>
          <p:cNvSpPr/>
          <p:nvPr/>
        </p:nvSpPr>
        <p:spPr>
          <a:xfrm>
            <a:off x="59083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108" name="Shape 108"/>
          <p:cNvSpPr/>
          <p:nvPr/>
        </p:nvSpPr>
        <p:spPr>
          <a:xfrm>
            <a:off x="70386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109" name="Shape 109"/>
          <p:cNvSpPr/>
          <p:nvPr/>
        </p:nvSpPr>
        <p:spPr>
          <a:xfrm>
            <a:off x="81689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110" name="Shape 110"/>
          <p:cNvSpPr/>
          <p:nvPr/>
        </p:nvSpPr>
        <p:spPr>
          <a:xfrm>
            <a:off x="93881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111" name="Shape 111"/>
          <p:cNvSpPr/>
          <p:nvPr/>
        </p:nvSpPr>
        <p:spPr>
          <a:xfrm>
            <a:off x="105184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112" name="Shape 112"/>
          <p:cNvSpPr/>
          <p:nvPr/>
        </p:nvSpPr>
        <p:spPr>
          <a:xfrm>
            <a:off x="116487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113" name="Shape 113"/>
          <p:cNvSpPr/>
          <p:nvPr/>
        </p:nvSpPr>
        <p:spPr>
          <a:xfrm>
            <a:off x="24285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114" name="Shape 114"/>
          <p:cNvSpPr/>
          <p:nvPr/>
        </p:nvSpPr>
        <p:spPr>
          <a:xfrm>
            <a:off x="35588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115" name="Shape 115"/>
          <p:cNvSpPr/>
          <p:nvPr/>
        </p:nvSpPr>
        <p:spPr>
          <a:xfrm>
            <a:off x="46891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116" name="Shape 116"/>
          <p:cNvSpPr/>
          <p:nvPr/>
        </p:nvSpPr>
        <p:spPr>
          <a:xfrm>
            <a:off x="10697805" y="11178681"/>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4</a:t>
            </a:r>
          </a:p>
        </p:txBody>
      </p:sp>
      <p:sp>
        <p:nvSpPr>
          <p:cNvPr id="117" name="Shape 117"/>
          <p:cNvSpPr/>
          <p:nvPr/>
        </p:nvSpPr>
        <p:spPr>
          <a:xfrm>
            <a:off x="7192605" y="11166188"/>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a:t>
            </a:r>
          </a:p>
        </p:txBody>
      </p:sp>
      <p:sp>
        <p:nvSpPr>
          <p:cNvPr id="118" name="Shape 118"/>
          <p:cNvSpPr/>
          <p:nvPr/>
        </p:nvSpPr>
        <p:spPr>
          <a:xfrm>
            <a:off x="3624540" y="11153488"/>
            <a:ext cx="4673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24</a:t>
            </a:r>
          </a:p>
        </p:txBody>
      </p:sp>
      <p:sp>
        <p:nvSpPr>
          <p:cNvPr id="119" name="Shape 119"/>
          <p:cNvSpPr/>
          <p:nvPr/>
        </p:nvSpPr>
        <p:spPr>
          <a:xfrm>
            <a:off x="11763764" y="12331325"/>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4</a:t>
            </a:r>
          </a:p>
        </p:txBody>
      </p:sp>
      <p:sp>
        <p:nvSpPr>
          <p:cNvPr id="120" name="Shape 120"/>
          <p:cNvSpPr/>
          <p:nvPr/>
        </p:nvSpPr>
        <p:spPr>
          <a:xfrm>
            <a:off x="10671564" y="12356725"/>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a:t>
            </a:r>
          </a:p>
        </p:txBody>
      </p:sp>
      <p:sp>
        <p:nvSpPr>
          <p:cNvPr id="121" name="Shape 121"/>
          <p:cNvSpPr/>
          <p:nvPr/>
        </p:nvSpPr>
        <p:spPr>
          <a:xfrm>
            <a:off x="9453100" y="12335763"/>
            <a:ext cx="4673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24</a:t>
            </a:r>
          </a:p>
        </p:txBody>
      </p:sp>
      <p:sp>
        <p:nvSpPr>
          <p:cNvPr id="122" name="Shape 122"/>
          <p:cNvSpPr/>
          <p:nvPr/>
        </p:nvSpPr>
        <p:spPr>
          <a:xfrm>
            <a:off x="7060207" y="12331325"/>
            <a:ext cx="555626"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1.4</a:t>
            </a:r>
          </a:p>
        </p:txBody>
      </p:sp>
      <p:sp>
        <p:nvSpPr>
          <p:cNvPr id="123" name="Shape 123"/>
          <p:cNvSpPr/>
          <p:nvPr/>
        </p:nvSpPr>
        <p:spPr>
          <a:xfrm>
            <a:off x="8322905" y="12353083"/>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a:t>
            </a:r>
          </a:p>
        </p:txBody>
      </p:sp>
      <p:sp>
        <p:nvSpPr>
          <p:cNvPr id="124" name="Shape 124"/>
          <p:cNvSpPr/>
          <p:nvPr/>
        </p:nvSpPr>
        <p:spPr>
          <a:xfrm>
            <a:off x="6062305" y="12335763"/>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a:t>
            </a:r>
          </a:p>
        </p:txBody>
      </p:sp>
      <p:sp>
        <p:nvSpPr>
          <p:cNvPr id="125" name="Shape 125"/>
          <p:cNvSpPr/>
          <p:nvPr/>
        </p:nvSpPr>
        <p:spPr>
          <a:xfrm>
            <a:off x="4743616" y="12331325"/>
            <a:ext cx="4673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24</a:t>
            </a:r>
          </a:p>
        </p:txBody>
      </p:sp>
      <p:sp>
        <p:nvSpPr>
          <p:cNvPr id="126" name="Shape 126"/>
          <p:cNvSpPr/>
          <p:nvPr/>
        </p:nvSpPr>
        <p:spPr>
          <a:xfrm>
            <a:off x="3569920" y="12335763"/>
            <a:ext cx="555626"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4.9</a:t>
            </a:r>
          </a:p>
        </p:txBody>
      </p:sp>
      <p:sp>
        <p:nvSpPr>
          <p:cNvPr id="127" name="Shape 127"/>
          <p:cNvSpPr/>
          <p:nvPr/>
        </p:nvSpPr>
        <p:spPr>
          <a:xfrm>
            <a:off x="2441376" y="12331325"/>
            <a:ext cx="57308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24!</a:t>
            </a:r>
          </a:p>
        </p:txBody>
      </p:sp>
      <p:sp>
        <p:nvSpPr>
          <p:cNvPr id="128" name="Shape 128"/>
          <p:cNvSpPr/>
          <p:nvPr/>
        </p:nvSpPr>
        <p:spPr>
          <a:xfrm flipV="1">
            <a:off x="3854301" y="10250150"/>
            <a:ext cx="3186019" cy="856408"/>
          </a:xfrm>
          <a:prstGeom prst="line">
            <a:avLst/>
          </a:prstGeom>
          <a:ln w="25400">
            <a:solidFill/>
            <a:miter lim="400000"/>
          </a:ln>
        </p:spPr>
        <p:txBody>
          <a:bodyPr lIns="50800" tIns="50800" rIns="50800" bIns="50800" anchor="ctr"/>
          <a:lstStyle/>
          <a:p>
            <a:pPr lvl="0">
              <a:defRPr sz="2400"/>
            </a:pPr>
          </a:p>
        </p:txBody>
      </p:sp>
      <p:sp>
        <p:nvSpPr>
          <p:cNvPr id="129" name="Shape 129"/>
          <p:cNvSpPr/>
          <p:nvPr/>
        </p:nvSpPr>
        <p:spPr>
          <a:xfrm>
            <a:off x="7635932" y="10164622"/>
            <a:ext cx="3186586" cy="915815"/>
          </a:xfrm>
          <a:prstGeom prst="line">
            <a:avLst/>
          </a:prstGeom>
          <a:ln w="25400">
            <a:solidFill/>
            <a:miter lim="400000"/>
          </a:ln>
        </p:spPr>
        <p:txBody>
          <a:bodyPr lIns="50800" tIns="50800" rIns="50800" bIns="50800" anchor="ctr"/>
          <a:lstStyle/>
          <a:p>
            <a:pPr lvl="0">
              <a:defRPr sz="2400"/>
            </a:pPr>
          </a:p>
        </p:txBody>
      </p:sp>
      <p:sp>
        <p:nvSpPr>
          <p:cNvPr id="130" name="Shape 130"/>
          <p:cNvSpPr/>
          <p:nvPr/>
        </p:nvSpPr>
        <p:spPr>
          <a:xfrm flipV="1">
            <a:off x="7366000" y="10464799"/>
            <a:ext cx="0" cy="647701"/>
          </a:xfrm>
          <a:prstGeom prst="line">
            <a:avLst/>
          </a:prstGeom>
          <a:ln w="25400">
            <a:solidFill/>
            <a:miter lim="400000"/>
          </a:ln>
        </p:spPr>
        <p:txBody>
          <a:bodyPr lIns="50800" tIns="50800" rIns="50800" bIns="50800" anchor="ctr"/>
          <a:lstStyle/>
          <a:p>
            <a:pPr lvl="0">
              <a:defRPr sz="2400"/>
            </a:pPr>
          </a:p>
        </p:txBody>
      </p:sp>
      <p:sp>
        <p:nvSpPr>
          <p:cNvPr id="131" name="Shape 131"/>
          <p:cNvSpPr/>
          <p:nvPr/>
        </p:nvSpPr>
        <p:spPr>
          <a:xfrm flipV="1">
            <a:off x="2792016" y="11510012"/>
            <a:ext cx="794125" cy="794124"/>
          </a:xfrm>
          <a:prstGeom prst="line">
            <a:avLst/>
          </a:prstGeom>
          <a:ln w="25400">
            <a:solidFill/>
            <a:miter lim="400000"/>
          </a:ln>
        </p:spPr>
        <p:txBody>
          <a:bodyPr lIns="50800" tIns="50800" rIns="50800" bIns="50800" anchor="ctr"/>
          <a:lstStyle/>
          <a:p>
            <a:pPr lvl="0">
              <a:defRPr sz="2400"/>
            </a:pPr>
          </a:p>
        </p:txBody>
      </p:sp>
      <p:sp>
        <p:nvSpPr>
          <p:cNvPr id="132" name="Shape 132"/>
          <p:cNvSpPr/>
          <p:nvPr/>
        </p:nvSpPr>
        <p:spPr>
          <a:xfrm flipV="1">
            <a:off x="6259116" y="11510012"/>
            <a:ext cx="794125" cy="794124"/>
          </a:xfrm>
          <a:prstGeom prst="line">
            <a:avLst/>
          </a:prstGeom>
          <a:ln w="25400">
            <a:solidFill/>
            <a:miter lim="400000"/>
          </a:ln>
        </p:spPr>
        <p:txBody>
          <a:bodyPr lIns="50800" tIns="50800" rIns="50800" bIns="50800" anchor="ctr"/>
          <a:lstStyle/>
          <a:p>
            <a:pPr lvl="0">
              <a:defRPr sz="2400"/>
            </a:pPr>
          </a:p>
        </p:txBody>
      </p:sp>
      <p:sp>
        <p:nvSpPr>
          <p:cNvPr id="133" name="Shape 133"/>
          <p:cNvSpPr/>
          <p:nvPr/>
        </p:nvSpPr>
        <p:spPr>
          <a:xfrm flipV="1">
            <a:off x="9726216" y="11510012"/>
            <a:ext cx="794125" cy="794124"/>
          </a:xfrm>
          <a:prstGeom prst="line">
            <a:avLst/>
          </a:prstGeom>
          <a:ln w="25400">
            <a:solidFill/>
            <a:miter lim="400000"/>
          </a:ln>
        </p:spPr>
        <p:txBody>
          <a:bodyPr lIns="50800" tIns="50800" rIns="50800" bIns="50800" anchor="ctr"/>
          <a:lstStyle/>
          <a:p>
            <a:pPr lvl="0">
              <a:defRPr sz="2400"/>
            </a:pPr>
          </a:p>
        </p:txBody>
      </p:sp>
      <p:sp>
        <p:nvSpPr>
          <p:cNvPr id="134" name="Shape 134"/>
          <p:cNvSpPr/>
          <p:nvPr/>
        </p:nvSpPr>
        <p:spPr>
          <a:xfrm>
            <a:off x="11166099" y="11510012"/>
            <a:ext cx="794125" cy="794124"/>
          </a:xfrm>
          <a:prstGeom prst="line">
            <a:avLst/>
          </a:prstGeom>
          <a:ln w="25400">
            <a:solidFill/>
            <a:miter lim="400000"/>
          </a:ln>
        </p:spPr>
        <p:txBody>
          <a:bodyPr lIns="50800" tIns="50800" rIns="50800" bIns="50800" anchor="ctr"/>
          <a:lstStyle/>
          <a:p>
            <a:pPr lvl="0">
              <a:defRPr sz="2400"/>
            </a:pPr>
          </a:p>
        </p:txBody>
      </p:sp>
      <p:sp>
        <p:nvSpPr>
          <p:cNvPr id="135" name="Shape 135"/>
          <p:cNvSpPr/>
          <p:nvPr/>
        </p:nvSpPr>
        <p:spPr>
          <a:xfrm>
            <a:off x="7657962" y="11471912"/>
            <a:ext cx="794125" cy="794124"/>
          </a:xfrm>
          <a:prstGeom prst="line">
            <a:avLst/>
          </a:prstGeom>
          <a:ln w="25400">
            <a:solidFill/>
            <a:miter lim="400000"/>
          </a:ln>
        </p:spPr>
        <p:txBody>
          <a:bodyPr lIns="50800" tIns="50800" rIns="50800" bIns="50800" anchor="ctr"/>
          <a:lstStyle/>
          <a:p>
            <a:pPr lvl="0">
              <a:defRPr sz="2400"/>
            </a:pPr>
          </a:p>
        </p:txBody>
      </p:sp>
      <p:sp>
        <p:nvSpPr>
          <p:cNvPr id="136" name="Shape 136"/>
          <p:cNvSpPr/>
          <p:nvPr/>
        </p:nvSpPr>
        <p:spPr>
          <a:xfrm>
            <a:off x="4152762" y="11471912"/>
            <a:ext cx="794125" cy="794124"/>
          </a:xfrm>
          <a:prstGeom prst="line">
            <a:avLst/>
          </a:prstGeom>
          <a:ln w="25400">
            <a:solidFill/>
            <a:miter lim="400000"/>
          </a:ln>
        </p:spPr>
        <p:txBody>
          <a:bodyPr lIns="50800" tIns="50800" rIns="50800" bIns="50800" anchor="ctr"/>
          <a:lstStyle/>
          <a:p>
            <a:pPr lvl="0">
              <a:defRPr sz="2400"/>
            </a:pPr>
          </a:p>
        </p:txBody>
      </p:sp>
      <p:sp>
        <p:nvSpPr>
          <p:cNvPr id="137" name="Shape 137"/>
          <p:cNvSpPr/>
          <p:nvPr/>
        </p:nvSpPr>
        <p:spPr>
          <a:xfrm flipV="1">
            <a:off x="3824078" y="11694399"/>
            <a:ext cx="1" cy="622301"/>
          </a:xfrm>
          <a:prstGeom prst="line">
            <a:avLst/>
          </a:prstGeom>
          <a:ln w="25400">
            <a:solidFill/>
            <a:miter lim="400000"/>
          </a:ln>
        </p:spPr>
        <p:txBody>
          <a:bodyPr lIns="50800" tIns="50800" rIns="50800" bIns="50800" anchor="ctr"/>
          <a:lstStyle/>
          <a:p>
            <a:pPr lvl="0">
              <a:defRPr sz="2400"/>
            </a:pPr>
          </a:p>
        </p:txBody>
      </p:sp>
      <p:sp>
        <p:nvSpPr>
          <p:cNvPr id="138" name="Shape 138"/>
          <p:cNvSpPr/>
          <p:nvPr/>
        </p:nvSpPr>
        <p:spPr>
          <a:xfrm flipV="1">
            <a:off x="7350720" y="11703839"/>
            <a:ext cx="1" cy="622301"/>
          </a:xfrm>
          <a:prstGeom prst="line">
            <a:avLst/>
          </a:prstGeom>
          <a:ln w="25400">
            <a:solidFill/>
            <a:miter lim="400000"/>
          </a:ln>
        </p:spPr>
        <p:txBody>
          <a:bodyPr lIns="50800" tIns="50800" rIns="50800" bIns="50800" anchor="ctr"/>
          <a:lstStyle/>
          <a:p>
            <a:pPr lvl="0">
              <a:defRPr sz="2400"/>
            </a:pPr>
          </a:p>
        </p:txBody>
      </p:sp>
      <p:sp>
        <p:nvSpPr>
          <p:cNvPr id="139" name="Shape 139"/>
          <p:cNvSpPr/>
          <p:nvPr/>
        </p:nvSpPr>
        <p:spPr>
          <a:xfrm flipV="1">
            <a:off x="10817820" y="11707099"/>
            <a:ext cx="1" cy="622301"/>
          </a:xfrm>
          <a:prstGeom prst="line">
            <a:avLst/>
          </a:prstGeom>
          <a:ln w="25400">
            <a:solidFill/>
            <a:miter lim="400000"/>
          </a:ln>
        </p:spPr>
        <p:txBody>
          <a:bodyPr lIns="50800" tIns="50800" rIns="50800" bIns="50800" anchor="ctr"/>
          <a:lstStyle/>
          <a:p>
            <a:pPr lvl="0">
              <a:defRPr sz="2400"/>
            </a:pPr>
          </a:p>
        </p:txBody>
      </p:sp>
      <p:sp>
        <p:nvSpPr>
          <p:cNvPr id="140" name="Shape 140"/>
          <p:cNvSpPr/>
          <p:nvPr/>
        </p:nvSpPr>
        <p:spPr>
          <a:xfrm>
            <a:off x="5003800" y="2925533"/>
            <a:ext cx="8317459" cy="787550"/>
          </a:xfrm>
          <a:prstGeom prst="rect">
            <a:avLst/>
          </a:prstGeom>
          <a:ln w="25400">
            <a:solidFill>
              <a:srgbClr val="85888D"/>
            </a:solidFill>
            <a:miter lim="400000"/>
          </a:ln>
        </p:spPr>
        <p:txBody>
          <a:bodyPr lIns="50800" tIns="50800" rIns="50800" bIns="50800" anchor="ctr"/>
          <a:lstStyle/>
          <a:p>
            <a:pPr lvl="0">
              <a:defRPr sz="2400"/>
            </a:pPr>
          </a:p>
        </p:txBody>
      </p:sp>
      <p:sp>
        <p:nvSpPr>
          <p:cNvPr id="141" name="Shape 141"/>
          <p:cNvSpPr/>
          <p:nvPr/>
        </p:nvSpPr>
        <p:spPr>
          <a:xfrm>
            <a:off x="13479118" y="3008158"/>
            <a:ext cx="598786" cy="622301"/>
          </a:xfrm>
          <a:prstGeom prst="rect">
            <a:avLst/>
          </a:prstGeom>
          <a:ln w="25400">
            <a:solidFill>
              <a:srgbClr val="85888D"/>
            </a:solidFill>
            <a:miter lim="400000"/>
          </a:ln>
        </p:spPr>
        <p:txBody>
          <a:bodyPr lIns="50800" tIns="50800" rIns="50800" bIns="50800" anchor="ctr"/>
          <a:lstStyle/>
          <a:p>
            <a:pPr lvl="0">
              <a:defRPr sz="2400"/>
            </a:pPr>
          </a:p>
        </p:txBody>
      </p:sp>
      <p:sp>
        <p:nvSpPr>
          <p:cNvPr id="142" name="Shape 142"/>
          <p:cNvSpPr/>
          <p:nvPr/>
        </p:nvSpPr>
        <p:spPr>
          <a:xfrm>
            <a:off x="13506170" y="3091082"/>
            <a:ext cx="544681" cy="46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lvl1pPr>
          </a:lstStyle>
          <a:p>
            <a:pPr lvl="0">
              <a:defRPr sz="1800"/>
            </a:pPr>
            <a:r>
              <a:rPr sz="2400"/>
              <a:t>4</a:t>
            </a:r>
          </a:p>
        </p:txBody>
      </p:sp>
    </p:spTree>
  </p:cSld>
  <p:clrMapOvr>
    <a:masterClrMapping/>
  </p:clrMapOvr>
  <p:transition spd="med" advClick="1">
    <p:dissolve/>
  </p:transition>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nvSpPr>
        <p:spPr>
          <a:xfrm>
            <a:off x="-379807" y="8548195"/>
            <a:ext cx="13529563" cy="1391667"/>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152400" tIns="152400" rIns="152400" bIns="152400" anchor="b"/>
          <a:lstStyle/>
          <a:p>
            <a:pPr lvl="0" algn="l" defTabSz="457200">
              <a:lnSpc>
                <a:spcPct val="120000"/>
              </a:lnSpc>
              <a:defRPr sz="1800"/>
            </a:pPr>
            <a:endParaRPr b="1" sz="1000">
              <a:solidFill>
                <a:srgbClr val="FFFFFF"/>
              </a:solidFill>
              <a:latin typeface="Baskerville SemiBold"/>
              <a:ea typeface="Baskerville SemiBold"/>
              <a:cs typeface="Baskerville SemiBold"/>
              <a:sym typeface="Baskerville SemiBold"/>
            </a:endParaRPr>
          </a:p>
        </p:txBody>
      </p:sp>
      <p:sp>
        <p:nvSpPr>
          <p:cNvPr id="147" name="Shape 147"/>
          <p:cNvSpPr/>
          <p:nvPr/>
        </p:nvSpPr>
        <p:spPr>
          <a:xfrm>
            <a:off x="-113303" y="-64707"/>
            <a:ext cx="13101689" cy="1998172"/>
          </a:xfrm>
          <a:prstGeom prst="rect">
            <a:avLst/>
          </a:prstGeom>
          <a:solidFill>
            <a:srgbClr val="E3E8E0"/>
          </a:solidFill>
          <a:ln w="12700">
            <a:miter lim="400000"/>
          </a:ln>
        </p:spPr>
        <p:txBody>
          <a:bodyPr lIns="190500" tIns="190500" rIns="190500" bIns="190500"/>
          <a:lstStyle/>
          <a:p>
            <a:pPr lvl="0" defTabSz="457200">
              <a:defRPr sz="4000">
                <a:solidFill>
                  <a:srgbClr val="444444"/>
                </a:solidFill>
                <a:latin typeface="Baskerville"/>
                <a:ea typeface="Baskerville"/>
                <a:cs typeface="Baskerville"/>
                <a:sym typeface="Baskerville"/>
              </a:defRPr>
            </a:pPr>
          </a:p>
        </p:txBody>
      </p:sp>
      <p:sp>
        <p:nvSpPr>
          <p:cNvPr id="148" name="Shape 148"/>
          <p:cNvSpPr/>
          <p:nvPr/>
        </p:nvSpPr>
        <p:spPr>
          <a:xfrm>
            <a:off x="5070340" y="674029"/>
            <a:ext cx="262981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De methode</a:t>
            </a:r>
          </a:p>
        </p:txBody>
      </p:sp>
      <p:sp>
        <p:nvSpPr>
          <p:cNvPr id="149" name="Shape 149"/>
          <p:cNvSpPr/>
          <p:nvPr/>
        </p:nvSpPr>
        <p:spPr>
          <a:xfrm>
            <a:off x="37783" y="2203449"/>
            <a:ext cx="3192731" cy="283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marL="444500" indent="-444500" algn="l">
              <a:buSzPct val="75000"/>
              <a:buChar char="•"/>
              <a:defRPr sz="1800"/>
            </a:pPr>
            <a:r>
              <a:rPr sz="3600"/>
              <a:t>Python</a:t>
            </a:r>
            <a:endParaRPr sz="3600"/>
          </a:p>
          <a:p>
            <a:pPr lvl="0" marL="444500" indent="-444500" algn="l">
              <a:buSzPct val="75000"/>
              <a:buChar char="•"/>
              <a:defRPr sz="1800"/>
            </a:pPr>
            <a:r>
              <a:rPr sz="3600"/>
              <a:t>Queue</a:t>
            </a:r>
            <a:endParaRPr sz="3600"/>
          </a:p>
          <a:p>
            <a:pPr lvl="0" marL="444500" indent="-444500" algn="l">
              <a:buSzPct val="75000"/>
              <a:buChar char="•"/>
              <a:defRPr sz="1800"/>
            </a:pPr>
            <a:r>
              <a:rPr sz="3600"/>
              <a:t>Tree</a:t>
            </a:r>
            <a:endParaRPr sz="3600"/>
          </a:p>
          <a:p>
            <a:pPr lvl="0" marL="444500" indent="-444500" algn="l">
              <a:buSzPct val="75000"/>
              <a:buChar char="•"/>
              <a:defRPr sz="1800"/>
            </a:pPr>
            <a:r>
              <a:rPr sz="3600"/>
              <a:t>Breadth-first</a:t>
            </a:r>
            <a:endParaRPr sz="3600"/>
          </a:p>
          <a:p>
            <a:pPr lvl="0" marL="444500" indent="-444500" algn="l">
              <a:buSzPct val="75000"/>
              <a:buChar char="•"/>
              <a:defRPr sz="1800"/>
            </a:pPr>
            <a:r>
              <a:rPr sz="3600"/>
              <a:t>Limiet</a:t>
            </a:r>
          </a:p>
        </p:txBody>
      </p:sp>
      <p:sp>
        <p:nvSpPr>
          <p:cNvPr id="150" name="Shape 150"/>
          <p:cNvSpPr/>
          <p:nvPr/>
        </p:nvSpPr>
        <p:spPr>
          <a:xfrm>
            <a:off x="7621499" y="4448461"/>
            <a:ext cx="598787"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151" name="Shape 151"/>
          <p:cNvSpPr/>
          <p:nvPr/>
        </p:nvSpPr>
        <p:spPr>
          <a:xfrm>
            <a:off x="7775477" y="4505611"/>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4</a:t>
            </a:r>
          </a:p>
        </p:txBody>
      </p:sp>
      <p:sp>
        <p:nvSpPr>
          <p:cNvPr id="152" name="Shape 152"/>
          <p:cNvSpPr/>
          <p:nvPr/>
        </p:nvSpPr>
        <p:spPr>
          <a:xfrm>
            <a:off x="10543827" y="11117706"/>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153" name="Shape 153"/>
          <p:cNvSpPr/>
          <p:nvPr/>
        </p:nvSpPr>
        <p:spPr>
          <a:xfrm>
            <a:off x="3558827" y="11096338"/>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154" name="Shape 154"/>
          <p:cNvSpPr/>
          <p:nvPr/>
        </p:nvSpPr>
        <p:spPr>
          <a:xfrm>
            <a:off x="7038627" y="11096338"/>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155" name="Shape 155"/>
          <p:cNvSpPr/>
          <p:nvPr/>
        </p:nvSpPr>
        <p:spPr>
          <a:xfrm>
            <a:off x="59083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156" name="Shape 156"/>
          <p:cNvSpPr/>
          <p:nvPr/>
        </p:nvSpPr>
        <p:spPr>
          <a:xfrm>
            <a:off x="70386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157" name="Shape 157"/>
          <p:cNvSpPr/>
          <p:nvPr/>
        </p:nvSpPr>
        <p:spPr>
          <a:xfrm>
            <a:off x="81689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158" name="Shape 158"/>
          <p:cNvSpPr/>
          <p:nvPr/>
        </p:nvSpPr>
        <p:spPr>
          <a:xfrm>
            <a:off x="93881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159" name="Shape 159"/>
          <p:cNvSpPr/>
          <p:nvPr/>
        </p:nvSpPr>
        <p:spPr>
          <a:xfrm>
            <a:off x="105184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160" name="Shape 160"/>
          <p:cNvSpPr/>
          <p:nvPr/>
        </p:nvSpPr>
        <p:spPr>
          <a:xfrm>
            <a:off x="116487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161" name="Shape 161"/>
          <p:cNvSpPr/>
          <p:nvPr/>
        </p:nvSpPr>
        <p:spPr>
          <a:xfrm>
            <a:off x="24285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162" name="Shape 162"/>
          <p:cNvSpPr/>
          <p:nvPr/>
        </p:nvSpPr>
        <p:spPr>
          <a:xfrm>
            <a:off x="35588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163" name="Shape 163"/>
          <p:cNvSpPr/>
          <p:nvPr/>
        </p:nvSpPr>
        <p:spPr>
          <a:xfrm>
            <a:off x="46891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164" name="Shape 164"/>
          <p:cNvSpPr/>
          <p:nvPr/>
        </p:nvSpPr>
        <p:spPr>
          <a:xfrm>
            <a:off x="10697805" y="11178681"/>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4</a:t>
            </a:r>
          </a:p>
        </p:txBody>
      </p:sp>
      <p:sp>
        <p:nvSpPr>
          <p:cNvPr id="165" name="Shape 165"/>
          <p:cNvSpPr/>
          <p:nvPr/>
        </p:nvSpPr>
        <p:spPr>
          <a:xfrm>
            <a:off x="7192605" y="11166188"/>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a:t>
            </a:r>
          </a:p>
        </p:txBody>
      </p:sp>
      <p:sp>
        <p:nvSpPr>
          <p:cNvPr id="166" name="Shape 166"/>
          <p:cNvSpPr/>
          <p:nvPr/>
        </p:nvSpPr>
        <p:spPr>
          <a:xfrm>
            <a:off x="3624540" y="11153488"/>
            <a:ext cx="4673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24</a:t>
            </a:r>
          </a:p>
        </p:txBody>
      </p:sp>
      <p:sp>
        <p:nvSpPr>
          <p:cNvPr id="167" name="Shape 167"/>
          <p:cNvSpPr/>
          <p:nvPr/>
        </p:nvSpPr>
        <p:spPr>
          <a:xfrm>
            <a:off x="11763764" y="12331325"/>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4</a:t>
            </a:r>
          </a:p>
        </p:txBody>
      </p:sp>
      <p:sp>
        <p:nvSpPr>
          <p:cNvPr id="168" name="Shape 168"/>
          <p:cNvSpPr/>
          <p:nvPr/>
        </p:nvSpPr>
        <p:spPr>
          <a:xfrm>
            <a:off x="10671564" y="12356725"/>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a:t>
            </a:r>
          </a:p>
        </p:txBody>
      </p:sp>
      <p:sp>
        <p:nvSpPr>
          <p:cNvPr id="169" name="Shape 169"/>
          <p:cNvSpPr/>
          <p:nvPr/>
        </p:nvSpPr>
        <p:spPr>
          <a:xfrm>
            <a:off x="9453100" y="12335763"/>
            <a:ext cx="4673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24</a:t>
            </a:r>
          </a:p>
        </p:txBody>
      </p:sp>
      <p:sp>
        <p:nvSpPr>
          <p:cNvPr id="170" name="Shape 170"/>
          <p:cNvSpPr/>
          <p:nvPr/>
        </p:nvSpPr>
        <p:spPr>
          <a:xfrm>
            <a:off x="7060207" y="12331325"/>
            <a:ext cx="555626"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1.4</a:t>
            </a:r>
          </a:p>
        </p:txBody>
      </p:sp>
      <p:sp>
        <p:nvSpPr>
          <p:cNvPr id="171" name="Shape 171"/>
          <p:cNvSpPr/>
          <p:nvPr/>
        </p:nvSpPr>
        <p:spPr>
          <a:xfrm>
            <a:off x="8322905" y="12353083"/>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a:t>
            </a:r>
          </a:p>
        </p:txBody>
      </p:sp>
      <p:sp>
        <p:nvSpPr>
          <p:cNvPr id="172" name="Shape 172"/>
          <p:cNvSpPr/>
          <p:nvPr/>
        </p:nvSpPr>
        <p:spPr>
          <a:xfrm>
            <a:off x="6062305" y="12335763"/>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a:t>
            </a:r>
          </a:p>
        </p:txBody>
      </p:sp>
      <p:sp>
        <p:nvSpPr>
          <p:cNvPr id="173" name="Shape 173"/>
          <p:cNvSpPr/>
          <p:nvPr/>
        </p:nvSpPr>
        <p:spPr>
          <a:xfrm>
            <a:off x="4743616" y="12331325"/>
            <a:ext cx="4673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24</a:t>
            </a:r>
          </a:p>
        </p:txBody>
      </p:sp>
      <p:sp>
        <p:nvSpPr>
          <p:cNvPr id="174" name="Shape 174"/>
          <p:cNvSpPr/>
          <p:nvPr/>
        </p:nvSpPr>
        <p:spPr>
          <a:xfrm>
            <a:off x="3569920" y="12335763"/>
            <a:ext cx="555626"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4.9</a:t>
            </a:r>
          </a:p>
        </p:txBody>
      </p:sp>
      <p:sp>
        <p:nvSpPr>
          <p:cNvPr id="175" name="Shape 175"/>
          <p:cNvSpPr/>
          <p:nvPr/>
        </p:nvSpPr>
        <p:spPr>
          <a:xfrm>
            <a:off x="2441376" y="12331325"/>
            <a:ext cx="57308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24!</a:t>
            </a:r>
          </a:p>
        </p:txBody>
      </p:sp>
      <p:sp>
        <p:nvSpPr>
          <p:cNvPr id="176" name="Shape 176"/>
          <p:cNvSpPr/>
          <p:nvPr/>
        </p:nvSpPr>
        <p:spPr>
          <a:xfrm flipV="1">
            <a:off x="3854301" y="10250150"/>
            <a:ext cx="3186019" cy="856408"/>
          </a:xfrm>
          <a:prstGeom prst="line">
            <a:avLst/>
          </a:prstGeom>
          <a:ln w="25400">
            <a:solidFill/>
            <a:miter lim="400000"/>
          </a:ln>
        </p:spPr>
        <p:txBody>
          <a:bodyPr lIns="50800" tIns="50800" rIns="50800" bIns="50800" anchor="ctr"/>
          <a:lstStyle/>
          <a:p>
            <a:pPr lvl="0">
              <a:defRPr sz="2400"/>
            </a:pPr>
          </a:p>
        </p:txBody>
      </p:sp>
      <p:sp>
        <p:nvSpPr>
          <p:cNvPr id="177" name="Shape 177"/>
          <p:cNvSpPr/>
          <p:nvPr/>
        </p:nvSpPr>
        <p:spPr>
          <a:xfrm>
            <a:off x="7635932" y="10164622"/>
            <a:ext cx="3186586" cy="915815"/>
          </a:xfrm>
          <a:prstGeom prst="line">
            <a:avLst/>
          </a:prstGeom>
          <a:ln w="25400">
            <a:solidFill/>
            <a:miter lim="400000"/>
          </a:ln>
        </p:spPr>
        <p:txBody>
          <a:bodyPr lIns="50800" tIns="50800" rIns="50800" bIns="50800" anchor="ctr"/>
          <a:lstStyle/>
          <a:p>
            <a:pPr lvl="0">
              <a:defRPr sz="2400"/>
            </a:pPr>
          </a:p>
        </p:txBody>
      </p:sp>
      <p:sp>
        <p:nvSpPr>
          <p:cNvPr id="178" name="Shape 178"/>
          <p:cNvSpPr/>
          <p:nvPr/>
        </p:nvSpPr>
        <p:spPr>
          <a:xfrm flipV="1">
            <a:off x="7366000" y="10464799"/>
            <a:ext cx="0" cy="647701"/>
          </a:xfrm>
          <a:prstGeom prst="line">
            <a:avLst/>
          </a:prstGeom>
          <a:ln w="25400">
            <a:solidFill/>
            <a:miter lim="400000"/>
          </a:ln>
        </p:spPr>
        <p:txBody>
          <a:bodyPr lIns="50800" tIns="50800" rIns="50800" bIns="50800" anchor="ctr"/>
          <a:lstStyle/>
          <a:p>
            <a:pPr lvl="0">
              <a:defRPr sz="2400"/>
            </a:pPr>
          </a:p>
        </p:txBody>
      </p:sp>
      <p:sp>
        <p:nvSpPr>
          <p:cNvPr id="179" name="Shape 179"/>
          <p:cNvSpPr/>
          <p:nvPr/>
        </p:nvSpPr>
        <p:spPr>
          <a:xfrm flipV="1">
            <a:off x="2792016" y="11510012"/>
            <a:ext cx="794125" cy="794124"/>
          </a:xfrm>
          <a:prstGeom prst="line">
            <a:avLst/>
          </a:prstGeom>
          <a:ln w="25400">
            <a:solidFill/>
            <a:miter lim="400000"/>
          </a:ln>
        </p:spPr>
        <p:txBody>
          <a:bodyPr lIns="50800" tIns="50800" rIns="50800" bIns="50800" anchor="ctr"/>
          <a:lstStyle/>
          <a:p>
            <a:pPr lvl="0">
              <a:defRPr sz="2400"/>
            </a:pPr>
          </a:p>
        </p:txBody>
      </p:sp>
      <p:sp>
        <p:nvSpPr>
          <p:cNvPr id="180" name="Shape 180"/>
          <p:cNvSpPr/>
          <p:nvPr/>
        </p:nvSpPr>
        <p:spPr>
          <a:xfrm flipV="1">
            <a:off x="6259116" y="11510012"/>
            <a:ext cx="794125" cy="794124"/>
          </a:xfrm>
          <a:prstGeom prst="line">
            <a:avLst/>
          </a:prstGeom>
          <a:ln w="25400">
            <a:solidFill/>
            <a:miter lim="400000"/>
          </a:ln>
        </p:spPr>
        <p:txBody>
          <a:bodyPr lIns="50800" tIns="50800" rIns="50800" bIns="50800" anchor="ctr"/>
          <a:lstStyle/>
          <a:p>
            <a:pPr lvl="0">
              <a:defRPr sz="2400"/>
            </a:pPr>
          </a:p>
        </p:txBody>
      </p:sp>
      <p:sp>
        <p:nvSpPr>
          <p:cNvPr id="181" name="Shape 181"/>
          <p:cNvSpPr/>
          <p:nvPr/>
        </p:nvSpPr>
        <p:spPr>
          <a:xfrm flipV="1">
            <a:off x="9726216" y="11510012"/>
            <a:ext cx="794125" cy="794124"/>
          </a:xfrm>
          <a:prstGeom prst="line">
            <a:avLst/>
          </a:prstGeom>
          <a:ln w="25400">
            <a:solidFill/>
            <a:miter lim="400000"/>
          </a:ln>
        </p:spPr>
        <p:txBody>
          <a:bodyPr lIns="50800" tIns="50800" rIns="50800" bIns="50800" anchor="ctr"/>
          <a:lstStyle/>
          <a:p>
            <a:pPr lvl="0">
              <a:defRPr sz="2400"/>
            </a:pPr>
          </a:p>
        </p:txBody>
      </p:sp>
      <p:sp>
        <p:nvSpPr>
          <p:cNvPr id="182" name="Shape 182"/>
          <p:cNvSpPr/>
          <p:nvPr/>
        </p:nvSpPr>
        <p:spPr>
          <a:xfrm>
            <a:off x="11166099" y="11510012"/>
            <a:ext cx="794125" cy="794124"/>
          </a:xfrm>
          <a:prstGeom prst="line">
            <a:avLst/>
          </a:prstGeom>
          <a:ln w="25400">
            <a:solidFill/>
            <a:miter lim="400000"/>
          </a:ln>
        </p:spPr>
        <p:txBody>
          <a:bodyPr lIns="50800" tIns="50800" rIns="50800" bIns="50800" anchor="ctr"/>
          <a:lstStyle/>
          <a:p>
            <a:pPr lvl="0">
              <a:defRPr sz="2400"/>
            </a:pPr>
          </a:p>
        </p:txBody>
      </p:sp>
      <p:sp>
        <p:nvSpPr>
          <p:cNvPr id="183" name="Shape 183"/>
          <p:cNvSpPr/>
          <p:nvPr/>
        </p:nvSpPr>
        <p:spPr>
          <a:xfrm>
            <a:off x="7657962" y="11471912"/>
            <a:ext cx="794125" cy="794124"/>
          </a:xfrm>
          <a:prstGeom prst="line">
            <a:avLst/>
          </a:prstGeom>
          <a:ln w="25400">
            <a:solidFill/>
            <a:miter lim="400000"/>
          </a:ln>
        </p:spPr>
        <p:txBody>
          <a:bodyPr lIns="50800" tIns="50800" rIns="50800" bIns="50800" anchor="ctr"/>
          <a:lstStyle/>
          <a:p>
            <a:pPr lvl="0">
              <a:defRPr sz="2400"/>
            </a:pPr>
          </a:p>
        </p:txBody>
      </p:sp>
      <p:sp>
        <p:nvSpPr>
          <p:cNvPr id="184" name="Shape 184"/>
          <p:cNvSpPr/>
          <p:nvPr/>
        </p:nvSpPr>
        <p:spPr>
          <a:xfrm>
            <a:off x="4152762" y="11471912"/>
            <a:ext cx="794125" cy="794124"/>
          </a:xfrm>
          <a:prstGeom prst="line">
            <a:avLst/>
          </a:prstGeom>
          <a:ln w="25400">
            <a:solidFill/>
            <a:miter lim="400000"/>
          </a:ln>
        </p:spPr>
        <p:txBody>
          <a:bodyPr lIns="50800" tIns="50800" rIns="50800" bIns="50800" anchor="ctr"/>
          <a:lstStyle/>
          <a:p>
            <a:pPr lvl="0">
              <a:defRPr sz="2400"/>
            </a:pPr>
          </a:p>
        </p:txBody>
      </p:sp>
      <p:sp>
        <p:nvSpPr>
          <p:cNvPr id="185" name="Shape 185"/>
          <p:cNvSpPr/>
          <p:nvPr/>
        </p:nvSpPr>
        <p:spPr>
          <a:xfrm flipV="1">
            <a:off x="3824078" y="11694399"/>
            <a:ext cx="1" cy="622301"/>
          </a:xfrm>
          <a:prstGeom prst="line">
            <a:avLst/>
          </a:prstGeom>
          <a:ln w="25400">
            <a:solidFill/>
            <a:miter lim="400000"/>
          </a:ln>
        </p:spPr>
        <p:txBody>
          <a:bodyPr lIns="50800" tIns="50800" rIns="50800" bIns="50800" anchor="ctr"/>
          <a:lstStyle/>
          <a:p>
            <a:pPr lvl="0">
              <a:defRPr sz="2400"/>
            </a:pPr>
          </a:p>
        </p:txBody>
      </p:sp>
      <p:sp>
        <p:nvSpPr>
          <p:cNvPr id="186" name="Shape 186"/>
          <p:cNvSpPr/>
          <p:nvPr/>
        </p:nvSpPr>
        <p:spPr>
          <a:xfrm flipV="1">
            <a:off x="7350720" y="11703839"/>
            <a:ext cx="1" cy="622301"/>
          </a:xfrm>
          <a:prstGeom prst="line">
            <a:avLst/>
          </a:prstGeom>
          <a:ln w="25400">
            <a:solidFill/>
            <a:miter lim="400000"/>
          </a:ln>
        </p:spPr>
        <p:txBody>
          <a:bodyPr lIns="50800" tIns="50800" rIns="50800" bIns="50800" anchor="ctr"/>
          <a:lstStyle/>
          <a:p>
            <a:pPr lvl="0">
              <a:defRPr sz="2400"/>
            </a:pPr>
          </a:p>
        </p:txBody>
      </p:sp>
      <p:sp>
        <p:nvSpPr>
          <p:cNvPr id="187" name="Shape 187"/>
          <p:cNvSpPr/>
          <p:nvPr/>
        </p:nvSpPr>
        <p:spPr>
          <a:xfrm flipV="1">
            <a:off x="10817820" y="11707099"/>
            <a:ext cx="1" cy="622301"/>
          </a:xfrm>
          <a:prstGeom prst="line">
            <a:avLst/>
          </a:prstGeom>
          <a:ln w="25400">
            <a:solidFill/>
            <a:miter lim="400000"/>
          </a:ln>
        </p:spPr>
        <p:txBody>
          <a:bodyPr lIns="50800" tIns="50800" rIns="50800" bIns="50800" anchor="ctr"/>
          <a:lstStyle/>
          <a:p>
            <a:pPr lvl="0">
              <a:defRPr sz="2400"/>
            </a:pPr>
          </a:p>
        </p:txBody>
      </p:sp>
      <p:sp>
        <p:nvSpPr>
          <p:cNvPr id="188" name="Shape 188"/>
          <p:cNvSpPr/>
          <p:nvPr/>
        </p:nvSpPr>
        <p:spPr>
          <a:xfrm>
            <a:off x="5003800" y="2925533"/>
            <a:ext cx="8317459" cy="787550"/>
          </a:xfrm>
          <a:prstGeom prst="rect">
            <a:avLst/>
          </a:prstGeom>
          <a:ln w="25400">
            <a:solidFill>
              <a:srgbClr val="85888D"/>
            </a:solidFill>
            <a:miter lim="400000"/>
          </a:ln>
        </p:spPr>
        <p:txBody>
          <a:bodyPr lIns="50800" tIns="50800" rIns="50800" bIns="50800" anchor="ctr"/>
          <a:lstStyle/>
          <a:p>
            <a:pPr lvl="0">
              <a:defRPr sz="2400"/>
            </a:pPr>
          </a:p>
        </p:txBody>
      </p:sp>
      <p:sp>
        <p:nvSpPr>
          <p:cNvPr id="189" name="Shape 189"/>
          <p:cNvSpPr/>
          <p:nvPr/>
        </p:nvSpPr>
        <p:spPr>
          <a:xfrm>
            <a:off x="5147917" y="3008158"/>
            <a:ext cx="598787" cy="622301"/>
          </a:xfrm>
          <a:prstGeom prst="rect">
            <a:avLst/>
          </a:prstGeom>
          <a:ln w="25400">
            <a:solidFill>
              <a:srgbClr val="85888D"/>
            </a:solidFill>
            <a:miter lim="400000"/>
          </a:ln>
        </p:spPr>
        <p:txBody>
          <a:bodyPr lIns="50800" tIns="50800" rIns="50800" bIns="50800" anchor="ctr"/>
          <a:lstStyle/>
          <a:p>
            <a:pPr lvl="0">
              <a:defRPr sz="2400"/>
            </a:pPr>
          </a:p>
        </p:txBody>
      </p:sp>
      <p:sp>
        <p:nvSpPr>
          <p:cNvPr id="190" name="Shape 190"/>
          <p:cNvSpPr/>
          <p:nvPr/>
        </p:nvSpPr>
        <p:spPr>
          <a:xfrm>
            <a:off x="5174970" y="3091082"/>
            <a:ext cx="544681" cy="46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lvl1pPr>
          </a:lstStyle>
          <a:p>
            <a:pPr lvl="0">
              <a:defRPr sz="1800"/>
            </a:pPr>
            <a:r>
              <a:rPr sz="2400"/>
              <a:t>4</a:t>
            </a:r>
          </a:p>
        </p:txBody>
      </p:sp>
    </p:spTree>
  </p:cSld>
  <p:clrMapOvr>
    <a:masterClrMapping/>
  </p:clrMapOvr>
  <p:transition spd="med" advClick="1">
    <p:dissolve/>
  </p:transition>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nvSpPr>
        <p:spPr>
          <a:xfrm>
            <a:off x="-379807" y="8548195"/>
            <a:ext cx="13529563" cy="1391667"/>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152400" tIns="152400" rIns="152400" bIns="152400" anchor="b"/>
          <a:lstStyle/>
          <a:p>
            <a:pPr lvl="0" algn="l" defTabSz="457200">
              <a:lnSpc>
                <a:spcPct val="120000"/>
              </a:lnSpc>
              <a:defRPr sz="1800"/>
            </a:pPr>
            <a:endParaRPr b="1" sz="1000">
              <a:solidFill>
                <a:srgbClr val="FFFFFF"/>
              </a:solidFill>
              <a:latin typeface="Baskerville SemiBold"/>
              <a:ea typeface="Baskerville SemiBold"/>
              <a:cs typeface="Baskerville SemiBold"/>
              <a:sym typeface="Baskerville SemiBold"/>
            </a:endParaRPr>
          </a:p>
        </p:txBody>
      </p:sp>
      <p:sp>
        <p:nvSpPr>
          <p:cNvPr id="195" name="Shape 195"/>
          <p:cNvSpPr/>
          <p:nvPr/>
        </p:nvSpPr>
        <p:spPr>
          <a:xfrm>
            <a:off x="-113303" y="-64707"/>
            <a:ext cx="13101689" cy="1998172"/>
          </a:xfrm>
          <a:prstGeom prst="rect">
            <a:avLst/>
          </a:prstGeom>
          <a:solidFill>
            <a:srgbClr val="E3E8E0"/>
          </a:solidFill>
          <a:ln w="12700">
            <a:miter lim="400000"/>
          </a:ln>
        </p:spPr>
        <p:txBody>
          <a:bodyPr lIns="190500" tIns="190500" rIns="190500" bIns="190500"/>
          <a:lstStyle/>
          <a:p>
            <a:pPr lvl="0" defTabSz="457200">
              <a:defRPr sz="4000">
                <a:solidFill>
                  <a:srgbClr val="444444"/>
                </a:solidFill>
                <a:latin typeface="Baskerville"/>
                <a:ea typeface="Baskerville"/>
                <a:cs typeface="Baskerville"/>
                <a:sym typeface="Baskerville"/>
              </a:defRPr>
            </a:pPr>
          </a:p>
        </p:txBody>
      </p:sp>
      <p:sp>
        <p:nvSpPr>
          <p:cNvPr id="196" name="Shape 196"/>
          <p:cNvSpPr/>
          <p:nvPr/>
        </p:nvSpPr>
        <p:spPr>
          <a:xfrm>
            <a:off x="5070340" y="674029"/>
            <a:ext cx="262981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De methode</a:t>
            </a:r>
          </a:p>
        </p:txBody>
      </p:sp>
      <p:sp>
        <p:nvSpPr>
          <p:cNvPr id="197" name="Shape 197"/>
          <p:cNvSpPr/>
          <p:nvPr/>
        </p:nvSpPr>
        <p:spPr>
          <a:xfrm>
            <a:off x="37783" y="2203449"/>
            <a:ext cx="3192731" cy="283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marL="444500" indent="-444500" algn="l">
              <a:buSzPct val="75000"/>
              <a:buChar char="•"/>
              <a:defRPr sz="1800"/>
            </a:pPr>
            <a:r>
              <a:rPr sz="3600"/>
              <a:t>Python</a:t>
            </a:r>
            <a:endParaRPr sz="3600"/>
          </a:p>
          <a:p>
            <a:pPr lvl="0" marL="444500" indent="-444500" algn="l">
              <a:buSzPct val="75000"/>
              <a:buChar char="•"/>
              <a:defRPr sz="1800"/>
            </a:pPr>
            <a:r>
              <a:rPr sz="3600"/>
              <a:t>Queue</a:t>
            </a:r>
            <a:endParaRPr sz="3600"/>
          </a:p>
          <a:p>
            <a:pPr lvl="0" marL="444500" indent="-444500" algn="l">
              <a:buSzPct val="75000"/>
              <a:buChar char="•"/>
              <a:defRPr sz="1800"/>
            </a:pPr>
            <a:r>
              <a:rPr sz="3600"/>
              <a:t>Tree</a:t>
            </a:r>
            <a:endParaRPr sz="3600"/>
          </a:p>
          <a:p>
            <a:pPr lvl="0" marL="444500" indent="-444500" algn="l">
              <a:buSzPct val="75000"/>
              <a:buChar char="•"/>
              <a:defRPr sz="1800"/>
            </a:pPr>
            <a:r>
              <a:rPr sz="3600"/>
              <a:t>Breadth-first</a:t>
            </a:r>
            <a:endParaRPr sz="3600"/>
          </a:p>
          <a:p>
            <a:pPr lvl="0" marL="444500" indent="-444500" algn="l">
              <a:buSzPct val="75000"/>
              <a:buChar char="•"/>
              <a:defRPr sz="1800"/>
            </a:pPr>
            <a:r>
              <a:rPr sz="3600"/>
              <a:t>Limiet</a:t>
            </a:r>
          </a:p>
        </p:txBody>
      </p:sp>
      <p:sp>
        <p:nvSpPr>
          <p:cNvPr id="198" name="Shape 198"/>
          <p:cNvSpPr/>
          <p:nvPr/>
        </p:nvSpPr>
        <p:spPr>
          <a:xfrm>
            <a:off x="7621499" y="4448461"/>
            <a:ext cx="598787"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199" name="Shape 199"/>
          <p:cNvSpPr/>
          <p:nvPr/>
        </p:nvSpPr>
        <p:spPr>
          <a:xfrm>
            <a:off x="7775477" y="4505611"/>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4</a:t>
            </a:r>
          </a:p>
        </p:txBody>
      </p:sp>
      <p:sp>
        <p:nvSpPr>
          <p:cNvPr id="200" name="Shape 200"/>
          <p:cNvSpPr/>
          <p:nvPr/>
        </p:nvSpPr>
        <p:spPr>
          <a:xfrm>
            <a:off x="10543827" y="11117706"/>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201" name="Shape 201"/>
          <p:cNvSpPr/>
          <p:nvPr/>
        </p:nvSpPr>
        <p:spPr>
          <a:xfrm>
            <a:off x="3558827" y="11096338"/>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202" name="Shape 202"/>
          <p:cNvSpPr/>
          <p:nvPr/>
        </p:nvSpPr>
        <p:spPr>
          <a:xfrm>
            <a:off x="7038627" y="11096338"/>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203" name="Shape 203"/>
          <p:cNvSpPr/>
          <p:nvPr/>
        </p:nvSpPr>
        <p:spPr>
          <a:xfrm>
            <a:off x="59083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204" name="Shape 204"/>
          <p:cNvSpPr/>
          <p:nvPr/>
        </p:nvSpPr>
        <p:spPr>
          <a:xfrm>
            <a:off x="70386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205" name="Shape 205"/>
          <p:cNvSpPr/>
          <p:nvPr/>
        </p:nvSpPr>
        <p:spPr>
          <a:xfrm>
            <a:off x="81689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206" name="Shape 206"/>
          <p:cNvSpPr/>
          <p:nvPr/>
        </p:nvSpPr>
        <p:spPr>
          <a:xfrm>
            <a:off x="93881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207" name="Shape 207"/>
          <p:cNvSpPr/>
          <p:nvPr/>
        </p:nvSpPr>
        <p:spPr>
          <a:xfrm>
            <a:off x="105184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208" name="Shape 208"/>
          <p:cNvSpPr/>
          <p:nvPr/>
        </p:nvSpPr>
        <p:spPr>
          <a:xfrm>
            <a:off x="116487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209" name="Shape 209"/>
          <p:cNvSpPr/>
          <p:nvPr/>
        </p:nvSpPr>
        <p:spPr>
          <a:xfrm>
            <a:off x="24285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210" name="Shape 210"/>
          <p:cNvSpPr/>
          <p:nvPr/>
        </p:nvSpPr>
        <p:spPr>
          <a:xfrm>
            <a:off x="35588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211" name="Shape 211"/>
          <p:cNvSpPr/>
          <p:nvPr/>
        </p:nvSpPr>
        <p:spPr>
          <a:xfrm>
            <a:off x="46891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212" name="Shape 212"/>
          <p:cNvSpPr/>
          <p:nvPr/>
        </p:nvSpPr>
        <p:spPr>
          <a:xfrm>
            <a:off x="10697805" y="11178681"/>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4</a:t>
            </a:r>
          </a:p>
        </p:txBody>
      </p:sp>
      <p:sp>
        <p:nvSpPr>
          <p:cNvPr id="213" name="Shape 213"/>
          <p:cNvSpPr/>
          <p:nvPr/>
        </p:nvSpPr>
        <p:spPr>
          <a:xfrm>
            <a:off x="7192605" y="11166188"/>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a:t>
            </a:r>
          </a:p>
        </p:txBody>
      </p:sp>
      <p:sp>
        <p:nvSpPr>
          <p:cNvPr id="214" name="Shape 214"/>
          <p:cNvSpPr/>
          <p:nvPr/>
        </p:nvSpPr>
        <p:spPr>
          <a:xfrm>
            <a:off x="3624540" y="11153488"/>
            <a:ext cx="4673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24</a:t>
            </a:r>
          </a:p>
        </p:txBody>
      </p:sp>
      <p:sp>
        <p:nvSpPr>
          <p:cNvPr id="215" name="Shape 215"/>
          <p:cNvSpPr/>
          <p:nvPr/>
        </p:nvSpPr>
        <p:spPr>
          <a:xfrm>
            <a:off x="11763764" y="12331325"/>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4</a:t>
            </a:r>
          </a:p>
        </p:txBody>
      </p:sp>
      <p:sp>
        <p:nvSpPr>
          <p:cNvPr id="216" name="Shape 216"/>
          <p:cNvSpPr/>
          <p:nvPr/>
        </p:nvSpPr>
        <p:spPr>
          <a:xfrm>
            <a:off x="10671564" y="12356725"/>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a:t>
            </a:r>
          </a:p>
        </p:txBody>
      </p:sp>
      <p:sp>
        <p:nvSpPr>
          <p:cNvPr id="217" name="Shape 217"/>
          <p:cNvSpPr/>
          <p:nvPr/>
        </p:nvSpPr>
        <p:spPr>
          <a:xfrm>
            <a:off x="9453100" y="12335763"/>
            <a:ext cx="4673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24</a:t>
            </a:r>
          </a:p>
        </p:txBody>
      </p:sp>
      <p:sp>
        <p:nvSpPr>
          <p:cNvPr id="218" name="Shape 218"/>
          <p:cNvSpPr/>
          <p:nvPr/>
        </p:nvSpPr>
        <p:spPr>
          <a:xfrm>
            <a:off x="7060207" y="12331325"/>
            <a:ext cx="555626"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1.4</a:t>
            </a:r>
          </a:p>
        </p:txBody>
      </p:sp>
      <p:sp>
        <p:nvSpPr>
          <p:cNvPr id="219" name="Shape 219"/>
          <p:cNvSpPr/>
          <p:nvPr/>
        </p:nvSpPr>
        <p:spPr>
          <a:xfrm>
            <a:off x="8322905" y="12353083"/>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a:t>
            </a:r>
          </a:p>
        </p:txBody>
      </p:sp>
      <p:sp>
        <p:nvSpPr>
          <p:cNvPr id="220" name="Shape 220"/>
          <p:cNvSpPr/>
          <p:nvPr/>
        </p:nvSpPr>
        <p:spPr>
          <a:xfrm>
            <a:off x="6062305" y="12335763"/>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a:t>
            </a:r>
          </a:p>
        </p:txBody>
      </p:sp>
      <p:sp>
        <p:nvSpPr>
          <p:cNvPr id="221" name="Shape 221"/>
          <p:cNvSpPr/>
          <p:nvPr/>
        </p:nvSpPr>
        <p:spPr>
          <a:xfrm>
            <a:off x="4743616" y="12331325"/>
            <a:ext cx="4673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24</a:t>
            </a:r>
          </a:p>
        </p:txBody>
      </p:sp>
      <p:sp>
        <p:nvSpPr>
          <p:cNvPr id="222" name="Shape 222"/>
          <p:cNvSpPr/>
          <p:nvPr/>
        </p:nvSpPr>
        <p:spPr>
          <a:xfrm>
            <a:off x="3569920" y="12335763"/>
            <a:ext cx="555626"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4.9</a:t>
            </a:r>
          </a:p>
        </p:txBody>
      </p:sp>
      <p:sp>
        <p:nvSpPr>
          <p:cNvPr id="223" name="Shape 223"/>
          <p:cNvSpPr/>
          <p:nvPr/>
        </p:nvSpPr>
        <p:spPr>
          <a:xfrm>
            <a:off x="2441376" y="12331325"/>
            <a:ext cx="57308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24!</a:t>
            </a:r>
          </a:p>
        </p:txBody>
      </p:sp>
      <p:sp>
        <p:nvSpPr>
          <p:cNvPr id="224" name="Shape 224"/>
          <p:cNvSpPr/>
          <p:nvPr/>
        </p:nvSpPr>
        <p:spPr>
          <a:xfrm flipV="1">
            <a:off x="3854301" y="10250150"/>
            <a:ext cx="3186019" cy="856408"/>
          </a:xfrm>
          <a:prstGeom prst="line">
            <a:avLst/>
          </a:prstGeom>
          <a:ln w="25400">
            <a:solidFill/>
            <a:miter lim="400000"/>
          </a:ln>
        </p:spPr>
        <p:txBody>
          <a:bodyPr lIns="50800" tIns="50800" rIns="50800" bIns="50800" anchor="ctr"/>
          <a:lstStyle/>
          <a:p>
            <a:pPr lvl="0">
              <a:defRPr sz="2400"/>
            </a:pPr>
          </a:p>
        </p:txBody>
      </p:sp>
      <p:sp>
        <p:nvSpPr>
          <p:cNvPr id="225" name="Shape 225"/>
          <p:cNvSpPr/>
          <p:nvPr/>
        </p:nvSpPr>
        <p:spPr>
          <a:xfrm>
            <a:off x="7635932" y="10164622"/>
            <a:ext cx="3186586" cy="915815"/>
          </a:xfrm>
          <a:prstGeom prst="line">
            <a:avLst/>
          </a:prstGeom>
          <a:ln w="25400">
            <a:solidFill/>
            <a:miter lim="400000"/>
          </a:ln>
        </p:spPr>
        <p:txBody>
          <a:bodyPr lIns="50800" tIns="50800" rIns="50800" bIns="50800" anchor="ctr"/>
          <a:lstStyle/>
          <a:p>
            <a:pPr lvl="0">
              <a:defRPr sz="2400"/>
            </a:pPr>
          </a:p>
        </p:txBody>
      </p:sp>
      <p:sp>
        <p:nvSpPr>
          <p:cNvPr id="226" name="Shape 226"/>
          <p:cNvSpPr/>
          <p:nvPr/>
        </p:nvSpPr>
        <p:spPr>
          <a:xfrm flipV="1">
            <a:off x="7366000" y="10464799"/>
            <a:ext cx="0" cy="647701"/>
          </a:xfrm>
          <a:prstGeom prst="line">
            <a:avLst/>
          </a:prstGeom>
          <a:ln w="25400">
            <a:solidFill/>
            <a:miter lim="400000"/>
          </a:ln>
        </p:spPr>
        <p:txBody>
          <a:bodyPr lIns="50800" tIns="50800" rIns="50800" bIns="50800" anchor="ctr"/>
          <a:lstStyle/>
          <a:p>
            <a:pPr lvl="0">
              <a:defRPr sz="2400"/>
            </a:pPr>
          </a:p>
        </p:txBody>
      </p:sp>
      <p:sp>
        <p:nvSpPr>
          <p:cNvPr id="227" name="Shape 227"/>
          <p:cNvSpPr/>
          <p:nvPr/>
        </p:nvSpPr>
        <p:spPr>
          <a:xfrm flipV="1">
            <a:off x="2792016" y="11510012"/>
            <a:ext cx="794125" cy="794124"/>
          </a:xfrm>
          <a:prstGeom prst="line">
            <a:avLst/>
          </a:prstGeom>
          <a:ln w="25400">
            <a:solidFill/>
            <a:miter lim="400000"/>
          </a:ln>
        </p:spPr>
        <p:txBody>
          <a:bodyPr lIns="50800" tIns="50800" rIns="50800" bIns="50800" anchor="ctr"/>
          <a:lstStyle/>
          <a:p>
            <a:pPr lvl="0">
              <a:defRPr sz="2400"/>
            </a:pPr>
          </a:p>
        </p:txBody>
      </p:sp>
      <p:sp>
        <p:nvSpPr>
          <p:cNvPr id="228" name="Shape 228"/>
          <p:cNvSpPr/>
          <p:nvPr/>
        </p:nvSpPr>
        <p:spPr>
          <a:xfrm flipV="1">
            <a:off x="6259116" y="11510012"/>
            <a:ext cx="794125" cy="794124"/>
          </a:xfrm>
          <a:prstGeom prst="line">
            <a:avLst/>
          </a:prstGeom>
          <a:ln w="25400">
            <a:solidFill/>
            <a:miter lim="400000"/>
          </a:ln>
        </p:spPr>
        <p:txBody>
          <a:bodyPr lIns="50800" tIns="50800" rIns="50800" bIns="50800" anchor="ctr"/>
          <a:lstStyle/>
          <a:p>
            <a:pPr lvl="0">
              <a:defRPr sz="2400"/>
            </a:pPr>
          </a:p>
        </p:txBody>
      </p:sp>
      <p:sp>
        <p:nvSpPr>
          <p:cNvPr id="229" name="Shape 229"/>
          <p:cNvSpPr/>
          <p:nvPr/>
        </p:nvSpPr>
        <p:spPr>
          <a:xfrm flipV="1">
            <a:off x="9726216" y="11510012"/>
            <a:ext cx="794125" cy="794124"/>
          </a:xfrm>
          <a:prstGeom prst="line">
            <a:avLst/>
          </a:prstGeom>
          <a:ln w="25400">
            <a:solidFill/>
            <a:miter lim="400000"/>
          </a:ln>
        </p:spPr>
        <p:txBody>
          <a:bodyPr lIns="50800" tIns="50800" rIns="50800" bIns="50800" anchor="ctr"/>
          <a:lstStyle/>
          <a:p>
            <a:pPr lvl="0">
              <a:defRPr sz="2400"/>
            </a:pPr>
          </a:p>
        </p:txBody>
      </p:sp>
      <p:sp>
        <p:nvSpPr>
          <p:cNvPr id="230" name="Shape 230"/>
          <p:cNvSpPr/>
          <p:nvPr/>
        </p:nvSpPr>
        <p:spPr>
          <a:xfrm>
            <a:off x="11166099" y="11510012"/>
            <a:ext cx="794125" cy="794124"/>
          </a:xfrm>
          <a:prstGeom prst="line">
            <a:avLst/>
          </a:prstGeom>
          <a:ln w="25400">
            <a:solidFill/>
            <a:miter lim="400000"/>
          </a:ln>
        </p:spPr>
        <p:txBody>
          <a:bodyPr lIns="50800" tIns="50800" rIns="50800" bIns="50800" anchor="ctr"/>
          <a:lstStyle/>
          <a:p>
            <a:pPr lvl="0">
              <a:defRPr sz="2400"/>
            </a:pPr>
          </a:p>
        </p:txBody>
      </p:sp>
      <p:sp>
        <p:nvSpPr>
          <p:cNvPr id="231" name="Shape 231"/>
          <p:cNvSpPr/>
          <p:nvPr/>
        </p:nvSpPr>
        <p:spPr>
          <a:xfrm>
            <a:off x="7657962" y="11471912"/>
            <a:ext cx="794125" cy="794124"/>
          </a:xfrm>
          <a:prstGeom prst="line">
            <a:avLst/>
          </a:prstGeom>
          <a:ln w="25400">
            <a:solidFill/>
            <a:miter lim="400000"/>
          </a:ln>
        </p:spPr>
        <p:txBody>
          <a:bodyPr lIns="50800" tIns="50800" rIns="50800" bIns="50800" anchor="ctr"/>
          <a:lstStyle/>
          <a:p>
            <a:pPr lvl="0">
              <a:defRPr sz="2400"/>
            </a:pPr>
          </a:p>
        </p:txBody>
      </p:sp>
      <p:sp>
        <p:nvSpPr>
          <p:cNvPr id="232" name="Shape 232"/>
          <p:cNvSpPr/>
          <p:nvPr/>
        </p:nvSpPr>
        <p:spPr>
          <a:xfrm>
            <a:off x="4152762" y="11471912"/>
            <a:ext cx="794125" cy="794124"/>
          </a:xfrm>
          <a:prstGeom prst="line">
            <a:avLst/>
          </a:prstGeom>
          <a:ln w="25400">
            <a:solidFill/>
            <a:miter lim="400000"/>
          </a:ln>
        </p:spPr>
        <p:txBody>
          <a:bodyPr lIns="50800" tIns="50800" rIns="50800" bIns="50800" anchor="ctr"/>
          <a:lstStyle/>
          <a:p>
            <a:pPr lvl="0">
              <a:defRPr sz="2400"/>
            </a:pPr>
          </a:p>
        </p:txBody>
      </p:sp>
      <p:sp>
        <p:nvSpPr>
          <p:cNvPr id="233" name="Shape 233"/>
          <p:cNvSpPr/>
          <p:nvPr/>
        </p:nvSpPr>
        <p:spPr>
          <a:xfrm flipV="1">
            <a:off x="3824078" y="11694399"/>
            <a:ext cx="1" cy="622301"/>
          </a:xfrm>
          <a:prstGeom prst="line">
            <a:avLst/>
          </a:prstGeom>
          <a:ln w="25400">
            <a:solidFill/>
            <a:miter lim="400000"/>
          </a:ln>
        </p:spPr>
        <p:txBody>
          <a:bodyPr lIns="50800" tIns="50800" rIns="50800" bIns="50800" anchor="ctr"/>
          <a:lstStyle/>
          <a:p>
            <a:pPr lvl="0">
              <a:defRPr sz="2400"/>
            </a:pPr>
          </a:p>
        </p:txBody>
      </p:sp>
      <p:sp>
        <p:nvSpPr>
          <p:cNvPr id="234" name="Shape 234"/>
          <p:cNvSpPr/>
          <p:nvPr/>
        </p:nvSpPr>
        <p:spPr>
          <a:xfrm flipV="1">
            <a:off x="7350720" y="11703839"/>
            <a:ext cx="1" cy="622301"/>
          </a:xfrm>
          <a:prstGeom prst="line">
            <a:avLst/>
          </a:prstGeom>
          <a:ln w="25400">
            <a:solidFill/>
            <a:miter lim="400000"/>
          </a:ln>
        </p:spPr>
        <p:txBody>
          <a:bodyPr lIns="50800" tIns="50800" rIns="50800" bIns="50800" anchor="ctr"/>
          <a:lstStyle/>
          <a:p>
            <a:pPr lvl="0">
              <a:defRPr sz="2400"/>
            </a:pPr>
          </a:p>
        </p:txBody>
      </p:sp>
      <p:sp>
        <p:nvSpPr>
          <p:cNvPr id="235" name="Shape 235"/>
          <p:cNvSpPr/>
          <p:nvPr/>
        </p:nvSpPr>
        <p:spPr>
          <a:xfrm flipV="1">
            <a:off x="10817820" y="11707099"/>
            <a:ext cx="1" cy="622301"/>
          </a:xfrm>
          <a:prstGeom prst="line">
            <a:avLst/>
          </a:prstGeom>
          <a:ln w="25400">
            <a:solidFill/>
            <a:miter lim="400000"/>
          </a:ln>
        </p:spPr>
        <p:txBody>
          <a:bodyPr lIns="50800" tIns="50800" rIns="50800" bIns="50800" anchor="ctr"/>
          <a:lstStyle/>
          <a:p>
            <a:pPr lvl="0">
              <a:defRPr sz="2400"/>
            </a:pPr>
          </a:p>
        </p:txBody>
      </p:sp>
      <p:sp>
        <p:nvSpPr>
          <p:cNvPr id="236" name="Shape 236"/>
          <p:cNvSpPr/>
          <p:nvPr/>
        </p:nvSpPr>
        <p:spPr>
          <a:xfrm>
            <a:off x="5003800" y="2925533"/>
            <a:ext cx="8317459" cy="787550"/>
          </a:xfrm>
          <a:prstGeom prst="rect">
            <a:avLst/>
          </a:prstGeom>
          <a:ln w="25400">
            <a:solidFill>
              <a:srgbClr val="85888D"/>
            </a:solidFill>
            <a:miter lim="400000"/>
          </a:ln>
        </p:spPr>
        <p:txBody>
          <a:bodyPr lIns="50800" tIns="50800" rIns="50800" bIns="50800" anchor="ctr"/>
          <a:lstStyle/>
          <a:p>
            <a:pPr lvl="0">
              <a:defRPr sz="2400"/>
            </a:pPr>
          </a:p>
        </p:txBody>
      </p:sp>
    </p:spTree>
  </p:cSld>
  <p:clrMapOvr>
    <a:masterClrMapping/>
  </p:clrMapOvr>
  <p:transition spd="med" advClick="1">
    <p:dissolve/>
  </p:transition>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Shape 238"/>
          <p:cNvSpPr/>
          <p:nvPr/>
        </p:nvSpPr>
        <p:spPr>
          <a:xfrm>
            <a:off x="-379807" y="8548195"/>
            <a:ext cx="13529563" cy="1391667"/>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152400" tIns="152400" rIns="152400" bIns="152400" anchor="b"/>
          <a:lstStyle/>
          <a:p>
            <a:pPr lvl="0" algn="l" defTabSz="457200">
              <a:lnSpc>
                <a:spcPct val="120000"/>
              </a:lnSpc>
              <a:defRPr sz="1800"/>
            </a:pPr>
            <a:endParaRPr b="1" sz="1000">
              <a:solidFill>
                <a:srgbClr val="FFFFFF"/>
              </a:solidFill>
              <a:latin typeface="Baskerville SemiBold"/>
              <a:ea typeface="Baskerville SemiBold"/>
              <a:cs typeface="Baskerville SemiBold"/>
              <a:sym typeface="Baskerville SemiBold"/>
            </a:endParaRPr>
          </a:p>
        </p:txBody>
      </p:sp>
      <p:sp>
        <p:nvSpPr>
          <p:cNvPr id="239" name="Shape 239"/>
          <p:cNvSpPr/>
          <p:nvPr/>
        </p:nvSpPr>
        <p:spPr>
          <a:xfrm>
            <a:off x="-113303" y="-64707"/>
            <a:ext cx="13101689" cy="1998172"/>
          </a:xfrm>
          <a:prstGeom prst="rect">
            <a:avLst/>
          </a:prstGeom>
          <a:solidFill>
            <a:srgbClr val="E3E8E0"/>
          </a:solidFill>
          <a:ln w="12700">
            <a:miter lim="400000"/>
          </a:ln>
        </p:spPr>
        <p:txBody>
          <a:bodyPr lIns="190500" tIns="190500" rIns="190500" bIns="190500"/>
          <a:lstStyle/>
          <a:p>
            <a:pPr lvl="0" defTabSz="457200">
              <a:defRPr sz="4000">
                <a:solidFill>
                  <a:srgbClr val="444444"/>
                </a:solidFill>
                <a:latin typeface="Baskerville"/>
                <a:ea typeface="Baskerville"/>
                <a:cs typeface="Baskerville"/>
                <a:sym typeface="Baskerville"/>
              </a:defRPr>
            </a:pPr>
          </a:p>
        </p:txBody>
      </p:sp>
      <p:sp>
        <p:nvSpPr>
          <p:cNvPr id="240" name="Shape 240"/>
          <p:cNvSpPr/>
          <p:nvPr/>
        </p:nvSpPr>
        <p:spPr>
          <a:xfrm>
            <a:off x="5070340" y="674029"/>
            <a:ext cx="262981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De methode</a:t>
            </a:r>
          </a:p>
        </p:txBody>
      </p:sp>
      <p:sp>
        <p:nvSpPr>
          <p:cNvPr id="241" name="Shape 241"/>
          <p:cNvSpPr/>
          <p:nvPr/>
        </p:nvSpPr>
        <p:spPr>
          <a:xfrm>
            <a:off x="37783" y="2203449"/>
            <a:ext cx="3192731" cy="283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marL="444500" indent="-444500" algn="l">
              <a:buSzPct val="75000"/>
              <a:buChar char="•"/>
              <a:defRPr sz="1800"/>
            </a:pPr>
            <a:r>
              <a:rPr sz="3600"/>
              <a:t>Python</a:t>
            </a:r>
            <a:endParaRPr sz="3600"/>
          </a:p>
          <a:p>
            <a:pPr lvl="0" marL="444500" indent="-444500" algn="l">
              <a:buSzPct val="75000"/>
              <a:buChar char="•"/>
              <a:defRPr sz="1800"/>
            </a:pPr>
            <a:r>
              <a:rPr sz="3600"/>
              <a:t>Queue</a:t>
            </a:r>
            <a:endParaRPr sz="3600"/>
          </a:p>
          <a:p>
            <a:pPr lvl="0" marL="444500" indent="-444500" algn="l">
              <a:buSzPct val="75000"/>
              <a:buChar char="•"/>
              <a:defRPr sz="1800"/>
            </a:pPr>
            <a:r>
              <a:rPr sz="3600"/>
              <a:t>Tree</a:t>
            </a:r>
            <a:endParaRPr sz="3600"/>
          </a:p>
          <a:p>
            <a:pPr lvl="0" marL="444500" indent="-444500" algn="l">
              <a:buSzPct val="75000"/>
              <a:buChar char="•"/>
              <a:defRPr sz="1800"/>
            </a:pPr>
            <a:r>
              <a:rPr sz="3600"/>
              <a:t>Breadth-first</a:t>
            </a:r>
            <a:endParaRPr sz="3600"/>
          </a:p>
          <a:p>
            <a:pPr lvl="0" marL="444500" indent="-444500" algn="l">
              <a:buSzPct val="75000"/>
              <a:buChar char="•"/>
              <a:defRPr sz="1800"/>
            </a:pPr>
            <a:r>
              <a:rPr sz="3600"/>
              <a:t>Limiet</a:t>
            </a:r>
          </a:p>
        </p:txBody>
      </p:sp>
      <p:sp>
        <p:nvSpPr>
          <p:cNvPr id="242" name="Shape 242"/>
          <p:cNvSpPr/>
          <p:nvPr/>
        </p:nvSpPr>
        <p:spPr>
          <a:xfrm>
            <a:off x="7621499" y="4448461"/>
            <a:ext cx="598787"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243" name="Shape 243"/>
          <p:cNvSpPr/>
          <p:nvPr/>
        </p:nvSpPr>
        <p:spPr>
          <a:xfrm>
            <a:off x="7775477" y="4505611"/>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4</a:t>
            </a:r>
          </a:p>
        </p:txBody>
      </p:sp>
      <p:sp>
        <p:nvSpPr>
          <p:cNvPr id="244" name="Shape 244"/>
          <p:cNvSpPr/>
          <p:nvPr/>
        </p:nvSpPr>
        <p:spPr>
          <a:xfrm>
            <a:off x="11167012" y="5710530"/>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245" name="Shape 245"/>
          <p:cNvSpPr/>
          <p:nvPr/>
        </p:nvSpPr>
        <p:spPr>
          <a:xfrm>
            <a:off x="4133453" y="5710530"/>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246" name="Shape 246"/>
          <p:cNvSpPr/>
          <p:nvPr/>
        </p:nvSpPr>
        <p:spPr>
          <a:xfrm>
            <a:off x="7608799" y="5710530"/>
            <a:ext cx="598787"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247" name="Shape 247"/>
          <p:cNvSpPr/>
          <p:nvPr/>
        </p:nvSpPr>
        <p:spPr>
          <a:xfrm>
            <a:off x="59083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248" name="Shape 248"/>
          <p:cNvSpPr/>
          <p:nvPr/>
        </p:nvSpPr>
        <p:spPr>
          <a:xfrm>
            <a:off x="70386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249" name="Shape 249"/>
          <p:cNvSpPr/>
          <p:nvPr/>
        </p:nvSpPr>
        <p:spPr>
          <a:xfrm>
            <a:off x="81689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250" name="Shape 250"/>
          <p:cNvSpPr/>
          <p:nvPr/>
        </p:nvSpPr>
        <p:spPr>
          <a:xfrm>
            <a:off x="93881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251" name="Shape 251"/>
          <p:cNvSpPr/>
          <p:nvPr/>
        </p:nvSpPr>
        <p:spPr>
          <a:xfrm>
            <a:off x="105184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252" name="Shape 252"/>
          <p:cNvSpPr/>
          <p:nvPr/>
        </p:nvSpPr>
        <p:spPr>
          <a:xfrm>
            <a:off x="116487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253" name="Shape 253"/>
          <p:cNvSpPr/>
          <p:nvPr/>
        </p:nvSpPr>
        <p:spPr>
          <a:xfrm>
            <a:off x="24285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254" name="Shape 254"/>
          <p:cNvSpPr/>
          <p:nvPr/>
        </p:nvSpPr>
        <p:spPr>
          <a:xfrm>
            <a:off x="35588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255" name="Shape 255"/>
          <p:cNvSpPr/>
          <p:nvPr/>
        </p:nvSpPr>
        <p:spPr>
          <a:xfrm>
            <a:off x="46891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256" name="Shape 256"/>
          <p:cNvSpPr/>
          <p:nvPr/>
        </p:nvSpPr>
        <p:spPr>
          <a:xfrm>
            <a:off x="11320989" y="5767680"/>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4</a:t>
            </a:r>
          </a:p>
        </p:txBody>
      </p:sp>
      <p:sp>
        <p:nvSpPr>
          <p:cNvPr id="257" name="Shape 257"/>
          <p:cNvSpPr/>
          <p:nvPr/>
        </p:nvSpPr>
        <p:spPr>
          <a:xfrm>
            <a:off x="7762777" y="5767680"/>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a:t>
            </a:r>
          </a:p>
        </p:txBody>
      </p:sp>
      <p:sp>
        <p:nvSpPr>
          <p:cNvPr id="258" name="Shape 258"/>
          <p:cNvSpPr/>
          <p:nvPr/>
        </p:nvSpPr>
        <p:spPr>
          <a:xfrm>
            <a:off x="4194712" y="5767680"/>
            <a:ext cx="4673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24</a:t>
            </a:r>
          </a:p>
        </p:txBody>
      </p:sp>
      <p:sp>
        <p:nvSpPr>
          <p:cNvPr id="259" name="Shape 259"/>
          <p:cNvSpPr/>
          <p:nvPr/>
        </p:nvSpPr>
        <p:spPr>
          <a:xfrm>
            <a:off x="11763764" y="12331325"/>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4</a:t>
            </a:r>
          </a:p>
        </p:txBody>
      </p:sp>
      <p:sp>
        <p:nvSpPr>
          <p:cNvPr id="260" name="Shape 260"/>
          <p:cNvSpPr/>
          <p:nvPr/>
        </p:nvSpPr>
        <p:spPr>
          <a:xfrm>
            <a:off x="10671564" y="12356725"/>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a:t>
            </a:r>
          </a:p>
        </p:txBody>
      </p:sp>
      <p:sp>
        <p:nvSpPr>
          <p:cNvPr id="261" name="Shape 261"/>
          <p:cNvSpPr/>
          <p:nvPr/>
        </p:nvSpPr>
        <p:spPr>
          <a:xfrm>
            <a:off x="9453100" y="12335763"/>
            <a:ext cx="4673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24</a:t>
            </a:r>
          </a:p>
        </p:txBody>
      </p:sp>
      <p:sp>
        <p:nvSpPr>
          <p:cNvPr id="262" name="Shape 262"/>
          <p:cNvSpPr/>
          <p:nvPr/>
        </p:nvSpPr>
        <p:spPr>
          <a:xfrm>
            <a:off x="7060207" y="12331325"/>
            <a:ext cx="555626"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1.4</a:t>
            </a:r>
          </a:p>
        </p:txBody>
      </p:sp>
      <p:sp>
        <p:nvSpPr>
          <p:cNvPr id="263" name="Shape 263"/>
          <p:cNvSpPr/>
          <p:nvPr/>
        </p:nvSpPr>
        <p:spPr>
          <a:xfrm>
            <a:off x="8322905" y="12353083"/>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a:t>
            </a:r>
          </a:p>
        </p:txBody>
      </p:sp>
      <p:sp>
        <p:nvSpPr>
          <p:cNvPr id="264" name="Shape 264"/>
          <p:cNvSpPr/>
          <p:nvPr/>
        </p:nvSpPr>
        <p:spPr>
          <a:xfrm>
            <a:off x="6062305" y="12335763"/>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a:t>
            </a:r>
          </a:p>
        </p:txBody>
      </p:sp>
      <p:sp>
        <p:nvSpPr>
          <p:cNvPr id="265" name="Shape 265"/>
          <p:cNvSpPr/>
          <p:nvPr/>
        </p:nvSpPr>
        <p:spPr>
          <a:xfrm>
            <a:off x="4743616" y="12331325"/>
            <a:ext cx="4673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24</a:t>
            </a:r>
          </a:p>
        </p:txBody>
      </p:sp>
      <p:sp>
        <p:nvSpPr>
          <p:cNvPr id="266" name="Shape 266"/>
          <p:cNvSpPr/>
          <p:nvPr/>
        </p:nvSpPr>
        <p:spPr>
          <a:xfrm>
            <a:off x="3569920" y="12335763"/>
            <a:ext cx="555626"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4.9</a:t>
            </a:r>
          </a:p>
        </p:txBody>
      </p:sp>
      <p:sp>
        <p:nvSpPr>
          <p:cNvPr id="267" name="Shape 267"/>
          <p:cNvSpPr/>
          <p:nvPr/>
        </p:nvSpPr>
        <p:spPr>
          <a:xfrm>
            <a:off x="2441376" y="12331325"/>
            <a:ext cx="57308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24!</a:t>
            </a:r>
          </a:p>
        </p:txBody>
      </p:sp>
      <p:sp>
        <p:nvSpPr>
          <p:cNvPr id="268" name="Shape 268"/>
          <p:cNvSpPr/>
          <p:nvPr/>
        </p:nvSpPr>
        <p:spPr>
          <a:xfrm>
            <a:off x="8218310" y="4769832"/>
            <a:ext cx="3186586" cy="915816"/>
          </a:xfrm>
          <a:prstGeom prst="line">
            <a:avLst/>
          </a:prstGeom>
          <a:ln w="25400">
            <a:solidFill/>
            <a:miter lim="400000"/>
          </a:ln>
        </p:spPr>
        <p:txBody>
          <a:bodyPr lIns="50800" tIns="50800" rIns="50800" bIns="50800" anchor="ctr"/>
          <a:lstStyle/>
          <a:p>
            <a:pPr lvl="0">
              <a:defRPr sz="2400"/>
            </a:pPr>
          </a:p>
        </p:txBody>
      </p:sp>
      <p:sp>
        <p:nvSpPr>
          <p:cNvPr id="269" name="Shape 269"/>
          <p:cNvSpPr/>
          <p:nvPr/>
        </p:nvSpPr>
        <p:spPr>
          <a:xfrm flipV="1">
            <a:off x="7920892" y="5062286"/>
            <a:ext cx="1" cy="647701"/>
          </a:xfrm>
          <a:prstGeom prst="line">
            <a:avLst/>
          </a:prstGeom>
          <a:ln w="25400">
            <a:solidFill/>
            <a:miter lim="400000"/>
          </a:ln>
        </p:spPr>
        <p:txBody>
          <a:bodyPr lIns="50800" tIns="50800" rIns="50800" bIns="50800" anchor="ctr"/>
          <a:lstStyle/>
          <a:p>
            <a:pPr lvl="0">
              <a:defRPr sz="2400"/>
            </a:pPr>
          </a:p>
        </p:txBody>
      </p:sp>
      <p:sp>
        <p:nvSpPr>
          <p:cNvPr id="270" name="Shape 270"/>
          <p:cNvSpPr/>
          <p:nvPr/>
        </p:nvSpPr>
        <p:spPr>
          <a:xfrm flipV="1">
            <a:off x="2792016" y="11510012"/>
            <a:ext cx="794125" cy="794124"/>
          </a:xfrm>
          <a:prstGeom prst="line">
            <a:avLst/>
          </a:prstGeom>
          <a:ln w="25400">
            <a:solidFill/>
            <a:miter lim="400000"/>
          </a:ln>
        </p:spPr>
        <p:txBody>
          <a:bodyPr lIns="50800" tIns="50800" rIns="50800" bIns="50800" anchor="ctr"/>
          <a:lstStyle/>
          <a:p>
            <a:pPr lvl="0">
              <a:defRPr sz="2400"/>
            </a:pPr>
          </a:p>
        </p:txBody>
      </p:sp>
      <p:sp>
        <p:nvSpPr>
          <p:cNvPr id="271" name="Shape 271"/>
          <p:cNvSpPr/>
          <p:nvPr/>
        </p:nvSpPr>
        <p:spPr>
          <a:xfrm flipV="1">
            <a:off x="6259116" y="11510012"/>
            <a:ext cx="794125" cy="794124"/>
          </a:xfrm>
          <a:prstGeom prst="line">
            <a:avLst/>
          </a:prstGeom>
          <a:ln w="25400">
            <a:solidFill/>
            <a:miter lim="400000"/>
          </a:ln>
        </p:spPr>
        <p:txBody>
          <a:bodyPr lIns="50800" tIns="50800" rIns="50800" bIns="50800" anchor="ctr"/>
          <a:lstStyle/>
          <a:p>
            <a:pPr lvl="0">
              <a:defRPr sz="2400"/>
            </a:pPr>
          </a:p>
        </p:txBody>
      </p:sp>
      <p:sp>
        <p:nvSpPr>
          <p:cNvPr id="272" name="Shape 272"/>
          <p:cNvSpPr/>
          <p:nvPr/>
        </p:nvSpPr>
        <p:spPr>
          <a:xfrm flipV="1">
            <a:off x="9726216" y="11510012"/>
            <a:ext cx="794125" cy="794124"/>
          </a:xfrm>
          <a:prstGeom prst="line">
            <a:avLst/>
          </a:prstGeom>
          <a:ln w="25400">
            <a:solidFill/>
            <a:miter lim="400000"/>
          </a:ln>
        </p:spPr>
        <p:txBody>
          <a:bodyPr lIns="50800" tIns="50800" rIns="50800" bIns="50800" anchor="ctr"/>
          <a:lstStyle/>
          <a:p>
            <a:pPr lvl="0">
              <a:defRPr sz="2400"/>
            </a:pPr>
          </a:p>
        </p:txBody>
      </p:sp>
      <p:sp>
        <p:nvSpPr>
          <p:cNvPr id="273" name="Shape 273"/>
          <p:cNvSpPr/>
          <p:nvPr/>
        </p:nvSpPr>
        <p:spPr>
          <a:xfrm>
            <a:off x="11166099" y="11510012"/>
            <a:ext cx="794125" cy="794124"/>
          </a:xfrm>
          <a:prstGeom prst="line">
            <a:avLst/>
          </a:prstGeom>
          <a:ln w="25400">
            <a:solidFill/>
            <a:miter lim="400000"/>
          </a:ln>
        </p:spPr>
        <p:txBody>
          <a:bodyPr lIns="50800" tIns="50800" rIns="50800" bIns="50800" anchor="ctr"/>
          <a:lstStyle/>
          <a:p>
            <a:pPr lvl="0">
              <a:defRPr sz="2400"/>
            </a:pPr>
          </a:p>
        </p:txBody>
      </p:sp>
      <p:sp>
        <p:nvSpPr>
          <p:cNvPr id="274" name="Shape 274"/>
          <p:cNvSpPr/>
          <p:nvPr/>
        </p:nvSpPr>
        <p:spPr>
          <a:xfrm>
            <a:off x="7657962" y="11471912"/>
            <a:ext cx="794125" cy="794124"/>
          </a:xfrm>
          <a:prstGeom prst="line">
            <a:avLst/>
          </a:prstGeom>
          <a:ln w="25400">
            <a:solidFill/>
            <a:miter lim="400000"/>
          </a:ln>
        </p:spPr>
        <p:txBody>
          <a:bodyPr lIns="50800" tIns="50800" rIns="50800" bIns="50800" anchor="ctr"/>
          <a:lstStyle/>
          <a:p>
            <a:pPr lvl="0">
              <a:defRPr sz="2400"/>
            </a:pPr>
          </a:p>
        </p:txBody>
      </p:sp>
      <p:sp>
        <p:nvSpPr>
          <p:cNvPr id="275" name="Shape 275"/>
          <p:cNvSpPr/>
          <p:nvPr/>
        </p:nvSpPr>
        <p:spPr>
          <a:xfrm>
            <a:off x="4152762" y="11471912"/>
            <a:ext cx="794125" cy="794124"/>
          </a:xfrm>
          <a:prstGeom prst="line">
            <a:avLst/>
          </a:prstGeom>
          <a:ln w="25400">
            <a:solidFill/>
            <a:miter lim="400000"/>
          </a:ln>
        </p:spPr>
        <p:txBody>
          <a:bodyPr lIns="50800" tIns="50800" rIns="50800" bIns="50800" anchor="ctr"/>
          <a:lstStyle/>
          <a:p>
            <a:pPr lvl="0">
              <a:defRPr sz="2400"/>
            </a:pPr>
          </a:p>
        </p:txBody>
      </p:sp>
      <p:sp>
        <p:nvSpPr>
          <p:cNvPr id="276" name="Shape 276"/>
          <p:cNvSpPr/>
          <p:nvPr/>
        </p:nvSpPr>
        <p:spPr>
          <a:xfrm flipV="1">
            <a:off x="3824078" y="11694399"/>
            <a:ext cx="1" cy="622301"/>
          </a:xfrm>
          <a:prstGeom prst="line">
            <a:avLst/>
          </a:prstGeom>
          <a:ln w="25400">
            <a:solidFill/>
            <a:miter lim="400000"/>
          </a:ln>
        </p:spPr>
        <p:txBody>
          <a:bodyPr lIns="50800" tIns="50800" rIns="50800" bIns="50800" anchor="ctr"/>
          <a:lstStyle/>
          <a:p>
            <a:pPr lvl="0">
              <a:defRPr sz="2400"/>
            </a:pPr>
          </a:p>
        </p:txBody>
      </p:sp>
      <p:sp>
        <p:nvSpPr>
          <p:cNvPr id="277" name="Shape 277"/>
          <p:cNvSpPr/>
          <p:nvPr/>
        </p:nvSpPr>
        <p:spPr>
          <a:xfrm flipV="1">
            <a:off x="7350720" y="11703839"/>
            <a:ext cx="1" cy="622301"/>
          </a:xfrm>
          <a:prstGeom prst="line">
            <a:avLst/>
          </a:prstGeom>
          <a:ln w="25400">
            <a:solidFill/>
            <a:miter lim="400000"/>
          </a:ln>
        </p:spPr>
        <p:txBody>
          <a:bodyPr lIns="50800" tIns="50800" rIns="50800" bIns="50800" anchor="ctr"/>
          <a:lstStyle/>
          <a:p>
            <a:pPr lvl="0">
              <a:defRPr sz="2400"/>
            </a:pPr>
          </a:p>
        </p:txBody>
      </p:sp>
      <p:sp>
        <p:nvSpPr>
          <p:cNvPr id="278" name="Shape 278"/>
          <p:cNvSpPr/>
          <p:nvPr/>
        </p:nvSpPr>
        <p:spPr>
          <a:xfrm flipV="1">
            <a:off x="10817820" y="11707099"/>
            <a:ext cx="1" cy="622301"/>
          </a:xfrm>
          <a:prstGeom prst="line">
            <a:avLst/>
          </a:prstGeom>
          <a:ln w="25400">
            <a:solidFill/>
            <a:miter lim="400000"/>
          </a:ln>
        </p:spPr>
        <p:txBody>
          <a:bodyPr lIns="50800" tIns="50800" rIns="50800" bIns="50800" anchor="ctr"/>
          <a:lstStyle/>
          <a:p>
            <a:pPr lvl="0">
              <a:defRPr sz="2400"/>
            </a:pPr>
          </a:p>
        </p:txBody>
      </p:sp>
      <p:sp>
        <p:nvSpPr>
          <p:cNvPr id="279" name="Shape 279"/>
          <p:cNvSpPr/>
          <p:nvPr/>
        </p:nvSpPr>
        <p:spPr>
          <a:xfrm>
            <a:off x="5003800" y="2925533"/>
            <a:ext cx="8317459" cy="787550"/>
          </a:xfrm>
          <a:prstGeom prst="rect">
            <a:avLst/>
          </a:prstGeom>
          <a:ln w="25400">
            <a:solidFill>
              <a:srgbClr val="85888D"/>
            </a:solidFill>
            <a:miter lim="400000"/>
          </a:ln>
        </p:spPr>
        <p:txBody>
          <a:bodyPr lIns="50800" tIns="50800" rIns="50800" bIns="50800" anchor="ctr"/>
          <a:lstStyle/>
          <a:p>
            <a:pPr lvl="0">
              <a:defRPr sz="2400"/>
            </a:pPr>
          </a:p>
        </p:txBody>
      </p:sp>
      <p:sp>
        <p:nvSpPr>
          <p:cNvPr id="280" name="Shape 280"/>
          <p:cNvSpPr/>
          <p:nvPr/>
        </p:nvSpPr>
        <p:spPr>
          <a:xfrm flipV="1">
            <a:off x="4436346" y="4783881"/>
            <a:ext cx="3187137" cy="913898"/>
          </a:xfrm>
          <a:prstGeom prst="line">
            <a:avLst/>
          </a:prstGeom>
          <a:ln w="25400">
            <a:solidFill/>
            <a:miter lim="400000"/>
          </a:ln>
        </p:spPr>
        <p:txBody>
          <a:bodyPr lIns="50800" tIns="50800" rIns="50800" bIns="50800" anchor="ctr"/>
          <a:lstStyle/>
          <a:p>
            <a:pPr lvl="0">
              <a:defRPr sz="2400"/>
            </a:pPr>
          </a:p>
        </p:txBody>
      </p:sp>
      <p:sp>
        <p:nvSpPr>
          <p:cNvPr id="281" name="Shape 281"/>
          <p:cNvSpPr/>
          <p:nvPr/>
        </p:nvSpPr>
        <p:spPr>
          <a:xfrm>
            <a:off x="15107245" y="3014882"/>
            <a:ext cx="598786" cy="622301"/>
          </a:xfrm>
          <a:prstGeom prst="rect">
            <a:avLst/>
          </a:prstGeom>
          <a:ln w="25400">
            <a:solidFill>
              <a:srgbClr val="85888D"/>
            </a:solidFill>
            <a:miter lim="400000"/>
          </a:ln>
        </p:spPr>
        <p:txBody>
          <a:bodyPr lIns="50800" tIns="50800" rIns="50800" bIns="50800" anchor="ctr"/>
          <a:lstStyle/>
          <a:p>
            <a:pPr lvl="0">
              <a:defRPr sz="2400"/>
            </a:pPr>
          </a:p>
        </p:txBody>
      </p:sp>
      <p:sp>
        <p:nvSpPr>
          <p:cNvPr id="282" name="Shape 282"/>
          <p:cNvSpPr/>
          <p:nvPr/>
        </p:nvSpPr>
        <p:spPr>
          <a:xfrm>
            <a:off x="15134297" y="3097807"/>
            <a:ext cx="544681" cy="46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lvl1pPr>
          </a:lstStyle>
          <a:p>
            <a:pPr lvl="0">
              <a:defRPr sz="1800"/>
            </a:pPr>
            <a:r>
              <a:rPr sz="2400"/>
              <a:t>4</a:t>
            </a:r>
          </a:p>
        </p:txBody>
      </p:sp>
      <p:sp>
        <p:nvSpPr>
          <p:cNvPr id="283" name="Shape 283"/>
          <p:cNvSpPr/>
          <p:nvPr/>
        </p:nvSpPr>
        <p:spPr>
          <a:xfrm>
            <a:off x="14344787" y="3008158"/>
            <a:ext cx="598787" cy="622301"/>
          </a:xfrm>
          <a:prstGeom prst="rect">
            <a:avLst/>
          </a:prstGeom>
          <a:ln w="25400">
            <a:solidFill>
              <a:srgbClr val="85888D"/>
            </a:solidFill>
            <a:miter lim="400000"/>
          </a:ln>
        </p:spPr>
        <p:txBody>
          <a:bodyPr lIns="50800" tIns="50800" rIns="50800" bIns="50800" anchor="ctr"/>
          <a:lstStyle/>
          <a:p>
            <a:pPr lvl="0">
              <a:defRPr sz="2400"/>
            </a:pPr>
          </a:p>
        </p:txBody>
      </p:sp>
      <p:sp>
        <p:nvSpPr>
          <p:cNvPr id="284" name="Shape 284"/>
          <p:cNvSpPr/>
          <p:nvPr/>
        </p:nvSpPr>
        <p:spPr>
          <a:xfrm>
            <a:off x="14371840" y="3091082"/>
            <a:ext cx="544681" cy="46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lvl1pPr>
          </a:lstStyle>
          <a:p>
            <a:pPr lvl="0">
              <a:defRPr sz="1800"/>
            </a:pPr>
            <a:r>
              <a:rPr sz="2400"/>
              <a:t>2</a:t>
            </a:r>
          </a:p>
        </p:txBody>
      </p:sp>
      <p:sp>
        <p:nvSpPr>
          <p:cNvPr id="285" name="Shape 285"/>
          <p:cNvSpPr/>
          <p:nvPr/>
        </p:nvSpPr>
        <p:spPr>
          <a:xfrm>
            <a:off x="13369050" y="3008158"/>
            <a:ext cx="598786" cy="622301"/>
          </a:xfrm>
          <a:prstGeom prst="rect">
            <a:avLst/>
          </a:prstGeom>
          <a:ln w="25400">
            <a:solidFill>
              <a:srgbClr val="85888D"/>
            </a:solidFill>
            <a:miter lim="400000"/>
          </a:ln>
        </p:spPr>
        <p:txBody>
          <a:bodyPr lIns="50800" tIns="50800" rIns="50800" bIns="50800" anchor="ctr"/>
          <a:lstStyle/>
          <a:p>
            <a:pPr lvl="0">
              <a:defRPr sz="2400"/>
            </a:pPr>
          </a:p>
        </p:txBody>
      </p:sp>
      <p:sp>
        <p:nvSpPr>
          <p:cNvPr id="286" name="Shape 286"/>
          <p:cNvSpPr/>
          <p:nvPr/>
        </p:nvSpPr>
        <p:spPr>
          <a:xfrm>
            <a:off x="13396103" y="3091082"/>
            <a:ext cx="544680" cy="46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lvl1pPr>
          </a:lstStyle>
          <a:p>
            <a:pPr lvl="0">
              <a:defRPr sz="1800"/>
            </a:pPr>
            <a:r>
              <a:rPr sz="2400"/>
              <a:t>24</a:t>
            </a:r>
          </a:p>
        </p:txBody>
      </p:sp>
    </p:spTree>
  </p:cSld>
  <p:clrMapOvr>
    <a:masterClrMapping/>
  </p:clrMapOvr>
  <p:transition spd="med" advClick="1">
    <p:dissolve/>
  </p:transition>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 name="Shape 290"/>
          <p:cNvSpPr/>
          <p:nvPr/>
        </p:nvSpPr>
        <p:spPr>
          <a:xfrm>
            <a:off x="-379807" y="8548195"/>
            <a:ext cx="13529563" cy="1391667"/>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152400" tIns="152400" rIns="152400" bIns="152400" anchor="b"/>
          <a:lstStyle/>
          <a:p>
            <a:pPr lvl="0" algn="l" defTabSz="457200">
              <a:lnSpc>
                <a:spcPct val="120000"/>
              </a:lnSpc>
              <a:defRPr sz="1800"/>
            </a:pPr>
            <a:endParaRPr b="1" sz="1000">
              <a:solidFill>
                <a:srgbClr val="FFFFFF"/>
              </a:solidFill>
              <a:latin typeface="Baskerville SemiBold"/>
              <a:ea typeface="Baskerville SemiBold"/>
              <a:cs typeface="Baskerville SemiBold"/>
              <a:sym typeface="Baskerville SemiBold"/>
            </a:endParaRPr>
          </a:p>
        </p:txBody>
      </p:sp>
      <p:sp>
        <p:nvSpPr>
          <p:cNvPr id="291" name="Shape 291"/>
          <p:cNvSpPr/>
          <p:nvPr/>
        </p:nvSpPr>
        <p:spPr>
          <a:xfrm>
            <a:off x="-113303" y="-64707"/>
            <a:ext cx="13101689" cy="1998172"/>
          </a:xfrm>
          <a:prstGeom prst="rect">
            <a:avLst/>
          </a:prstGeom>
          <a:solidFill>
            <a:srgbClr val="E3E8E0"/>
          </a:solidFill>
          <a:ln w="12700">
            <a:miter lim="400000"/>
          </a:ln>
        </p:spPr>
        <p:txBody>
          <a:bodyPr lIns="190500" tIns="190500" rIns="190500" bIns="190500"/>
          <a:lstStyle/>
          <a:p>
            <a:pPr lvl="0" defTabSz="457200">
              <a:defRPr sz="4000">
                <a:solidFill>
                  <a:srgbClr val="444444"/>
                </a:solidFill>
                <a:latin typeface="Baskerville"/>
                <a:ea typeface="Baskerville"/>
                <a:cs typeface="Baskerville"/>
                <a:sym typeface="Baskerville"/>
              </a:defRPr>
            </a:pPr>
          </a:p>
        </p:txBody>
      </p:sp>
      <p:sp>
        <p:nvSpPr>
          <p:cNvPr id="292" name="Shape 292"/>
          <p:cNvSpPr/>
          <p:nvPr/>
        </p:nvSpPr>
        <p:spPr>
          <a:xfrm>
            <a:off x="5070340" y="674029"/>
            <a:ext cx="262981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De methode</a:t>
            </a:r>
          </a:p>
        </p:txBody>
      </p:sp>
      <p:sp>
        <p:nvSpPr>
          <p:cNvPr id="293" name="Shape 293"/>
          <p:cNvSpPr/>
          <p:nvPr/>
        </p:nvSpPr>
        <p:spPr>
          <a:xfrm>
            <a:off x="37783" y="2203449"/>
            <a:ext cx="3192731" cy="283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marL="444500" indent="-444500" algn="l">
              <a:buSzPct val="75000"/>
              <a:buChar char="•"/>
              <a:defRPr sz="1800"/>
            </a:pPr>
            <a:r>
              <a:rPr sz="3600"/>
              <a:t>Python</a:t>
            </a:r>
            <a:endParaRPr sz="3600"/>
          </a:p>
          <a:p>
            <a:pPr lvl="0" marL="444500" indent="-444500" algn="l">
              <a:buSzPct val="75000"/>
              <a:buChar char="•"/>
              <a:defRPr sz="1800"/>
            </a:pPr>
            <a:r>
              <a:rPr sz="3600"/>
              <a:t>Queue</a:t>
            </a:r>
            <a:endParaRPr sz="3600"/>
          </a:p>
          <a:p>
            <a:pPr lvl="0" marL="444500" indent="-444500" algn="l">
              <a:buSzPct val="75000"/>
              <a:buChar char="•"/>
              <a:defRPr sz="1800"/>
            </a:pPr>
            <a:r>
              <a:rPr sz="3600"/>
              <a:t>Tree</a:t>
            </a:r>
            <a:endParaRPr sz="3600"/>
          </a:p>
          <a:p>
            <a:pPr lvl="0" marL="444500" indent="-444500" algn="l">
              <a:buSzPct val="75000"/>
              <a:buChar char="•"/>
              <a:defRPr sz="1800"/>
            </a:pPr>
            <a:r>
              <a:rPr sz="3600"/>
              <a:t>Breadth-first</a:t>
            </a:r>
            <a:endParaRPr sz="3600"/>
          </a:p>
          <a:p>
            <a:pPr lvl="0" marL="444500" indent="-444500" algn="l">
              <a:buSzPct val="75000"/>
              <a:buChar char="•"/>
              <a:defRPr sz="1800"/>
            </a:pPr>
            <a:r>
              <a:rPr sz="3600"/>
              <a:t>Limiet</a:t>
            </a:r>
          </a:p>
        </p:txBody>
      </p:sp>
      <p:sp>
        <p:nvSpPr>
          <p:cNvPr id="294" name="Shape 294"/>
          <p:cNvSpPr/>
          <p:nvPr/>
        </p:nvSpPr>
        <p:spPr>
          <a:xfrm>
            <a:off x="7621499" y="4448461"/>
            <a:ext cx="598787"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295" name="Shape 295"/>
          <p:cNvSpPr/>
          <p:nvPr/>
        </p:nvSpPr>
        <p:spPr>
          <a:xfrm>
            <a:off x="7775477" y="4505611"/>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4</a:t>
            </a:r>
          </a:p>
        </p:txBody>
      </p:sp>
      <p:sp>
        <p:nvSpPr>
          <p:cNvPr id="296" name="Shape 296"/>
          <p:cNvSpPr/>
          <p:nvPr/>
        </p:nvSpPr>
        <p:spPr>
          <a:xfrm>
            <a:off x="11167012" y="5710530"/>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297" name="Shape 297"/>
          <p:cNvSpPr/>
          <p:nvPr/>
        </p:nvSpPr>
        <p:spPr>
          <a:xfrm>
            <a:off x="4133453" y="5710530"/>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298" name="Shape 298"/>
          <p:cNvSpPr/>
          <p:nvPr/>
        </p:nvSpPr>
        <p:spPr>
          <a:xfrm>
            <a:off x="7608799" y="5710530"/>
            <a:ext cx="598787"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299" name="Shape 299"/>
          <p:cNvSpPr/>
          <p:nvPr/>
        </p:nvSpPr>
        <p:spPr>
          <a:xfrm>
            <a:off x="59083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300" name="Shape 300"/>
          <p:cNvSpPr/>
          <p:nvPr/>
        </p:nvSpPr>
        <p:spPr>
          <a:xfrm>
            <a:off x="70386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301" name="Shape 301"/>
          <p:cNvSpPr/>
          <p:nvPr/>
        </p:nvSpPr>
        <p:spPr>
          <a:xfrm>
            <a:off x="81689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302" name="Shape 302"/>
          <p:cNvSpPr/>
          <p:nvPr/>
        </p:nvSpPr>
        <p:spPr>
          <a:xfrm>
            <a:off x="93881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303" name="Shape 303"/>
          <p:cNvSpPr/>
          <p:nvPr/>
        </p:nvSpPr>
        <p:spPr>
          <a:xfrm>
            <a:off x="105184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304" name="Shape 304"/>
          <p:cNvSpPr/>
          <p:nvPr/>
        </p:nvSpPr>
        <p:spPr>
          <a:xfrm>
            <a:off x="116487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305" name="Shape 305"/>
          <p:cNvSpPr/>
          <p:nvPr/>
        </p:nvSpPr>
        <p:spPr>
          <a:xfrm>
            <a:off x="24285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306" name="Shape 306"/>
          <p:cNvSpPr/>
          <p:nvPr/>
        </p:nvSpPr>
        <p:spPr>
          <a:xfrm>
            <a:off x="35588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307" name="Shape 307"/>
          <p:cNvSpPr/>
          <p:nvPr/>
        </p:nvSpPr>
        <p:spPr>
          <a:xfrm>
            <a:off x="46891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308" name="Shape 308"/>
          <p:cNvSpPr/>
          <p:nvPr/>
        </p:nvSpPr>
        <p:spPr>
          <a:xfrm>
            <a:off x="11320989" y="5767680"/>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4</a:t>
            </a:r>
          </a:p>
        </p:txBody>
      </p:sp>
      <p:sp>
        <p:nvSpPr>
          <p:cNvPr id="309" name="Shape 309"/>
          <p:cNvSpPr/>
          <p:nvPr/>
        </p:nvSpPr>
        <p:spPr>
          <a:xfrm>
            <a:off x="7762777" y="5767680"/>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a:t>
            </a:r>
          </a:p>
        </p:txBody>
      </p:sp>
      <p:sp>
        <p:nvSpPr>
          <p:cNvPr id="310" name="Shape 310"/>
          <p:cNvSpPr/>
          <p:nvPr/>
        </p:nvSpPr>
        <p:spPr>
          <a:xfrm>
            <a:off x="4194712" y="5767680"/>
            <a:ext cx="4673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24</a:t>
            </a:r>
          </a:p>
        </p:txBody>
      </p:sp>
      <p:sp>
        <p:nvSpPr>
          <p:cNvPr id="311" name="Shape 311"/>
          <p:cNvSpPr/>
          <p:nvPr/>
        </p:nvSpPr>
        <p:spPr>
          <a:xfrm>
            <a:off x="11763764" y="12331325"/>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4</a:t>
            </a:r>
          </a:p>
        </p:txBody>
      </p:sp>
      <p:sp>
        <p:nvSpPr>
          <p:cNvPr id="312" name="Shape 312"/>
          <p:cNvSpPr/>
          <p:nvPr/>
        </p:nvSpPr>
        <p:spPr>
          <a:xfrm>
            <a:off x="10671564" y="12356725"/>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a:t>
            </a:r>
          </a:p>
        </p:txBody>
      </p:sp>
      <p:sp>
        <p:nvSpPr>
          <p:cNvPr id="313" name="Shape 313"/>
          <p:cNvSpPr/>
          <p:nvPr/>
        </p:nvSpPr>
        <p:spPr>
          <a:xfrm>
            <a:off x="9453100" y="12335763"/>
            <a:ext cx="4673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24</a:t>
            </a:r>
          </a:p>
        </p:txBody>
      </p:sp>
      <p:sp>
        <p:nvSpPr>
          <p:cNvPr id="314" name="Shape 314"/>
          <p:cNvSpPr/>
          <p:nvPr/>
        </p:nvSpPr>
        <p:spPr>
          <a:xfrm>
            <a:off x="7060207" y="12331325"/>
            <a:ext cx="555626"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1.4</a:t>
            </a:r>
          </a:p>
        </p:txBody>
      </p:sp>
      <p:sp>
        <p:nvSpPr>
          <p:cNvPr id="315" name="Shape 315"/>
          <p:cNvSpPr/>
          <p:nvPr/>
        </p:nvSpPr>
        <p:spPr>
          <a:xfrm>
            <a:off x="8322905" y="12353083"/>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a:t>
            </a:r>
          </a:p>
        </p:txBody>
      </p:sp>
      <p:sp>
        <p:nvSpPr>
          <p:cNvPr id="316" name="Shape 316"/>
          <p:cNvSpPr/>
          <p:nvPr/>
        </p:nvSpPr>
        <p:spPr>
          <a:xfrm>
            <a:off x="6062305" y="12335763"/>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a:t>
            </a:r>
          </a:p>
        </p:txBody>
      </p:sp>
      <p:sp>
        <p:nvSpPr>
          <p:cNvPr id="317" name="Shape 317"/>
          <p:cNvSpPr/>
          <p:nvPr/>
        </p:nvSpPr>
        <p:spPr>
          <a:xfrm>
            <a:off x="4743616" y="12331325"/>
            <a:ext cx="4673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24</a:t>
            </a:r>
          </a:p>
        </p:txBody>
      </p:sp>
      <p:sp>
        <p:nvSpPr>
          <p:cNvPr id="318" name="Shape 318"/>
          <p:cNvSpPr/>
          <p:nvPr/>
        </p:nvSpPr>
        <p:spPr>
          <a:xfrm>
            <a:off x="3569920" y="12335763"/>
            <a:ext cx="555626"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4.9</a:t>
            </a:r>
          </a:p>
        </p:txBody>
      </p:sp>
      <p:sp>
        <p:nvSpPr>
          <p:cNvPr id="319" name="Shape 319"/>
          <p:cNvSpPr/>
          <p:nvPr/>
        </p:nvSpPr>
        <p:spPr>
          <a:xfrm>
            <a:off x="2441376" y="12331325"/>
            <a:ext cx="57308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24!</a:t>
            </a:r>
          </a:p>
        </p:txBody>
      </p:sp>
      <p:sp>
        <p:nvSpPr>
          <p:cNvPr id="320" name="Shape 320"/>
          <p:cNvSpPr/>
          <p:nvPr/>
        </p:nvSpPr>
        <p:spPr>
          <a:xfrm>
            <a:off x="8218310" y="4769832"/>
            <a:ext cx="3186586" cy="915816"/>
          </a:xfrm>
          <a:prstGeom prst="line">
            <a:avLst/>
          </a:prstGeom>
          <a:ln w="25400">
            <a:solidFill/>
            <a:miter lim="400000"/>
          </a:ln>
        </p:spPr>
        <p:txBody>
          <a:bodyPr lIns="50800" tIns="50800" rIns="50800" bIns="50800" anchor="ctr"/>
          <a:lstStyle/>
          <a:p>
            <a:pPr lvl="0">
              <a:defRPr sz="2400"/>
            </a:pPr>
          </a:p>
        </p:txBody>
      </p:sp>
      <p:sp>
        <p:nvSpPr>
          <p:cNvPr id="321" name="Shape 321"/>
          <p:cNvSpPr/>
          <p:nvPr/>
        </p:nvSpPr>
        <p:spPr>
          <a:xfrm flipV="1">
            <a:off x="7920892" y="5062286"/>
            <a:ext cx="1" cy="647701"/>
          </a:xfrm>
          <a:prstGeom prst="line">
            <a:avLst/>
          </a:prstGeom>
          <a:ln w="25400">
            <a:solidFill/>
            <a:miter lim="400000"/>
          </a:ln>
        </p:spPr>
        <p:txBody>
          <a:bodyPr lIns="50800" tIns="50800" rIns="50800" bIns="50800" anchor="ctr"/>
          <a:lstStyle/>
          <a:p>
            <a:pPr lvl="0">
              <a:defRPr sz="2400"/>
            </a:pPr>
          </a:p>
        </p:txBody>
      </p:sp>
      <p:sp>
        <p:nvSpPr>
          <p:cNvPr id="322" name="Shape 322"/>
          <p:cNvSpPr/>
          <p:nvPr/>
        </p:nvSpPr>
        <p:spPr>
          <a:xfrm flipV="1">
            <a:off x="2792016" y="11510012"/>
            <a:ext cx="794125" cy="794124"/>
          </a:xfrm>
          <a:prstGeom prst="line">
            <a:avLst/>
          </a:prstGeom>
          <a:ln w="25400">
            <a:solidFill/>
            <a:miter lim="400000"/>
          </a:ln>
        </p:spPr>
        <p:txBody>
          <a:bodyPr lIns="50800" tIns="50800" rIns="50800" bIns="50800" anchor="ctr"/>
          <a:lstStyle/>
          <a:p>
            <a:pPr lvl="0">
              <a:defRPr sz="2400"/>
            </a:pPr>
          </a:p>
        </p:txBody>
      </p:sp>
      <p:sp>
        <p:nvSpPr>
          <p:cNvPr id="323" name="Shape 323"/>
          <p:cNvSpPr/>
          <p:nvPr/>
        </p:nvSpPr>
        <p:spPr>
          <a:xfrm flipV="1">
            <a:off x="6259116" y="11510012"/>
            <a:ext cx="794125" cy="794124"/>
          </a:xfrm>
          <a:prstGeom prst="line">
            <a:avLst/>
          </a:prstGeom>
          <a:ln w="25400">
            <a:solidFill/>
            <a:miter lim="400000"/>
          </a:ln>
        </p:spPr>
        <p:txBody>
          <a:bodyPr lIns="50800" tIns="50800" rIns="50800" bIns="50800" anchor="ctr"/>
          <a:lstStyle/>
          <a:p>
            <a:pPr lvl="0">
              <a:defRPr sz="2400"/>
            </a:pPr>
          </a:p>
        </p:txBody>
      </p:sp>
      <p:sp>
        <p:nvSpPr>
          <p:cNvPr id="324" name="Shape 324"/>
          <p:cNvSpPr/>
          <p:nvPr/>
        </p:nvSpPr>
        <p:spPr>
          <a:xfrm flipV="1">
            <a:off x="9726216" y="11510012"/>
            <a:ext cx="794125" cy="794124"/>
          </a:xfrm>
          <a:prstGeom prst="line">
            <a:avLst/>
          </a:prstGeom>
          <a:ln w="25400">
            <a:solidFill/>
            <a:miter lim="400000"/>
          </a:ln>
        </p:spPr>
        <p:txBody>
          <a:bodyPr lIns="50800" tIns="50800" rIns="50800" bIns="50800" anchor="ctr"/>
          <a:lstStyle/>
          <a:p>
            <a:pPr lvl="0">
              <a:defRPr sz="2400"/>
            </a:pPr>
          </a:p>
        </p:txBody>
      </p:sp>
      <p:sp>
        <p:nvSpPr>
          <p:cNvPr id="325" name="Shape 325"/>
          <p:cNvSpPr/>
          <p:nvPr/>
        </p:nvSpPr>
        <p:spPr>
          <a:xfrm>
            <a:off x="11166099" y="11510012"/>
            <a:ext cx="794125" cy="794124"/>
          </a:xfrm>
          <a:prstGeom prst="line">
            <a:avLst/>
          </a:prstGeom>
          <a:ln w="25400">
            <a:solidFill/>
            <a:miter lim="400000"/>
          </a:ln>
        </p:spPr>
        <p:txBody>
          <a:bodyPr lIns="50800" tIns="50800" rIns="50800" bIns="50800" anchor="ctr"/>
          <a:lstStyle/>
          <a:p>
            <a:pPr lvl="0">
              <a:defRPr sz="2400"/>
            </a:pPr>
          </a:p>
        </p:txBody>
      </p:sp>
      <p:sp>
        <p:nvSpPr>
          <p:cNvPr id="326" name="Shape 326"/>
          <p:cNvSpPr/>
          <p:nvPr/>
        </p:nvSpPr>
        <p:spPr>
          <a:xfrm>
            <a:off x="7657962" y="11471912"/>
            <a:ext cx="794125" cy="794124"/>
          </a:xfrm>
          <a:prstGeom prst="line">
            <a:avLst/>
          </a:prstGeom>
          <a:ln w="25400">
            <a:solidFill/>
            <a:miter lim="400000"/>
          </a:ln>
        </p:spPr>
        <p:txBody>
          <a:bodyPr lIns="50800" tIns="50800" rIns="50800" bIns="50800" anchor="ctr"/>
          <a:lstStyle/>
          <a:p>
            <a:pPr lvl="0">
              <a:defRPr sz="2400"/>
            </a:pPr>
          </a:p>
        </p:txBody>
      </p:sp>
      <p:sp>
        <p:nvSpPr>
          <p:cNvPr id="327" name="Shape 327"/>
          <p:cNvSpPr/>
          <p:nvPr/>
        </p:nvSpPr>
        <p:spPr>
          <a:xfrm>
            <a:off x="4152762" y="11471912"/>
            <a:ext cx="794125" cy="794124"/>
          </a:xfrm>
          <a:prstGeom prst="line">
            <a:avLst/>
          </a:prstGeom>
          <a:ln w="25400">
            <a:solidFill/>
            <a:miter lim="400000"/>
          </a:ln>
        </p:spPr>
        <p:txBody>
          <a:bodyPr lIns="50800" tIns="50800" rIns="50800" bIns="50800" anchor="ctr"/>
          <a:lstStyle/>
          <a:p>
            <a:pPr lvl="0">
              <a:defRPr sz="2400"/>
            </a:pPr>
          </a:p>
        </p:txBody>
      </p:sp>
      <p:sp>
        <p:nvSpPr>
          <p:cNvPr id="328" name="Shape 328"/>
          <p:cNvSpPr/>
          <p:nvPr/>
        </p:nvSpPr>
        <p:spPr>
          <a:xfrm flipV="1">
            <a:off x="3824078" y="11694399"/>
            <a:ext cx="1" cy="622301"/>
          </a:xfrm>
          <a:prstGeom prst="line">
            <a:avLst/>
          </a:prstGeom>
          <a:ln w="25400">
            <a:solidFill/>
            <a:miter lim="400000"/>
          </a:ln>
        </p:spPr>
        <p:txBody>
          <a:bodyPr lIns="50800" tIns="50800" rIns="50800" bIns="50800" anchor="ctr"/>
          <a:lstStyle/>
          <a:p>
            <a:pPr lvl="0">
              <a:defRPr sz="2400"/>
            </a:pPr>
          </a:p>
        </p:txBody>
      </p:sp>
      <p:sp>
        <p:nvSpPr>
          <p:cNvPr id="329" name="Shape 329"/>
          <p:cNvSpPr/>
          <p:nvPr/>
        </p:nvSpPr>
        <p:spPr>
          <a:xfrm flipV="1">
            <a:off x="7350720" y="11703839"/>
            <a:ext cx="1" cy="622301"/>
          </a:xfrm>
          <a:prstGeom prst="line">
            <a:avLst/>
          </a:prstGeom>
          <a:ln w="25400">
            <a:solidFill/>
            <a:miter lim="400000"/>
          </a:ln>
        </p:spPr>
        <p:txBody>
          <a:bodyPr lIns="50800" tIns="50800" rIns="50800" bIns="50800" anchor="ctr"/>
          <a:lstStyle/>
          <a:p>
            <a:pPr lvl="0">
              <a:defRPr sz="2400"/>
            </a:pPr>
          </a:p>
        </p:txBody>
      </p:sp>
      <p:sp>
        <p:nvSpPr>
          <p:cNvPr id="330" name="Shape 330"/>
          <p:cNvSpPr/>
          <p:nvPr/>
        </p:nvSpPr>
        <p:spPr>
          <a:xfrm flipV="1">
            <a:off x="10817820" y="11707099"/>
            <a:ext cx="1" cy="622301"/>
          </a:xfrm>
          <a:prstGeom prst="line">
            <a:avLst/>
          </a:prstGeom>
          <a:ln w="25400">
            <a:solidFill/>
            <a:miter lim="400000"/>
          </a:ln>
        </p:spPr>
        <p:txBody>
          <a:bodyPr lIns="50800" tIns="50800" rIns="50800" bIns="50800" anchor="ctr"/>
          <a:lstStyle/>
          <a:p>
            <a:pPr lvl="0">
              <a:defRPr sz="2400"/>
            </a:pPr>
          </a:p>
        </p:txBody>
      </p:sp>
      <p:sp>
        <p:nvSpPr>
          <p:cNvPr id="331" name="Shape 331"/>
          <p:cNvSpPr/>
          <p:nvPr/>
        </p:nvSpPr>
        <p:spPr>
          <a:xfrm>
            <a:off x="5003800" y="2925533"/>
            <a:ext cx="8317459" cy="787550"/>
          </a:xfrm>
          <a:prstGeom prst="rect">
            <a:avLst/>
          </a:prstGeom>
          <a:ln w="25400">
            <a:solidFill>
              <a:srgbClr val="85888D"/>
            </a:solidFill>
            <a:miter lim="400000"/>
          </a:ln>
        </p:spPr>
        <p:txBody>
          <a:bodyPr lIns="50800" tIns="50800" rIns="50800" bIns="50800" anchor="ctr"/>
          <a:lstStyle/>
          <a:p>
            <a:pPr lvl="0">
              <a:defRPr sz="2400"/>
            </a:pPr>
          </a:p>
        </p:txBody>
      </p:sp>
      <p:sp>
        <p:nvSpPr>
          <p:cNvPr id="332" name="Shape 332"/>
          <p:cNvSpPr/>
          <p:nvPr/>
        </p:nvSpPr>
        <p:spPr>
          <a:xfrm flipV="1">
            <a:off x="4436346" y="4783881"/>
            <a:ext cx="3187137" cy="913898"/>
          </a:xfrm>
          <a:prstGeom prst="line">
            <a:avLst/>
          </a:prstGeom>
          <a:ln w="25400">
            <a:solidFill/>
            <a:miter lim="400000"/>
          </a:ln>
        </p:spPr>
        <p:txBody>
          <a:bodyPr lIns="50800" tIns="50800" rIns="50800" bIns="50800" anchor="ctr"/>
          <a:lstStyle/>
          <a:p>
            <a:pPr lvl="0">
              <a:defRPr sz="2400"/>
            </a:pPr>
          </a:p>
        </p:txBody>
      </p:sp>
      <p:sp>
        <p:nvSpPr>
          <p:cNvPr id="333" name="Shape 333"/>
          <p:cNvSpPr/>
          <p:nvPr/>
        </p:nvSpPr>
        <p:spPr>
          <a:xfrm>
            <a:off x="6748424" y="3011520"/>
            <a:ext cx="598786" cy="622301"/>
          </a:xfrm>
          <a:prstGeom prst="rect">
            <a:avLst/>
          </a:prstGeom>
          <a:ln w="25400">
            <a:solidFill>
              <a:srgbClr val="85888D"/>
            </a:solidFill>
            <a:miter lim="400000"/>
          </a:ln>
        </p:spPr>
        <p:txBody>
          <a:bodyPr lIns="50800" tIns="50800" rIns="50800" bIns="50800" anchor="ctr"/>
          <a:lstStyle/>
          <a:p>
            <a:pPr lvl="0">
              <a:defRPr sz="2400"/>
            </a:pPr>
          </a:p>
        </p:txBody>
      </p:sp>
      <p:sp>
        <p:nvSpPr>
          <p:cNvPr id="334" name="Shape 334"/>
          <p:cNvSpPr/>
          <p:nvPr/>
        </p:nvSpPr>
        <p:spPr>
          <a:xfrm>
            <a:off x="6775477" y="3094444"/>
            <a:ext cx="544680" cy="46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lvl1pPr>
          </a:lstStyle>
          <a:p>
            <a:pPr lvl="0">
              <a:defRPr sz="1800"/>
            </a:pPr>
            <a:r>
              <a:rPr sz="2400"/>
              <a:t>4</a:t>
            </a:r>
          </a:p>
        </p:txBody>
      </p:sp>
      <p:sp>
        <p:nvSpPr>
          <p:cNvPr id="335" name="Shape 335"/>
          <p:cNvSpPr/>
          <p:nvPr/>
        </p:nvSpPr>
        <p:spPr>
          <a:xfrm>
            <a:off x="5985967" y="3004795"/>
            <a:ext cx="598786" cy="622301"/>
          </a:xfrm>
          <a:prstGeom prst="rect">
            <a:avLst/>
          </a:prstGeom>
          <a:ln w="25400">
            <a:solidFill>
              <a:srgbClr val="85888D"/>
            </a:solidFill>
            <a:miter lim="400000"/>
          </a:ln>
        </p:spPr>
        <p:txBody>
          <a:bodyPr lIns="50800" tIns="50800" rIns="50800" bIns="50800" anchor="ctr"/>
          <a:lstStyle/>
          <a:p>
            <a:pPr lvl="0">
              <a:defRPr sz="2400"/>
            </a:pPr>
          </a:p>
        </p:txBody>
      </p:sp>
      <p:sp>
        <p:nvSpPr>
          <p:cNvPr id="336" name="Shape 336"/>
          <p:cNvSpPr/>
          <p:nvPr/>
        </p:nvSpPr>
        <p:spPr>
          <a:xfrm>
            <a:off x="6013020" y="3087720"/>
            <a:ext cx="544680" cy="46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lvl1pPr>
          </a:lstStyle>
          <a:p>
            <a:pPr lvl="0">
              <a:defRPr sz="1800"/>
            </a:pPr>
            <a:r>
              <a:rPr sz="2400"/>
              <a:t>2</a:t>
            </a:r>
          </a:p>
        </p:txBody>
      </p:sp>
      <p:sp>
        <p:nvSpPr>
          <p:cNvPr id="337" name="Shape 337"/>
          <p:cNvSpPr/>
          <p:nvPr/>
        </p:nvSpPr>
        <p:spPr>
          <a:xfrm>
            <a:off x="5213430" y="3004795"/>
            <a:ext cx="598786" cy="622301"/>
          </a:xfrm>
          <a:prstGeom prst="rect">
            <a:avLst/>
          </a:prstGeom>
          <a:ln w="25400">
            <a:solidFill>
              <a:srgbClr val="85888D"/>
            </a:solidFill>
            <a:miter lim="400000"/>
          </a:ln>
        </p:spPr>
        <p:txBody>
          <a:bodyPr lIns="50800" tIns="50800" rIns="50800" bIns="50800" anchor="ctr"/>
          <a:lstStyle/>
          <a:p>
            <a:pPr lvl="0">
              <a:defRPr sz="2400"/>
            </a:pPr>
          </a:p>
        </p:txBody>
      </p:sp>
      <p:sp>
        <p:nvSpPr>
          <p:cNvPr id="338" name="Shape 338"/>
          <p:cNvSpPr/>
          <p:nvPr/>
        </p:nvSpPr>
        <p:spPr>
          <a:xfrm>
            <a:off x="5240482" y="3087720"/>
            <a:ext cx="544681" cy="46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lvl1pPr>
          </a:lstStyle>
          <a:p>
            <a:pPr lvl="0">
              <a:defRPr sz="1800"/>
            </a:pPr>
            <a:r>
              <a:rPr sz="2400"/>
              <a:t>24</a:t>
            </a:r>
          </a:p>
        </p:txBody>
      </p:sp>
    </p:spTree>
  </p:cSld>
  <p:clrMapOvr>
    <a:masterClrMapping/>
  </p:clrMapOvr>
  <p:transition spd="med" advClick="1">
    <p:dissolve/>
  </p:transition>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2" name="Shape 342"/>
          <p:cNvSpPr/>
          <p:nvPr/>
        </p:nvSpPr>
        <p:spPr>
          <a:xfrm>
            <a:off x="-379807" y="8548195"/>
            <a:ext cx="13529563" cy="1391667"/>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152400" tIns="152400" rIns="152400" bIns="152400" anchor="b"/>
          <a:lstStyle/>
          <a:p>
            <a:pPr lvl="0" algn="l" defTabSz="457200">
              <a:lnSpc>
                <a:spcPct val="120000"/>
              </a:lnSpc>
              <a:defRPr sz="1800"/>
            </a:pPr>
            <a:endParaRPr b="1" sz="1000">
              <a:solidFill>
                <a:srgbClr val="FFFFFF"/>
              </a:solidFill>
              <a:latin typeface="Baskerville SemiBold"/>
              <a:ea typeface="Baskerville SemiBold"/>
              <a:cs typeface="Baskerville SemiBold"/>
              <a:sym typeface="Baskerville SemiBold"/>
            </a:endParaRPr>
          </a:p>
        </p:txBody>
      </p:sp>
      <p:sp>
        <p:nvSpPr>
          <p:cNvPr id="343" name="Shape 343"/>
          <p:cNvSpPr/>
          <p:nvPr/>
        </p:nvSpPr>
        <p:spPr>
          <a:xfrm>
            <a:off x="-113303" y="-64707"/>
            <a:ext cx="13101689" cy="1998172"/>
          </a:xfrm>
          <a:prstGeom prst="rect">
            <a:avLst/>
          </a:prstGeom>
          <a:solidFill>
            <a:srgbClr val="E3E8E0"/>
          </a:solidFill>
          <a:ln w="12700">
            <a:miter lim="400000"/>
          </a:ln>
        </p:spPr>
        <p:txBody>
          <a:bodyPr lIns="190500" tIns="190500" rIns="190500" bIns="190500"/>
          <a:lstStyle/>
          <a:p>
            <a:pPr lvl="0" defTabSz="457200">
              <a:defRPr sz="4000">
                <a:solidFill>
                  <a:srgbClr val="444444"/>
                </a:solidFill>
                <a:latin typeface="Baskerville"/>
                <a:ea typeface="Baskerville"/>
                <a:cs typeface="Baskerville"/>
                <a:sym typeface="Baskerville"/>
              </a:defRPr>
            </a:pPr>
          </a:p>
        </p:txBody>
      </p:sp>
      <p:sp>
        <p:nvSpPr>
          <p:cNvPr id="344" name="Shape 344"/>
          <p:cNvSpPr/>
          <p:nvPr/>
        </p:nvSpPr>
        <p:spPr>
          <a:xfrm>
            <a:off x="5070340" y="674029"/>
            <a:ext cx="262981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De methode</a:t>
            </a:r>
          </a:p>
        </p:txBody>
      </p:sp>
      <p:sp>
        <p:nvSpPr>
          <p:cNvPr id="345" name="Shape 345"/>
          <p:cNvSpPr/>
          <p:nvPr/>
        </p:nvSpPr>
        <p:spPr>
          <a:xfrm>
            <a:off x="37783" y="2203449"/>
            <a:ext cx="3192731" cy="283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marL="444500" indent="-444500" algn="l">
              <a:buSzPct val="75000"/>
              <a:buChar char="•"/>
              <a:defRPr sz="1800"/>
            </a:pPr>
            <a:r>
              <a:rPr sz="3600"/>
              <a:t>Python</a:t>
            </a:r>
            <a:endParaRPr sz="3600"/>
          </a:p>
          <a:p>
            <a:pPr lvl="0" marL="444500" indent="-444500" algn="l">
              <a:buSzPct val="75000"/>
              <a:buChar char="•"/>
              <a:defRPr sz="1800"/>
            </a:pPr>
            <a:r>
              <a:rPr sz="3600"/>
              <a:t>Queue</a:t>
            </a:r>
            <a:endParaRPr sz="3600"/>
          </a:p>
          <a:p>
            <a:pPr lvl="0" marL="444500" indent="-444500" algn="l">
              <a:buSzPct val="75000"/>
              <a:buChar char="•"/>
              <a:defRPr sz="1800"/>
            </a:pPr>
            <a:r>
              <a:rPr sz="3600"/>
              <a:t>Tree</a:t>
            </a:r>
            <a:endParaRPr sz="3600"/>
          </a:p>
          <a:p>
            <a:pPr lvl="0" marL="444500" indent="-444500" algn="l">
              <a:buSzPct val="75000"/>
              <a:buChar char="•"/>
              <a:defRPr sz="1800"/>
            </a:pPr>
            <a:r>
              <a:rPr sz="3600"/>
              <a:t>Breadth-first</a:t>
            </a:r>
            <a:endParaRPr sz="3600"/>
          </a:p>
          <a:p>
            <a:pPr lvl="0" marL="444500" indent="-444500" algn="l">
              <a:buSzPct val="75000"/>
              <a:buChar char="•"/>
              <a:defRPr sz="1800"/>
            </a:pPr>
            <a:r>
              <a:rPr sz="3600"/>
              <a:t>Limiet</a:t>
            </a:r>
          </a:p>
        </p:txBody>
      </p:sp>
      <p:sp>
        <p:nvSpPr>
          <p:cNvPr id="346" name="Shape 346"/>
          <p:cNvSpPr/>
          <p:nvPr/>
        </p:nvSpPr>
        <p:spPr>
          <a:xfrm>
            <a:off x="7621499" y="4448461"/>
            <a:ext cx="598787"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347" name="Shape 347"/>
          <p:cNvSpPr/>
          <p:nvPr/>
        </p:nvSpPr>
        <p:spPr>
          <a:xfrm>
            <a:off x="7775477" y="4505611"/>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4</a:t>
            </a:r>
          </a:p>
        </p:txBody>
      </p:sp>
      <p:sp>
        <p:nvSpPr>
          <p:cNvPr id="348" name="Shape 348"/>
          <p:cNvSpPr/>
          <p:nvPr/>
        </p:nvSpPr>
        <p:spPr>
          <a:xfrm>
            <a:off x="11167012" y="5710530"/>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349" name="Shape 349"/>
          <p:cNvSpPr/>
          <p:nvPr/>
        </p:nvSpPr>
        <p:spPr>
          <a:xfrm>
            <a:off x="4133453" y="5710530"/>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350" name="Shape 350"/>
          <p:cNvSpPr/>
          <p:nvPr/>
        </p:nvSpPr>
        <p:spPr>
          <a:xfrm>
            <a:off x="7608799" y="5710530"/>
            <a:ext cx="598787"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351" name="Shape 351"/>
          <p:cNvSpPr/>
          <p:nvPr/>
        </p:nvSpPr>
        <p:spPr>
          <a:xfrm>
            <a:off x="59083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352" name="Shape 352"/>
          <p:cNvSpPr/>
          <p:nvPr/>
        </p:nvSpPr>
        <p:spPr>
          <a:xfrm>
            <a:off x="70386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353" name="Shape 353"/>
          <p:cNvSpPr/>
          <p:nvPr/>
        </p:nvSpPr>
        <p:spPr>
          <a:xfrm>
            <a:off x="81689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354" name="Shape 354"/>
          <p:cNvSpPr/>
          <p:nvPr/>
        </p:nvSpPr>
        <p:spPr>
          <a:xfrm>
            <a:off x="93881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355" name="Shape 355"/>
          <p:cNvSpPr/>
          <p:nvPr/>
        </p:nvSpPr>
        <p:spPr>
          <a:xfrm>
            <a:off x="105184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356" name="Shape 356"/>
          <p:cNvSpPr/>
          <p:nvPr/>
        </p:nvSpPr>
        <p:spPr>
          <a:xfrm>
            <a:off x="116487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357" name="Shape 357"/>
          <p:cNvSpPr/>
          <p:nvPr/>
        </p:nvSpPr>
        <p:spPr>
          <a:xfrm>
            <a:off x="24285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358" name="Shape 358"/>
          <p:cNvSpPr/>
          <p:nvPr/>
        </p:nvSpPr>
        <p:spPr>
          <a:xfrm>
            <a:off x="35588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359" name="Shape 359"/>
          <p:cNvSpPr/>
          <p:nvPr/>
        </p:nvSpPr>
        <p:spPr>
          <a:xfrm>
            <a:off x="4689127" y="12286875"/>
            <a:ext cx="598786" cy="5969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85888D"/>
            </a:solidFill>
            <a:miter lim="400000"/>
          </a:ln>
        </p:spPr>
        <p:txBody>
          <a:bodyPr lIns="50800" tIns="50800" rIns="50800" bIns="50800" anchor="ctr"/>
          <a:lstStyle/>
          <a:p>
            <a:pPr lvl="0">
              <a:defRPr sz="2400"/>
            </a:pPr>
          </a:p>
        </p:txBody>
      </p:sp>
      <p:sp>
        <p:nvSpPr>
          <p:cNvPr id="360" name="Shape 360"/>
          <p:cNvSpPr/>
          <p:nvPr/>
        </p:nvSpPr>
        <p:spPr>
          <a:xfrm>
            <a:off x="11320989" y="5767680"/>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4</a:t>
            </a:r>
          </a:p>
        </p:txBody>
      </p:sp>
      <p:sp>
        <p:nvSpPr>
          <p:cNvPr id="361" name="Shape 361"/>
          <p:cNvSpPr/>
          <p:nvPr/>
        </p:nvSpPr>
        <p:spPr>
          <a:xfrm>
            <a:off x="7762777" y="5767680"/>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a:t>
            </a:r>
          </a:p>
        </p:txBody>
      </p:sp>
      <p:sp>
        <p:nvSpPr>
          <p:cNvPr id="362" name="Shape 362"/>
          <p:cNvSpPr/>
          <p:nvPr/>
        </p:nvSpPr>
        <p:spPr>
          <a:xfrm>
            <a:off x="4194712" y="5767680"/>
            <a:ext cx="4673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24</a:t>
            </a:r>
          </a:p>
        </p:txBody>
      </p:sp>
      <p:sp>
        <p:nvSpPr>
          <p:cNvPr id="363" name="Shape 363"/>
          <p:cNvSpPr/>
          <p:nvPr/>
        </p:nvSpPr>
        <p:spPr>
          <a:xfrm>
            <a:off x="11763764" y="12331325"/>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4</a:t>
            </a:r>
          </a:p>
        </p:txBody>
      </p:sp>
      <p:sp>
        <p:nvSpPr>
          <p:cNvPr id="364" name="Shape 364"/>
          <p:cNvSpPr/>
          <p:nvPr/>
        </p:nvSpPr>
        <p:spPr>
          <a:xfrm>
            <a:off x="10671564" y="12356725"/>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a:t>
            </a:r>
          </a:p>
        </p:txBody>
      </p:sp>
      <p:sp>
        <p:nvSpPr>
          <p:cNvPr id="365" name="Shape 365"/>
          <p:cNvSpPr/>
          <p:nvPr/>
        </p:nvSpPr>
        <p:spPr>
          <a:xfrm>
            <a:off x="9453100" y="12335763"/>
            <a:ext cx="4673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24</a:t>
            </a:r>
          </a:p>
        </p:txBody>
      </p:sp>
      <p:sp>
        <p:nvSpPr>
          <p:cNvPr id="366" name="Shape 366"/>
          <p:cNvSpPr/>
          <p:nvPr/>
        </p:nvSpPr>
        <p:spPr>
          <a:xfrm>
            <a:off x="7060207" y="12331325"/>
            <a:ext cx="555626"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1.4</a:t>
            </a:r>
          </a:p>
        </p:txBody>
      </p:sp>
      <p:sp>
        <p:nvSpPr>
          <p:cNvPr id="367" name="Shape 367"/>
          <p:cNvSpPr/>
          <p:nvPr/>
        </p:nvSpPr>
        <p:spPr>
          <a:xfrm>
            <a:off x="8322905" y="12353083"/>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a:t>
            </a:r>
          </a:p>
        </p:txBody>
      </p:sp>
      <p:sp>
        <p:nvSpPr>
          <p:cNvPr id="368" name="Shape 368"/>
          <p:cNvSpPr/>
          <p:nvPr/>
        </p:nvSpPr>
        <p:spPr>
          <a:xfrm>
            <a:off x="6062305" y="12335763"/>
            <a:ext cx="29083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a:t>
            </a:r>
          </a:p>
        </p:txBody>
      </p:sp>
      <p:sp>
        <p:nvSpPr>
          <p:cNvPr id="369" name="Shape 369"/>
          <p:cNvSpPr/>
          <p:nvPr/>
        </p:nvSpPr>
        <p:spPr>
          <a:xfrm>
            <a:off x="4743616" y="12331325"/>
            <a:ext cx="4673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24</a:t>
            </a:r>
          </a:p>
        </p:txBody>
      </p:sp>
      <p:sp>
        <p:nvSpPr>
          <p:cNvPr id="370" name="Shape 370"/>
          <p:cNvSpPr/>
          <p:nvPr/>
        </p:nvSpPr>
        <p:spPr>
          <a:xfrm>
            <a:off x="3569920" y="12335763"/>
            <a:ext cx="555626"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4.9</a:t>
            </a:r>
          </a:p>
        </p:txBody>
      </p:sp>
      <p:sp>
        <p:nvSpPr>
          <p:cNvPr id="371" name="Shape 371"/>
          <p:cNvSpPr/>
          <p:nvPr/>
        </p:nvSpPr>
        <p:spPr>
          <a:xfrm>
            <a:off x="2441376" y="12331325"/>
            <a:ext cx="57308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24!</a:t>
            </a:r>
          </a:p>
        </p:txBody>
      </p:sp>
      <p:sp>
        <p:nvSpPr>
          <p:cNvPr id="372" name="Shape 372"/>
          <p:cNvSpPr/>
          <p:nvPr/>
        </p:nvSpPr>
        <p:spPr>
          <a:xfrm>
            <a:off x="8218310" y="4769832"/>
            <a:ext cx="3186586" cy="915816"/>
          </a:xfrm>
          <a:prstGeom prst="line">
            <a:avLst/>
          </a:prstGeom>
          <a:ln w="25400">
            <a:solidFill/>
            <a:miter lim="400000"/>
          </a:ln>
        </p:spPr>
        <p:txBody>
          <a:bodyPr lIns="50800" tIns="50800" rIns="50800" bIns="50800" anchor="ctr"/>
          <a:lstStyle/>
          <a:p>
            <a:pPr lvl="0">
              <a:defRPr sz="2400"/>
            </a:pPr>
          </a:p>
        </p:txBody>
      </p:sp>
      <p:sp>
        <p:nvSpPr>
          <p:cNvPr id="373" name="Shape 373"/>
          <p:cNvSpPr/>
          <p:nvPr/>
        </p:nvSpPr>
        <p:spPr>
          <a:xfrm flipV="1">
            <a:off x="7920892" y="5062286"/>
            <a:ext cx="1" cy="647701"/>
          </a:xfrm>
          <a:prstGeom prst="line">
            <a:avLst/>
          </a:prstGeom>
          <a:ln w="25400">
            <a:solidFill/>
            <a:miter lim="400000"/>
          </a:ln>
        </p:spPr>
        <p:txBody>
          <a:bodyPr lIns="50800" tIns="50800" rIns="50800" bIns="50800" anchor="ctr"/>
          <a:lstStyle/>
          <a:p>
            <a:pPr lvl="0">
              <a:defRPr sz="2400"/>
            </a:pPr>
          </a:p>
        </p:txBody>
      </p:sp>
      <p:sp>
        <p:nvSpPr>
          <p:cNvPr id="374" name="Shape 374"/>
          <p:cNvSpPr/>
          <p:nvPr/>
        </p:nvSpPr>
        <p:spPr>
          <a:xfrm flipV="1">
            <a:off x="2792016" y="11510012"/>
            <a:ext cx="794125" cy="794124"/>
          </a:xfrm>
          <a:prstGeom prst="line">
            <a:avLst/>
          </a:prstGeom>
          <a:ln w="25400">
            <a:solidFill/>
            <a:miter lim="400000"/>
          </a:ln>
        </p:spPr>
        <p:txBody>
          <a:bodyPr lIns="50800" tIns="50800" rIns="50800" bIns="50800" anchor="ctr"/>
          <a:lstStyle/>
          <a:p>
            <a:pPr lvl="0">
              <a:defRPr sz="2400"/>
            </a:pPr>
          </a:p>
        </p:txBody>
      </p:sp>
      <p:sp>
        <p:nvSpPr>
          <p:cNvPr id="375" name="Shape 375"/>
          <p:cNvSpPr/>
          <p:nvPr/>
        </p:nvSpPr>
        <p:spPr>
          <a:xfrm flipV="1">
            <a:off x="6259116" y="11510012"/>
            <a:ext cx="794125" cy="794124"/>
          </a:xfrm>
          <a:prstGeom prst="line">
            <a:avLst/>
          </a:prstGeom>
          <a:ln w="25400">
            <a:solidFill/>
            <a:miter lim="400000"/>
          </a:ln>
        </p:spPr>
        <p:txBody>
          <a:bodyPr lIns="50800" tIns="50800" rIns="50800" bIns="50800" anchor="ctr"/>
          <a:lstStyle/>
          <a:p>
            <a:pPr lvl="0">
              <a:defRPr sz="2400"/>
            </a:pPr>
          </a:p>
        </p:txBody>
      </p:sp>
      <p:sp>
        <p:nvSpPr>
          <p:cNvPr id="376" name="Shape 376"/>
          <p:cNvSpPr/>
          <p:nvPr/>
        </p:nvSpPr>
        <p:spPr>
          <a:xfrm flipV="1">
            <a:off x="9726216" y="11510012"/>
            <a:ext cx="794125" cy="794124"/>
          </a:xfrm>
          <a:prstGeom prst="line">
            <a:avLst/>
          </a:prstGeom>
          <a:ln w="25400">
            <a:solidFill/>
            <a:miter lim="400000"/>
          </a:ln>
        </p:spPr>
        <p:txBody>
          <a:bodyPr lIns="50800" tIns="50800" rIns="50800" bIns="50800" anchor="ctr"/>
          <a:lstStyle/>
          <a:p>
            <a:pPr lvl="0">
              <a:defRPr sz="2400"/>
            </a:pPr>
          </a:p>
        </p:txBody>
      </p:sp>
      <p:sp>
        <p:nvSpPr>
          <p:cNvPr id="377" name="Shape 377"/>
          <p:cNvSpPr/>
          <p:nvPr/>
        </p:nvSpPr>
        <p:spPr>
          <a:xfrm>
            <a:off x="11166099" y="11510012"/>
            <a:ext cx="794125" cy="794124"/>
          </a:xfrm>
          <a:prstGeom prst="line">
            <a:avLst/>
          </a:prstGeom>
          <a:ln w="25400">
            <a:solidFill/>
            <a:miter lim="400000"/>
          </a:ln>
        </p:spPr>
        <p:txBody>
          <a:bodyPr lIns="50800" tIns="50800" rIns="50800" bIns="50800" anchor="ctr"/>
          <a:lstStyle/>
          <a:p>
            <a:pPr lvl="0">
              <a:defRPr sz="2400"/>
            </a:pPr>
          </a:p>
        </p:txBody>
      </p:sp>
      <p:sp>
        <p:nvSpPr>
          <p:cNvPr id="378" name="Shape 378"/>
          <p:cNvSpPr/>
          <p:nvPr/>
        </p:nvSpPr>
        <p:spPr>
          <a:xfrm>
            <a:off x="7657962" y="11471912"/>
            <a:ext cx="794125" cy="794124"/>
          </a:xfrm>
          <a:prstGeom prst="line">
            <a:avLst/>
          </a:prstGeom>
          <a:ln w="25400">
            <a:solidFill/>
            <a:miter lim="400000"/>
          </a:ln>
        </p:spPr>
        <p:txBody>
          <a:bodyPr lIns="50800" tIns="50800" rIns="50800" bIns="50800" anchor="ctr"/>
          <a:lstStyle/>
          <a:p>
            <a:pPr lvl="0">
              <a:defRPr sz="2400"/>
            </a:pPr>
          </a:p>
        </p:txBody>
      </p:sp>
      <p:sp>
        <p:nvSpPr>
          <p:cNvPr id="379" name="Shape 379"/>
          <p:cNvSpPr/>
          <p:nvPr/>
        </p:nvSpPr>
        <p:spPr>
          <a:xfrm>
            <a:off x="4152762" y="11471912"/>
            <a:ext cx="794125" cy="794124"/>
          </a:xfrm>
          <a:prstGeom prst="line">
            <a:avLst/>
          </a:prstGeom>
          <a:ln w="25400">
            <a:solidFill/>
            <a:miter lim="400000"/>
          </a:ln>
        </p:spPr>
        <p:txBody>
          <a:bodyPr lIns="50800" tIns="50800" rIns="50800" bIns="50800" anchor="ctr"/>
          <a:lstStyle/>
          <a:p>
            <a:pPr lvl="0">
              <a:defRPr sz="2400"/>
            </a:pPr>
          </a:p>
        </p:txBody>
      </p:sp>
      <p:sp>
        <p:nvSpPr>
          <p:cNvPr id="380" name="Shape 380"/>
          <p:cNvSpPr/>
          <p:nvPr/>
        </p:nvSpPr>
        <p:spPr>
          <a:xfrm flipV="1">
            <a:off x="3824078" y="11694399"/>
            <a:ext cx="1" cy="622301"/>
          </a:xfrm>
          <a:prstGeom prst="line">
            <a:avLst/>
          </a:prstGeom>
          <a:ln w="25400">
            <a:solidFill/>
            <a:miter lim="400000"/>
          </a:ln>
        </p:spPr>
        <p:txBody>
          <a:bodyPr lIns="50800" tIns="50800" rIns="50800" bIns="50800" anchor="ctr"/>
          <a:lstStyle/>
          <a:p>
            <a:pPr lvl="0">
              <a:defRPr sz="2400"/>
            </a:pPr>
          </a:p>
        </p:txBody>
      </p:sp>
      <p:sp>
        <p:nvSpPr>
          <p:cNvPr id="381" name="Shape 381"/>
          <p:cNvSpPr/>
          <p:nvPr/>
        </p:nvSpPr>
        <p:spPr>
          <a:xfrm flipV="1">
            <a:off x="7350720" y="11703839"/>
            <a:ext cx="1" cy="622301"/>
          </a:xfrm>
          <a:prstGeom prst="line">
            <a:avLst/>
          </a:prstGeom>
          <a:ln w="25400">
            <a:solidFill/>
            <a:miter lim="400000"/>
          </a:ln>
        </p:spPr>
        <p:txBody>
          <a:bodyPr lIns="50800" tIns="50800" rIns="50800" bIns="50800" anchor="ctr"/>
          <a:lstStyle/>
          <a:p>
            <a:pPr lvl="0">
              <a:defRPr sz="2400"/>
            </a:pPr>
          </a:p>
        </p:txBody>
      </p:sp>
      <p:sp>
        <p:nvSpPr>
          <p:cNvPr id="382" name="Shape 382"/>
          <p:cNvSpPr/>
          <p:nvPr/>
        </p:nvSpPr>
        <p:spPr>
          <a:xfrm flipV="1">
            <a:off x="10817820" y="11707099"/>
            <a:ext cx="1" cy="622301"/>
          </a:xfrm>
          <a:prstGeom prst="line">
            <a:avLst/>
          </a:prstGeom>
          <a:ln w="25400">
            <a:solidFill/>
            <a:miter lim="400000"/>
          </a:ln>
        </p:spPr>
        <p:txBody>
          <a:bodyPr lIns="50800" tIns="50800" rIns="50800" bIns="50800" anchor="ctr"/>
          <a:lstStyle/>
          <a:p>
            <a:pPr lvl="0">
              <a:defRPr sz="2400"/>
            </a:pPr>
          </a:p>
        </p:txBody>
      </p:sp>
      <p:sp>
        <p:nvSpPr>
          <p:cNvPr id="383" name="Shape 383"/>
          <p:cNvSpPr/>
          <p:nvPr/>
        </p:nvSpPr>
        <p:spPr>
          <a:xfrm>
            <a:off x="5003800" y="2925533"/>
            <a:ext cx="8317459" cy="787550"/>
          </a:xfrm>
          <a:prstGeom prst="rect">
            <a:avLst/>
          </a:prstGeom>
          <a:ln w="25400">
            <a:solidFill>
              <a:srgbClr val="85888D"/>
            </a:solidFill>
            <a:miter lim="400000"/>
          </a:ln>
        </p:spPr>
        <p:txBody>
          <a:bodyPr lIns="50800" tIns="50800" rIns="50800" bIns="50800" anchor="ctr"/>
          <a:lstStyle/>
          <a:p>
            <a:pPr lvl="0">
              <a:defRPr sz="2400"/>
            </a:pPr>
          </a:p>
        </p:txBody>
      </p:sp>
      <p:sp>
        <p:nvSpPr>
          <p:cNvPr id="384" name="Shape 384"/>
          <p:cNvSpPr/>
          <p:nvPr/>
        </p:nvSpPr>
        <p:spPr>
          <a:xfrm flipV="1">
            <a:off x="4436346" y="4783881"/>
            <a:ext cx="3187137" cy="913898"/>
          </a:xfrm>
          <a:prstGeom prst="line">
            <a:avLst/>
          </a:prstGeom>
          <a:ln w="25400">
            <a:solidFill/>
            <a:miter lim="400000"/>
          </a:ln>
        </p:spPr>
        <p:txBody>
          <a:bodyPr lIns="50800" tIns="50800" rIns="50800" bIns="50800" anchor="ctr"/>
          <a:lstStyle/>
          <a:p>
            <a:pPr lvl="0">
              <a:defRPr sz="2400"/>
            </a:pPr>
          </a:p>
        </p:txBody>
      </p:sp>
      <p:sp>
        <p:nvSpPr>
          <p:cNvPr id="385" name="Shape 385"/>
          <p:cNvSpPr/>
          <p:nvPr/>
        </p:nvSpPr>
        <p:spPr>
          <a:xfrm>
            <a:off x="5986424" y="3011520"/>
            <a:ext cx="598786" cy="622301"/>
          </a:xfrm>
          <a:prstGeom prst="rect">
            <a:avLst/>
          </a:prstGeom>
          <a:ln w="25400">
            <a:solidFill>
              <a:srgbClr val="85888D"/>
            </a:solidFill>
            <a:miter lim="400000"/>
          </a:ln>
        </p:spPr>
        <p:txBody>
          <a:bodyPr lIns="50800" tIns="50800" rIns="50800" bIns="50800" anchor="ctr"/>
          <a:lstStyle/>
          <a:p>
            <a:pPr lvl="0">
              <a:defRPr sz="2400"/>
            </a:pPr>
          </a:p>
        </p:txBody>
      </p:sp>
      <p:sp>
        <p:nvSpPr>
          <p:cNvPr id="386" name="Shape 386"/>
          <p:cNvSpPr/>
          <p:nvPr/>
        </p:nvSpPr>
        <p:spPr>
          <a:xfrm>
            <a:off x="6013477" y="3094444"/>
            <a:ext cx="544680" cy="46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lvl1pPr>
          </a:lstStyle>
          <a:p>
            <a:pPr lvl="0">
              <a:defRPr sz="1800"/>
            </a:pPr>
            <a:r>
              <a:rPr sz="2400"/>
              <a:t>4</a:t>
            </a:r>
          </a:p>
        </p:txBody>
      </p:sp>
      <p:sp>
        <p:nvSpPr>
          <p:cNvPr id="387" name="Shape 387"/>
          <p:cNvSpPr/>
          <p:nvPr/>
        </p:nvSpPr>
        <p:spPr>
          <a:xfrm>
            <a:off x="5223967" y="3004795"/>
            <a:ext cx="598786" cy="622301"/>
          </a:xfrm>
          <a:prstGeom prst="rect">
            <a:avLst/>
          </a:prstGeom>
          <a:ln w="25400">
            <a:solidFill>
              <a:srgbClr val="85888D"/>
            </a:solidFill>
            <a:miter lim="400000"/>
          </a:ln>
        </p:spPr>
        <p:txBody>
          <a:bodyPr lIns="50800" tIns="50800" rIns="50800" bIns="50800" anchor="ctr"/>
          <a:lstStyle/>
          <a:p>
            <a:pPr lvl="0">
              <a:defRPr sz="2400"/>
            </a:pPr>
          </a:p>
        </p:txBody>
      </p:sp>
      <p:sp>
        <p:nvSpPr>
          <p:cNvPr id="388" name="Shape 388"/>
          <p:cNvSpPr/>
          <p:nvPr/>
        </p:nvSpPr>
        <p:spPr>
          <a:xfrm>
            <a:off x="5251020" y="3087720"/>
            <a:ext cx="544680" cy="46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lvl1pPr>
          </a:lstStyle>
          <a:p>
            <a:pPr lvl="0">
              <a:defRPr sz="1800"/>
            </a:pPr>
            <a:r>
              <a:rPr sz="2400"/>
              <a:t>2</a:t>
            </a:r>
          </a:p>
        </p:txBody>
      </p:sp>
      <p:sp>
        <p:nvSpPr>
          <p:cNvPr id="389" name="Shape 389"/>
          <p:cNvSpPr/>
          <p:nvPr/>
        </p:nvSpPr>
        <p:spPr>
          <a:xfrm>
            <a:off x="14173691" y="3014882"/>
            <a:ext cx="598786" cy="622301"/>
          </a:xfrm>
          <a:prstGeom prst="rect">
            <a:avLst/>
          </a:prstGeom>
          <a:ln w="25400">
            <a:solidFill>
              <a:srgbClr val="85888D"/>
            </a:solidFill>
            <a:miter lim="400000"/>
          </a:ln>
        </p:spPr>
        <p:txBody>
          <a:bodyPr lIns="50800" tIns="50800" rIns="50800" bIns="50800" anchor="ctr"/>
          <a:lstStyle/>
          <a:p>
            <a:pPr lvl="0">
              <a:defRPr sz="2400"/>
            </a:pPr>
          </a:p>
        </p:txBody>
      </p:sp>
      <p:sp>
        <p:nvSpPr>
          <p:cNvPr id="390" name="Shape 390"/>
          <p:cNvSpPr/>
          <p:nvPr/>
        </p:nvSpPr>
        <p:spPr>
          <a:xfrm>
            <a:off x="14200744" y="3097807"/>
            <a:ext cx="544680" cy="46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lvl1pPr>
          </a:lstStyle>
          <a:p>
            <a:pPr lvl="0">
              <a:defRPr sz="1800"/>
            </a:pPr>
            <a:r>
              <a:rPr sz="2400"/>
              <a:t>4.9</a:t>
            </a:r>
          </a:p>
        </p:txBody>
      </p:sp>
      <p:sp>
        <p:nvSpPr>
          <p:cNvPr id="391" name="Shape 391"/>
          <p:cNvSpPr/>
          <p:nvPr/>
        </p:nvSpPr>
        <p:spPr>
          <a:xfrm>
            <a:off x="13411234" y="3008158"/>
            <a:ext cx="598786" cy="622301"/>
          </a:xfrm>
          <a:prstGeom prst="rect">
            <a:avLst/>
          </a:prstGeom>
          <a:ln w="25400">
            <a:solidFill>
              <a:srgbClr val="85888D"/>
            </a:solidFill>
            <a:miter lim="400000"/>
          </a:ln>
        </p:spPr>
        <p:txBody>
          <a:bodyPr lIns="50800" tIns="50800" rIns="50800" bIns="50800" anchor="ctr"/>
          <a:lstStyle/>
          <a:p>
            <a:pPr lvl="0">
              <a:defRPr sz="2400"/>
            </a:pPr>
          </a:p>
        </p:txBody>
      </p:sp>
      <p:sp>
        <p:nvSpPr>
          <p:cNvPr id="392" name="Shape 392"/>
          <p:cNvSpPr/>
          <p:nvPr/>
        </p:nvSpPr>
        <p:spPr>
          <a:xfrm>
            <a:off x="13438286" y="3091082"/>
            <a:ext cx="544681" cy="46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lvl1pPr>
          </a:lstStyle>
          <a:p>
            <a:pPr lvl="0">
              <a:defRPr sz="1800"/>
            </a:pPr>
            <a:r>
              <a:rPr sz="2400"/>
              <a:t>24!</a:t>
            </a:r>
          </a:p>
        </p:txBody>
      </p:sp>
      <p:sp>
        <p:nvSpPr>
          <p:cNvPr id="393" name="Shape 393"/>
          <p:cNvSpPr/>
          <p:nvPr/>
        </p:nvSpPr>
        <p:spPr>
          <a:xfrm>
            <a:off x="14936148" y="3011520"/>
            <a:ext cx="598786" cy="622301"/>
          </a:xfrm>
          <a:prstGeom prst="rect">
            <a:avLst/>
          </a:prstGeom>
          <a:ln w="25400">
            <a:solidFill>
              <a:srgbClr val="85888D"/>
            </a:solidFill>
            <a:miter lim="400000"/>
          </a:ln>
        </p:spPr>
        <p:txBody>
          <a:bodyPr lIns="50800" tIns="50800" rIns="50800" bIns="50800" anchor="ctr"/>
          <a:lstStyle/>
          <a:p>
            <a:pPr lvl="0">
              <a:defRPr sz="2400"/>
            </a:pPr>
          </a:p>
        </p:txBody>
      </p:sp>
      <p:sp>
        <p:nvSpPr>
          <p:cNvPr id="394" name="Shape 394"/>
          <p:cNvSpPr/>
          <p:nvPr/>
        </p:nvSpPr>
        <p:spPr>
          <a:xfrm>
            <a:off x="14963201" y="3094444"/>
            <a:ext cx="544680" cy="46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lvl1pPr>
          </a:lstStyle>
          <a:p>
            <a:pPr lvl="0">
              <a:defRPr sz="1800"/>
            </a:pPr>
            <a:r>
              <a:rPr sz="2400"/>
              <a:t>24</a:t>
            </a:r>
          </a:p>
        </p:txBody>
      </p:sp>
    </p:spTree>
  </p:cSld>
  <p:clrMapOvr>
    <a:masterClrMapping/>
  </p:clrMapOvr>
  <p:transition spd="med" advClick="1">
    <p:dissolve/>
  </p:transition>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