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3"/>
    <p:sldId id="257" r:id="rId4"/>
    <p:sldId id="258" r:id="rId5"/>
    <p:sldId id="264" r:id="rId6"/>
    <p:sldId id="267" r:id="rId7"/>
    <p:sldId id="274" r:id="rId8"/>
    <p:sldId id="275" r:id="rId9"/>
    <p:sldId id="276" r:id="rId10"/>
    <p:sldId id="261" r:id="rId11"/>
    <p:sldId id="263" r:id="rId12"/>
    <p:sldId id="262" r:id="rId13"/>
    <p:sldId id="260" r:id="rId14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commentAuthors" Target="commentAuthors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notesMaster" Target="notesMasters/notesMaster1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24B2EF-EA18-4FC8-9A90-01E01C0988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3394800" y="3240000"/>
            <a:ext cx="5400000" cy="925200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rgbClr val="DACD57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937600" y="4716000"/>
            <a:ext cx="6321600" cy="648000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BD9D8-00EC-4D12-B78E-1DA996BE6864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BE381-8C8C-474D-A902-87322301DB34}" type="slidenum">
              <a:rPr lang="zh-CN" altLang="en-US" smtClean="0"/>
            </a:fld>
            <a:endParaRPr lang="zh-CN" altLang="en-US"/>
          </a:p>
        </p:txBody>
      </p:sp>
      <p:sp>
        <p:nvSpPr>
          <p:cNvPr id="9" name="正五边形 8"/>
          <p:cNvSpPr/>
          <p:nvPr/>
        </p:nvSpPr>
        <p:spPr>
          <a:xfrm>
            <a:off x="5338169" y="1528270"/>
            <a:ext cx="1515662" cy="1443488"/>
          </a:xfrm>
          <a:prstGeom prst="pentagon">
            <a:avLst/>
          </a:prstGeom>
          <a:noFill/>
          <a:ln w="34925">
            <a:solidFill>
              <a:srgbClr val="DACD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733298" y="1318990"/>
            <a:ext cx="897925" cy="186204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1500" dirty="0" smtClean="0">
                <a:solidFill>
                  <a:srgbClr val="DACD57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L</a:t>
            </a:r>
            <a:endParaRPr lang="zh-CN" altLang="en-US" sz="11500" dirty="0">
              <a:solidFill>
                <a:srgbClr val="DACD57"/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3376101" y="4714787"/>
            <a:ext cx="542888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/>
          <p:cNvGrpSpPr/>
          <p:nvPr/>
        </p:nvGrpSpPr>
        <p:grpSpPr>
          <a:xfrm>
            <a:off x="8616602" y="3176518"/>
            <a:ext cx="1039407" cy="527815"/>
            <a:chOff x="8608364" y="3176518"/>
            <a:chExt cx="1039407" cy="527815"/>
          </a:xfrm>
        </p:grpSpPr>
        <p:sp>
          <p:nvSpPr>
            <p:cNvPr id="13" name="等腰三角形 12"/>
            <p:cNvSpPr/>
            <p:nvPr/>
          </p:nvSpPr>
          <p:spPr>
            <a:xfrm rot="14024970">
              <a:off x="8832201" y="2952681"/>
              <a:ext cx="295275" cy="742950"/>
            </a:xfrm>
            <a:prstGeom prst="triangl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等腰三角形 13"/>
            <p:cNvSpPr/>
            <p:nvPr/>
          </p:nvSpPr>
          <p:spPr>
            <a:xfrm rot="16200000">
              <a:off x="9075070" y="3131632"/>
              <a:ext cx="251461" cy="893941"/>
            </a:xfrm>
            <a:prstGeom prst="triangl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2616736" y="3780133"/>
            <a:ext cx="1073174" cy="494005"/>
            <a:chOff x="2732068" y="3780133"/>
            <a:chExt cx="1073174" cy="494005"/>
          </a:xfrm>
        </p:grpSpPr>
        <p:sp>
          <p:nvSpPr>
            <p:cNvPr id="16" name="等腰三角形 15"/>
            <p:cNvSpPr/>
            <p:nvPr/>
          </p:nvSpPr>
          <p:spPr>
            <a:xfrm rot="2737123">
              <a:off x="3286129" y="3755026"/>
              <a:ext cx="295275" cy="742950"/>
            </a:xfrm>
            <a:prstGeom prst="triangl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等腰三角形 16"/>
            <p:cNvSpPr/>
            <p:nvPr/>
          </p:nvSpPr>
          <p:spPr>
            <a:xfrm rot="4912153">
              <a:off x="3053308" y="3458893"/>
              <a:ext cx="251461" cy="893941"/>
            </a:xfrm>
            <a:prstGeom prst="triangl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8" name="直接连接符 17"/>
          <p:cNvCxnSpPr/>
          <p:nvPr/>
        </p:nvCxnSpPr>
        <p:spPr>
          <a:xfrm>
            <a:off x="3376101" y="5369744"/>
            <a:ext cx="542888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BD9D8-00EC-4D12-B78E-1DA996BE68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BE381-8C8C-474D-A902-87322301DB3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304800"/>
            <a:ext cx="10515600" cy="58610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BD9D8-00EC-4D12-B78E-1DA996BE68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BE381-8C8C-474D-A902-87322301DB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743200" y="4006800"/>
            <a:ext cx="6710400" cy="583200"/>
          </a:xfrm>
          <a:solidFill>
            <a:srgbClr val="DACD57"/>
          </a:solidFill>
        </p:spPr>
        <p:txBody>
          <a:bodyPr anchor="b">
            <a:noAutofit/>
          </a:bodyPr>
          <a:lstStyle>
            <a:lvl1pPr algn="ctr">
              <a:defRPr sz="3600"/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BD9D8-00EC-4D12-B78E-1DA996BE68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BE381-8C8C-474D-A902-87322301DB34}" type="slidenum">
              <a:rPr lang="zh-CN" altLang="en-US" smtClean="0"/>
            </a:fld>
            <a:endParaRPr lang="zh-CN" altLang="en-US"/>
          </a:p>
        </p:txBody>
      </p:sp>
      <p:sp>
        <p:nvSpPr>
          <p:cNvPr id="10" name="矩形 2"/>
          <p:cNvSpPr/>
          <p:nvPr/>
        </p:nvSpPr>
        <p:spPr>
          <a:xfrm>
            <a:off x="4714875" y="-9524"/>
            <a:ext cx="2762250" cy="2362199"/>
          </a:xfrm>
          <a:custGeom>
            <a:avLst/>
            <a:gdLst>
              <a:gd name="connsiteX0" fmla="*/ 0 w 2762250"/>
              <a:gd name="connsiteY0" fmla="*/ 0 h 2466975"/>
              <a:gd name="connsiteX1" fmla="*/ 2762250 w 2762250"/>
              <a:gd name="connsiteY1" fmla="*/ 0 h 2466975"/>
              <a:gd name="connsiteX2" fmla="*/ 2762250 w 2762250"/>
              <a:gd name="connsiteY2" fmla="*/ 2466975 h 2466975"/>
              <a:gd name="connsiteX3" fmla="*/ 0 w 2762250"/>
              <a:gd name="connsiteY3" fmla="*/ 2466975 h 2466975"/>
              <a:gd name="connsiteX4" fmla="*/ 0 w 2762250"/>
              <a:gd name="connsiteY4" fmla="*/ 0 h 2466975"/>
              <a:gd name="connsiteX0-1" fmla="*/ 0 w 2762250"/>
              <a:gd name="connsiteY0-2" fmla="*/ 0 h 2476500"/>
              <a:gd name="connsiteX1-3" fmla="*/ 2762250 w 2762250"/>
              <a:gd name="connsiteY1-4" fmla="*/ 0 h 2476500"/>
              <a:gd name="connsiteX2-5" fmla="*/ 2762250 w 2762250"/>
              <a:gd name="connsiteY2-6" fmla="*/ 2466975 h 2476500"/>
              <a:gd name="connsiteX3-7" fmla="*/ 1428750 w 2762250"/>
              <a:gd name="connsiteY3-8" fmla="*/ 2476500 h 2476500"/>
              <a:gd name="connsiteX4-9" fmla="*/ 0 w 2762250"/>
              <a:gd name="connsiteY4-10" fmla="*/ 2466975 h 2476500"/>
              <a:gd name="connsiteX5" fmla="*/ 0 w 2762250"/>
              <a:gd name="connsiteY5" fmla="*/ 0 h 2476500"/>
              <a:gd name="connsiteX0-11" fmla="*/ 0 w 2762250"/>
              <a:gd name="connsiteY0-12" fmla="*/ 0 h 2895600"/>
              <a:gd name="connsiteX1-13" fmla="*/ 2762250 w 2762250"/>
              <a:gd name="connsiteY1-14" fmla="*/ 0 h 2895600"/>
              <a:gd name="connsiteX2-15" fmla="*/ 2762250 w 2762250"/>
              <a:gd name="connsiteY2-16" fmla="*/ 2466975 h 2895600"/>
              <a:gd name="connsiteX3-17" fmla="*/ 1428750 w 2762250"/>
              <a:gd name="connsiteY3-18" fmla="*/ 2895600 h 2895600"/>
              <a:gd name="connsiteX4-19" fmla="*/ 0 w 2762250"/>
              <a:gd name="connsiteY4-20" fmla="*/ 2466975 h 2895600"/>
              <a:gd name="connsiteX5-21" fmla="*/ 0 w 2762250"/>
              <a:gd name="connsiteY5-22" fmla="*/ 0 h 2895600"/>
              <a:gd name="connsiteX0-23" fmla="*/ 0 w 2762250"/>
              <a:gd name="connsiteY0-24" fmla="*/ 0 h 2884110"/>
              <a:gd name="connsiteX1-25" fmla="*/ 2762250 w 2762250"/>
              <a:gd name="connsiteY1-26" fmla="*/ 0 h 2884110"/>
              <a:gd name="connsiteX2-27" fmla="*/ 2762250 w 2762250"/>
              <a:gd name="connsiteY2-28" fmla="*/ 2466975 h 2884110"/>
              <a:gd name="connsiteX3-29" fmla="*/ 1371600 w 2762250"/>
              <a:gd name="connsiteY3-30" fmla="*/ 2884110 h 2884110"/>
              <a:gd name="connsiteX4-31" fmla="*/ 0 w 2762250"/>
              <a:gd name="connsiteY4-32" fmla="*/ 2466975 h 2884110"/>
              <a:gd name="connsiteX5-33" fmla="*/ 0 w 2762250"/>
              <a:gd name="connsiteY5-34" fmla="*/ 0 h 288411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</a:cxnLst>
            <a:rect l="l" t="t" r="r" b="b"/>
            <a:pathLst>
              <a:path w="2762250" h="2884110">
                <a:moveTo>
                  <a:pt x="0" y="0"/>
                </a:moveTo>
                <a:lnTo>
                  <a:pt x="2762250" y="0"/>
                </a:lnTo>
                <a:lnTo>
                  <a:pt x="2762250" y="2466975"/>
                </a:lnTo>
                <a:lnTo>
                  <a:pt x="1371600" y="2884110"/>
                </a:lnTo>
                <a:lnTo>
                  <a:pt x="0" y="2466975"/>
                </a:lnTo>
                <a:lnTo>
                  <a:pt x="0" y="0"/>
                </a:lnTo>
                <a:close/>
              </a:path>
            </a:pathLst>
          </a:custGeom>
          <a:solidFill>
            <a:srgbClr val="DACD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BD9D8-00EC-4D12-B78E-1DA996BE68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BE381-8C8C-474D-A902-87322301DB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09705"/>
            <a:ext cx="10515600" cy="1325563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BD9D8-00EC-4D12-B78E-1DA996BE68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BE381-8C8C-474D-A902-87322301DB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64800" y="2066400"/>
            <a:ext cx="8276400" cy="2880000"/>
          </a:xfrm>
          <a:solidFill>
            <a:srgbClr val="DACD57">
              <a:alpha val="75000"/>
            </a:srgbClr>
          </a:solidFill>
        </p:spPr>
        <p:txBody>
          <a:bodyPr>
            <a:normAutofit/>
          </a:bodyPr>
          <a:lstStyle>
            <a:lvl1pPr algn="ctr">
              <a:defRPr sz="44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BD9D8-00EC-4D12-B78E-1DA996BE68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BE381-8C8C-474D-A902-87322301DB34}" type="slidenum">
              <a:rPr lang="zh-CN" altLang="en-US" smtClean="0"/>
            </a:fld>
            <a:endParaRPr lang="zh-CN" altLang="en-US"/>
          </a:p>
        </p:txBody>
      </p:sp>
      <p:sp>
        <p:nvSpPr>
          <p:cNvPr id="19" name="内容占位符 18"/>
          <p:cNvSpPr>
            <a:spLocks noGrp="1"/>
          </p:cNvSpPr>
          <p:nvPr>
            <p:ph sz="quarter" idx="13"/>
          </p:nvPr>
        </p:nvSpPr>
        <p:spPr>
          <a:xfrm>
            <a:off x="4311939" y="4178175"/>
            <a:ext cx="3568123" cy="57393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BD9D8-00EC-4D12-B78E-1DA996BE68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BE381-8C8C-474D-A902-87322301DB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BD9D8-00EC-4D12-B78E-1DA996BE68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BE381-8C8C-474D-A902-87322301DB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竖排标题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BD9D8-00EC-4D12-B78E-1DA996BE68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BE381-8C8C-474D-A902-87322301DB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3.xml"/><Relationship Id="rId12" Type="http://schemas.openxmlformats.org/officeDocument/2006/relationships/tags" Target="../tags/tag2.xml"/><Relationship Id="rId11" Type="http://schemas.openxmlformats.org/officeDocument/2006/relationships/tags" Target="../tags/tag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FBD9D8-00EC-4D12-B78E-1DA996BE6864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5BE381-8C8C-474D-A902-87322301DB34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接连接符 11"/>
          <p:cNvCxnSpPr/>
          <p:nvPr/>
        </p:nvCxnSpPr>
        <p:spPr>
          <a:xfrm>
            <a:off x="3376101" y="4714787"/>
            <a:ext cx="542888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8616602" y="3176518"/>
            <a:ext cx="1039407" cy="527815"/>
            <a:chOff x="8608364" y="3176518"/>
            <a:chExt cx="1039407" cy="527815"/>
          </a:xfrm>
        </p:grpSpPr>
        <p:sp>
          <p:nvSpPr>
            <p:cNvPr id="14" name="等腰三角形 13"/>
            <p:cNvSpPr/>
            <p:nvPr/>
          </p:nvSpPr>
          <p:spPr>
            <a:xfrm rot="14024970">
              <a:off x="8832201" y="2952681"/>
              <a:ext cx="295275" cy="742950"/>
            </a:xfrm>
            <a:prstGeom prst="triangl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等腰三角形 14"/>
            <p:cNvSpPr/>
            <p:nvPr/>
          </p:nvSpPr>
          <p:spPr>
            <a:xfrm rot="16200000">
              <a:off x="9075070" y="3131632"/>
              <a:ext cx="251461" cy="893941"/>
            </a:xfrm>
            <a:prstGeom prst="triangl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2616736" y="3780133"/>
            <a:ext cx="1073174" cy="494005"/>
            <a:chOff x="2732068" y="3780133"/>
            <a:chExt cx="1073174" cy="494005"/>
          </a:xfrm>
        </p:grpSpPr>
        <p:sp>
          <p:nvSpPr>
            <p:cNvPr id="18" name="等腰三角形 17"/>
            <p:cNvSpPr/>
            <p:nvPr/>
          </p:nvSpPr>
          <p:spPr>
            <a:xfrm rot="2737123">
              <a:off x="3286129" y="3755026"/>
              <a:ext cx="295275" cy="742950"/>
            </a:xfrm>
            <a:prstGeom prst="triangl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等腰三角形 18"/>
            <p:cNvSpPr/>
            <p:nvPr/>
          </p:nvSpPr>
          <p:spPr>
            <a:xfrm rot="4912153">
              <a:off x="3053308" y="3458893"/>
              <a:ext cx="251461" cy="893941"/>
            </a:xfrm>
            <a:prstGeom prst="triangl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20" name="直接连接符 19"/>
          <p:cNvCxnSpPr/>
          <p:nvPr/>
        </p:nvCxnSpPr>
        <p:spPr>
          <a:xfrm>
            <a:off x="3376101" y="5369744"/>
            <a:ext cx="542888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2009775" y="3215005"/>
            <a:ext cx="7880350" cy="1252855"/>
          </a:xfrm>
        </p:spPr>
        <p:txBody>
          <a:bodyPr>
            <a:noAutofit/>
          </a:bodyPr>
          <a:lstStyle/>
          <a:p>
            <a:r>
              <a:rPr lang="en-US" altLang="zh-CN" sz="7200" dirty="0">
                <a:latin typeface="David" panose="020E0502060401010101" pitchFamily="34" charset="-79"/>
                <a:cs typeface="David" panose="020E0502060401010101" pitchFamily="34" charset="-79"/>
              </a:rPr>
              <a:t> </a:t>
            </a:r>
            <a:r>
              <a:rPr lang="en-US" altLang="zh-CN" sz="6600" dirty="0">
                <a:latin typeface="David" panose="020E0502060401010101" pitchFamily="34" charset="-79"/>
                <a:cs typeface="David" panose="020E0502060401010101" pitchFamily="34" charset="-79"/>
              </a:rPr>
              <a:t>React hooks</a:t>
            </a:r>
            <a:endParaRPr lang="en-US" altLang="zh-CN" sz="6600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11" name="副标题 10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zh-CN" spc="300" dirty="0">
                <a:latin typeface="幼圆" panose="02010509060101010101" pitchFamily="49" charset="-122"/>
                <a:ea typeface="幼圆" panose="02010509060101010101" pitchFamily="49" charset="-122"/>
                <a:cs typeface="Times New Roman" panose="02020603050405020304" pitchFamily="18" charset="0"/>
              </a:rPr>
              <a:t>很多东西的结果不是因为不同人的改变</a:t>
            </a:r>
            <a:endParaRPr lang="en-US" altLang="zh-CN" spc="300" dirty="0">
              <a:latin typeface="幼圆" panose="02010509060101010101" pitchFamily="49" charset="-122"/>
              <a:ea typeface="幼圆" panose="020105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zh-CN" spc="300" dirty="0">
                <a:latin typeface="幼圆" panose="02010509060101010101" pitchFamily="49" charset="-122"/>
                <a:ea typeface="幼圆" panose="02010509060101010101" pitchFamily="49" charset="-122"/>
                <a:cs typeface="Times New Roman" panose="02020603050405020304" pitchFamily="18" charset="0"/>
              </a:rPr>
              <a:t>而是因为同类人的聚集</a:t>
            </a:r>
            <a:endParaRPr lang="zh-CN" altLang="en-US" spc="30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zh-CN" alt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819085" y="245199"/>
            <a:ext cx="5488016" cy="553085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en-US" altLang="zh-CN" sz="3000">
                <a:solidFill>
                  <a:srgbClr val="DACD57"/>
                </a:solidFill>
                <a:latin typeface="Impact" panose="020B0806030902050204" pitchFamily="34" charset="0"/>
                <a:ea typeface="Tahoma" panose="020B0604030504040204" pitchFamily="34" charset="0"/>
                <a:cs typeface="Lao UI" panose="020B0502040204020203" pitchFamily="34" charset="0"/>
              </a:rPr>
              <a:t>React Hooks Did</a:t>
            </a:r>
            <a:endParaRPr lang="en-US" altLang="zh-CN" sz="3000">
              <a:solidFill>
                <a:srgbClr val="DACD57"/>
              </a:solidFill>
              <a:latin typeface="Impact" panose="020B0806030902050204" pitchFamily="34" charset="0"/>
              <a:ea typeface="Tahoma" panose="020B0604030504040204" pitchFamily="34" charset="0"/>
              <a:cs typeface="Lao UI" panose="020B0502040204020203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098675" y="1729740"/>
            <a:ext cx="9031605" cy="3169285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en-US" sz="2000">
                <a:solidFill>
                  <a:srgbClr val="DACD5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1.  </a:t>
            </a:r>
            <a:r>
              <a:rPr sz="2000">
                <a:solidFill>
                  <a:srgbClr val="DACD5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value和setValue配对，后者一定影响前者，前者仅被后者影响，作为一个整体它们完全不受外界的影响。</a:t>
            </a:r>
            <a:endParaRPr sz="2000">
              <a:solidFill>
                <a:srgbClr val="DACD5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sz="2000">
              <a:solidFill>
                <a:srgbClr val="DACD5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sz="2000">
                <a:solidFill>
                  <a:srgbClr val="DACD5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2.  </a:t>
            </a:r>
            <a:r>
              <a:rPr sz="2000">
                <a:solidFill>
                  <a:srgbClr val="DACD5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value是一个非常细粒度的值，可以是</a:t>
            </a:r>
            <a:r>
              <a:rPr lang="zh-CN" sz="2000">
                <a:solidFill>
                  <a:srgbClr val="DACD5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任何基本类型的</a:t>
            </a:r>
            <a:r>
              <a:rPr sz="2000">
                <a:solidFill>
                  <a:srgbClr val="DACD5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值。在一个函数组件中</a:t>
            </a:r>
            <a:r>
              <a:rPr lang="zh-CN" sz="2000">
                <a:solidFill>
                  <a:srgbClr val="DACD5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可以</a:t>
            </a:r>
            <a:r>
              <a:rPr sz="2000">
                <a:solidFill>
                  <a:srgbClr val="DACD5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多次使用useState来得到不同维度的状态。</a:t>
            </a:r>
            <a:endParaRPr sz="2000">
              <a:solidFill>
                <a:srgbClr val="DACD5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sz="2000">
              <a:solidFill>
                <a:srgbClr val="DACD5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sz="2000">
                <a:solidFill>
                  <a:srgbClr val="DACD5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3.  </a:t>
            </a:r>
            <a:r>
              <a:rPr sz="2000">
                <a:solidFill>
                  <a:srgbClr val="DACD5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在调用useState之外，函数组件依然会是一个实现渲染逻辑的纯组件，对状态的管理已经被Hooks内部所实现。</a:t>
            </a:r>
            <a:endParaRPr sz="2000">
              <a:solidFill>
                <a:srgbClr val="DACD5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sz="2000">
              <a:solidFill>
                <a:srgbClr val="DACD5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sz="2000">
                <a:solidFill>
                  <a:srgbClr val="DACD5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4.  </a:t>
            </a:r>
            <a:r>
              <a:rPr lang="zh-CN" altLang="en-US" sz="2000">
                <a:solidFill>
                  <a:srgbClr val="DACD5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声明周期不再需要区分首次挂载和更新后，以每次渲染为分界点。</a:t>
            </a:r>
            <a:endParaRPr lang="zh-CN" altLang="en-US" sz="2000">
              <a:solidFill>
                <a:srgbClr val="DACD5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Freeform 147"/>
          <p:cNvSpPr>
            <a:spLocks noEditPoints="1"/>
          </p:cNvSpPr>
          <p:nvPr/>
        </p:nvSpPr>
        <p:spPr bwMode="auto">
          <a:xfrm>
            <a:off x="218282" y="327819"/>
            <a:ext cx="475337" cy="319881"/>
          </a:xfrm>
          <a:custGeom>
            <a:avLst/>
            <a:gdLst>
              <a:gd name="T0" fmla="*/ 45 w 159"/>
              <a:gd name="T1" fmla="*/ 10 h 107"/>
              <a:gd name="T2" fmla="*/ 71 w 159"/>
              <a:gd name="T3" fmla="*/ 10 h 107"/>
              <a:gd name="T4" fmla="*/ 71 w 159"/>
              <a:gd name="T5" fmla="*/ 100 h 107"/>
              <a:gd name="T6" fmla="*/ 81 w 159"/>
              <a:gd name="T7" fmla="*/ 100 h 107"/>
              <a:gd name="T8" fmla="*/ 81 w 159"/>
              <a:gd name="T9" fmla="*/ 29 h 107"/>
              <a:gd name="T10" fmla="*/ 109 w 159"/>
              <a:gd name="T11" fmla="*/ 29 h 107"/>
              <a:gd name="T12" fmla="*/ 109 w 159"/>
              <a:gd name="T13" fmla="*/ 100 h 107"/>
              <a:gd name="T14" fmla="*/ 121 w 159"/>
              <a:gd name="T15" fmla="*/ 100 h 107"/>
              <a:gd name="T16" fmla="*/ 121 w 159"/>
              <a:gd name="T17" fmla="*/ 0 h 107"/>
              <a:gd name="T18" fmla="*/ 147 w 159"/>
              <a:gd name="T19" fmla="*/ 0 h 107"/>
              <a:gd name="T20" fmla="*/ 147 w 159"/>
              <a:gd name="T21" fmla="*/ 100 h 107"/>
              <a:gd name="T22" fmla="*/ 159 w 159"/>
              <a:gd name="T23" fmla="*/ 100 h 107"/>
              <a:gd name="T24" fmla="*/ 159 w 159"/>
              <a:gd name="T25" fmla="*/ 107 h 107"/>
              <a:gd name="T26" fmla="*/ 0 w 159"/>
              <a:gd name="T27" fmla="*/ 107 h 107"/>
              <a:gd name="T28" fmla="*/ 0 w 159"/>
              <a:gd name="T29" fmla="*/ 100 h 107"/>
              <a:gd name="T30" fmla="*/ 10 w 159"/>
              <a:gd name="T31" fmla="*/ 100 h 107"/>
              <a:gd name="T32" fmla="*/ 10 w 159"/>
              <a:gd name="T33" fmla="*/ 36 h 107"/>
              <a:gd name="T34" fmla="*/ 36 w 159"/>
              <a:gd name="T35" fmla="*/ 36 h 107"/>
              <a:gd name="T36" fmla="*/ 36 w 159"/>
              <a:gd name="T37" fmla="*/ 100 h 107"/>
              <a:gd name="T38" fmla="*/ 45 w 159"/>
              <a:gd name="T39" fmla="*/ 100 h 107"/>
              <a:gd name="T40" fmla="*/ 45 w 159"/>
              <a:gd name="T41" fmla="*/ 10 h 107"/>
              <a:gd name="T42" fmla="*/ 45 w 159"/>
              <a:gd name="T43" fmla="*/ 10 h 107"/>
              <a:gd name="T44" fmla="*/ 55 w 159"/>
              <a:gd name="T45" fmla="*/ 100 h 107"/>
              <a:gd name="T46" fmla="*/ 55 w 159"/>
              <a:gd name="T47" fmla="*/ 21 h 107"/>
              <a:gd name="T48" fmla="*/ 50 w 159"/>
              <a:gd name="T49" fmla="*/ 21 h 107"/>
              <a:gd name="T50" fmla="*/ 50 w 159"/>
              <a:gd name="T51" fmla="*/ 100 h 107"/>
              <a:gd name="T52" fmla="*/ 55 w 159"/>
              <a:gd name="T53" fmla="*/ 100 h 107"/>
              <a:gd name="T54" fmla="*/ 55 w 159"/>
              <a:gd name="T55" fmla="*/ 100 h 107"/>
              <a:gd name="T56" fmla="*/ 17 w 159"/>
              <a:gd name="T57" fmla="*/ 100 h 107"/>
              <a:gd name="T58" fmla="*/ 22 w 159"/>
              <a:gd name="T59" fmla="*/ 100 h 107"/>
              <a:gd name="T60" fmla="*/ 22 w 159"/>
              <a:gd name="T61" fmla="*/ 47 h 107"/>
              <a:gd name="T62" fmla="*/ 17 w 159"/>
              <a:gd name="T63" fmla="*/ 47 h 107"/>
              <a:gd name="T64" fmla="*/ 17 w 159"/>
              <a:gd name="T65" fmla="*/ 100 h 107"/>
              <a:gd name="T66" fmla="*/ 17 w 159"/>
              <a:gd name="T67" fmla="*/ 100 h 107"/>
              <a:gd name="T68" fmla="*/ 88 w 159"/>
              <a:gd name="T69" fmla="*/ 100 h 107"/>
              <a:gd name="T70" fmla="*/ 93 w 159"/>
              <a:gd name="T71" fmla="*/ 100 h 107"/>
              <a:gd name="T72" fmla="*/ 93 w 159"/>
              <a:gd name="T73" fmla="*/ 43 h 107"/>
              <a:gd name="T74" fmla="*/ 88 w 159"/>
              <a:gd name="T75" fmla="*/ 43 h 107"/>
              <a:gd name="T76" fmla="*/ 88 w 159"/>
              <a:gd name="T77" fmla="*/ 100 h 107"/>
              <a:gd name="T78" fmla="*/ 88 w 159"/>
              <a:gd name="T79" fmla="*/ 100 h 107"/>
              <a:gd name="T80" fmla="*/ 126 w 159"/>
              <a:gd name="T81" fmla="*/ 100 h 107"/>
              <a:gd name="T82" fmla="*/ 130 w 159"/>
              <a:gd name="T83" fmla="*/ 100 h 107"/>
              <a:gd name="T84" fmla="*/ 130 w 159"/>
              <a:gd name="T85" fmla="*/ 14 h 107"/>
              <a:gd name="T86" fmla="*/ 126 w 159"/>
              <a:gd name="T87" fmla="*/ 14 h 107"/>
              <a:gd name="T88" fmla="*/ 126 w 159"/>
              <a:gd name="T89" fmla="*/ 100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59" h="107">
                <a:moveTo>
                  <a:pt x="45" y="10"/>
                </a:moveTo>
                <a:lnTo>
                  <a:pt x="71" y="10"/>
                </a:lnTo>
                <a:lnTo>
                  <a:pt x="71" y="100"/>
                </a:lnTo>
                <a:lnTo>
                  <a:pt x="81" y="100"/>
                </a:lnTo>
                <a:lnTo>
                  <a:pt x="81" y="29"/>
                </a:lnTo>
                <a:lnTo>
                  <a:pt x="109" y="29"/>
                </a:lnTo>
                <a:lnTo>
                  <a:pt x="109" y="100"/>
                </a:lnTo>
                <a:lnTo>
                  <a:pt x="121" y="100"/>
                </a:lnTo>
                <a:lnTo>
                  <a:pt x="121" y="0"/>
                </a:lnTo>
                <a:lnTo>
                  <a:pt x="147" y="0"/>
                </a:lnTo>
                <a:lnTo>
                  <a:pt x="147" y="100"/>
                </a:lnTo>
                <a:lnTo>
                  <a:pt x="159" y="100"/>
                </a:lnTo>
                <a:lnTo>
                  <a:pt x="159" y="107"/>
                </a:lnTo>
                <a:lnTo>
                  <a:pt x="0" y="107"/>
                </a:lnTo>
                <a:lnTo>
                  <a:pt x="0" y="100"/>
                </a:lnTo>
                <a:lnTo>
                  <a:pt x="10" y="100"/>
                </a:lnTo>
                <a:lnTo>
                  <a:pt x="10" y="36"/>
                </a:lnTo>
                <a:lnTo>
                  <a:pt x="36" y="36"/>
                </a:lnTo>
                <a:lnTo>
                  <a:pt x="36" y="100"/>
                </a:lnTo>
                <a:lnTo>
                  <a:pt x="45" y="100"/>
                </a:lnTo>
                <a:lnTo>
                  <a:pt x="45" y="10"/>
                </a:lnTo>
                <a:lnTo>
                  <a:pt x="45" y="10"/>
                </a:lnTo>
                <a:close/>
                <a:moveTo>
                  <a:pt x="55" y="100"/>
                </a:moveTo>
                <a:lnTo>
                  <a:pt x="55" y="21"/>
                </a:lnTo>
                <a:lnTo>
                  <a:pt x="50" y="21"/>
                </a:lnTo>
                <a:lnTo>
                  <a:pt x="50" y="100"/>
                </a:lnTo>
                <a:lnTo>
                  <a:pt x="55" y="100"/>
                </a:lnTo>
                <a:lnTo>
                  <a:pt x="55" y="100"/>
                </a:lnTo>
                <a:close/>
                <a:moveTo>
                  <a:pt x="17" y="100"/>
                </a:moveTo>
                <a:lnTo>
                  <a:pt x="22" y="100"/>
                </a:lnTo>
                <a:lnTo>
                  <a:pt x="22" y="47"/>
                </a:lnTo>
                <a:lnTo>
                  <a:pt x="17" y="47"/>
                </a:lnTo>
                <a:lnTo>
                  <a:pt x="17" y="100"/>
                </a:lnTo>
                <a:lnTo>
                  <a:pt x="17" y="100"/>
                </a:lnTo>
                <a:close/>
                <a:moveTo>
                  <a:pt x="88" y="100"/>
                </a:moveTo>
                <a:lnTo>
                  <a:pt x="93" y="100"/>
                </a:lnTo>
                <a:lnTo>
                  <a:pt x="93" y="43"/>
                </a:lnTo>
                <a:lnTo>
                  <a:pt x="88" y="43"/>
                </a:lnTo>
                <a:lnTo>
                  <a:pt x="88" y="100"/>
                </a:lnTo>
                <a:lnTo>
                  <a:pt x="88" y="100"/>
                </a:lnTo>
                <a:close/>
                <a:moveTo>
                  <a:pt x="126" y="100"/>
                </a:moveTo>
                <a:lnTo>
                  <a:pt x="130" y="100"/>
                </a:lnTo>
                <a:lnTo>
                  <a:pt x="130" y="14"/>
                </a:lnTo>
                <a:lnTo>
                  <a:pt x="126" y="14"/>
                </a:lnTo>
                <a:lnTo>
                  <a:pt x="126" y="100"/>
                </a:lnTo>
                <a:close/>
              </a:path>
            </a:pathLst>
          </a:custGeom>
          <a:solidFill>
            <a:srgbClr val="DACD57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819085" y="245199"/>
            <a:ext cx="5488016" cy="553085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zh-CN" altLang="en-US" sz="3000">
                <a:solidFill>
                  <a:srgbClr val="DACD57"/>
                </a:solidFill>
                <a:latin typeface="Impact" panose="020B0806030902050204" pitchFamily="34" charset="0"/>
                <a:ea typeface="Tahoma" panose="020B0604030504040204" pitchFamily="34" charset="0"/>
                <a:cs typeface="Lao UI" panose="020B0502040204020203" pitchFamily="34" charset="0"/>
              </a:rPr>
              <a:t>总结</a:t>
            </a:r>
            <a:endParaRPr lang="zh-CN" altLang="en-US" sz="3000">
              <a:solidFill>
                <a:srgbClr val="DACD57"/>
              </a:solidFill>
              <a:latin typeface="Impact" panose="020B0806030902050204" pitchFamily="34" charset="0"/>
              <a:ea typeface="Tahoma" panose="020B0604030504040204" pitchFamily="34" charset="0"/>
              <a:cs typeface="Lao UI" panose="020B0502040204020203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098675" y="1729740"/>
            <a:ext cx="9031605" cy="2861310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en-US" altLang="zh-CN" sz="2000">
                <a:solidFill>
                  <a:srgbClr val="DACD5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1. </a:t>
            </a:r>
            <a:r>
              <a:rPr lang="zh-CN" altLang="en-US" sz="2000">
                <a:solidFill>
                  <a:srgbClr val="DACD5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为何没有将“状态”与“变更状态的逻辑”，</a:t>
            </a:r>
            <a:r>
              <a:rPr lang="en-US" altLang="zh-CN" sz="2000">
                <a:solidFill>
                  <a:srgbClr val="DACD5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[state, setState]</a:t>
            </a:r>
            <a:r>
              <a:rPr lang="zh-CN" altLang="en-US" sz="2000">
                <a:solidFill>
                  <a:srgbClr val="DACD5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两两配对。</a:t>
            </a:r>
            <a:endParaRPr lang="zh-CN" altLang="en-US" sz="2000">
              <a:solidFill>
                <a:srgbClr val="DACD5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 sz="2000">
              <a:solidFill>
                <a:srgbClr val="DACD5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2000">
                <a:solidFill>
                  <a:srgbClr val="DACD5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2. 为何没有将状态进行更细粒度的拆分，没有联动关系的状态放到不同的组件中单独管理，而是习惯性地使用一个大的状态，以及多处setState进行部分状态的更新。</a:t>
            </a:r>
            <a:endParaRPr lang="en-US" altLang="zh-CN" sz="2000">
              <a:solidFill>
                <a:srgbClr val="DACD5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en-US" altLang="zh-CN" sz="2000">
              <a:solidFill>
                <a:srgbClr val="DACD5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2000">
                <a:solidFill>
                  <a:srgbClr val="DACD5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3. 为何没有将状态的管理与视图的渲染进行隔离，把一个带有复杂的render实现的类组件拆分为一个“单纯管理状态的类组件”和一个“实现渲染逻辑的纯函数组件”，并让前者的render方法直接返回后者。</a:t>
            </a:r>
            <a:endParaRPr lang="en-US" altLang="zh-CN" sz="2000">
              <a:solidFill>
                <a:srgbClr val="DACD5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098675" y="4959350"/>
            <a:ext cx="888428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“有状态的组件没有渲染，有渲染的组件没有状态。”  </a:t>
            </a:r>
            <a:r>
              <a:rPr lang="zh-CN">
                <a:solidFill>
                  <a:srgbClr val="FF0000"/>
                </a:solidFill>
              </a:rPr>
              <a:t>使用</a:t>
            </a:r>
            <a:r>
              <a:rPr lang="en-US" altLang="zh-CN">
                <a:solidFill>
                  <a:srgbClr val="FF0000"/>
                </a:solidFill>
              </a:rPr>
              <a:t>Hooks</a:t>
            </a:r>
            <a:r>
              <a:rPr lang="zh-CN" altLang="en-US">
                <a:solidFill>
                  <a:srgbClr val="FF0000"/>
                </a:solidFill>
              </a:rPr>
              <a:t>更好的解耦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4" name="Freeform 147"/>
          <p:cNvSpPr>
            <a:spLocks noEditPoints="1"/>
          </p:cNvSpPr>
          <p:nvPr/>
        </p:nvSpPr>
        <p:spPr bwMode="auto">
          <a:xfrm>
            <a:off x="218282" y="327819"/>
            <a:ext cx="475337" cy="319881"/>
          </a:xfrm>
          <a:custGeom>
            <a:avLst/>
            <a:gdLst>
              <a:gd name="T0" fmla="*/ 45 w 159"/>
              <a:gd name="T1" fmla="*/ 10 h 107"/>
              <a:gd name="T2" fmla="*/ 71 w 159"/>
              <a:gd name="T3" fmla="*/ 10 h 107"/>
              <a:gd name="T4" fmla="*/ 71 w 159"/>
              <a:gd name="T5" fmla="*/ 100 h 107"/>
              <a:gd name="T6" fmla="*/ 81 w 159"/>
              <a:gd name="T7" fmla="*/ 100 h 107"/>
              <a:gd name="T8" fmla="*/ 81 w 159"/>
              <a:gd name="T9" fmla="*/ 29 h 107"/>
              <a:gd name="T10" fmla="*/ 109 w 159"/>
              <a:gd name="T11" fmla="*/ 29 h 107"/>
              <a:gd name="T12" fmla="*/ 109 w 159"/>
              <a:gd name="T13" fmla="*/ 100 h 107"/>
              <a:gd name="T14" fmla="*/ 121 w 159"/>
              <a:gd name="T15" fmla="*/ 100 h 107"/>
              <a:gd name="T16" fmla="*/ 121 w 159"/>
              <a:gd name="T17" fmla="*/ 0 h 107"/>
              <a:gd name="T18" fmla="*/ 147 w 159"/>
              <a:gd name="T19" fmla="*/ 0 h 107"/>
              <a:gd name="T20" fmla="*/ 147 w 159"/>
              <a:gd name="T21" fmla="*/ 100 h 107"/>
              <a:gd name="T22" fmla="*/ 159 w 159"/>
              <a:gd name="T23" fmla="*/ 100 h 107"/>
              <a:gd name="T24" fmla="*/ 159 w 159"/>
              <a:gd name="T25" fmla="*/ 107 h 107"/>
              <a:gd name="T26" fmla="*/ 0 w 159"/>
              <a:gd name="T27" fmla="*/ 107 h 107"/>
              <a:gd name="T28" fmla="*/ 0 w 159"/>
              <a:gd name="T29" fmla="*/ 100 h 107"/>
              <a:gd name="T30" fmla="*/ 10 w 159"/>
              <a:gd name="T31" fmla="*/ 100 h 107"/>
              <a:gd name="T32" fmla="*/ 10 w 159"/>
              <a:gd name="T33" fmla="*/ 36 h 107"/>
              <a:gd name="T34" fmla="*/ 36 w 159"/>
              <a:gd name="T35" fmla="*/ 36 h 107"/>
              <a:gd name="T36" fmla="*/ 36 w 159"/>
              <a:gd name="T37" fmla="*/ 100 h 107"/>
              <a:gd name="T38" fmla="*/ 45 w 159"/>
              <a:gd name="T39" fmla="*/ 100 h 107"/>
              <a:gd name="T40" fmla="*/ 45 w 159"/>
              <a:gd name="T41" fmla="*/ 10 h 107"/>
              <a:gd name="T42" fmla="*/ 45 w 159"/>
              <a:gd name="T43" fmla="*/ 10 h 107"/>
              <a:gd name="T44" fmla="*/ 55 w 159"/>
              <a:gd name="T45" fmla="*/ 100 h 107"/>
              <a:gd name="T46" fmla="*/ 55 w 159"/>
              <a:gd name="T47" fmla="*/ 21 h 107"/>
              <a:gd name="T48" fmla="*/ 50 w 159"/>
              <a:gd name="T49" fmla="*/ 21 h 107"/>
              <a:gd name="T50" fmla="*/ 50 w 159"/>
              <a:gd name="T51" fmla="*/ 100 h 107"/>
              <a:gd name="T52" fmla="*/ 55 w 159"/>
              <a:gd name="T53" fmla="*/ 100 h 107"/>
              <a:gd name="T54" fmla="*/ 55 w 159"/>
              <a:gd name="T55" fmla="*/ 100 h 107"/>
              <a:gd name="T56" fmla="*/ 17 w 159"/>
              <a:gd name="T57" fmla="*/ 100 h 107"/>
              <a:gd name="T58" fmla="*/ 22 w 159"/>
              <a:gd name="T59" fmla="*/ 100 h 107"/>
              <a:gd name="T60" fmla="*/ 22 w 159"/>
              <a:gd name="T61" fmla="*/ 47 h 107"/>
              <a:gd name="T62" fmla="*/ 17 w 159"/>
              <a:gd name="T63" fmla="*/ 47 h 107"/>
              <a:gd name="T64" fmla="*/ 17 w 159"/>
              <a:gd name="T65" fmla="*/ 100 h 107"/>
              <a:gd name="T66" fmla="*/ 17 w 159"/>
              <a:gd name="T67" fmla="*/ 100 h 107"/>
              <a:gd name="T68" fmla="*/ 88 w 159"/>
              <a:gd name="T69" fmla="*/ 100 h 107"/>
              <a:gd name="T70" fmla="*/ 93 w 159"/>
              <a:gd name="T71" fmla="*/ 100 h 107"/>
              <a:gd name="T72" fmla="*/ 93 w 159"/>
              <a:gd name="T73" fmla="*/ 43 h 107"/>
              <a:gd name="T74" fmla="*/ 88 w 159"/>
              <a:gd name="T75" fmla="*/ 43 h 107"/>
              <a:gd name="T76" fmla="*/ 88 w 159"/>
              <a:gd name="T77" fmla="*/ 100 h 107"/>
              <a:gd name="T78" fmla="*/ 88 w 159"/>
              <a:gd name="T79" fmla="*/ 100 h 107"/>
              <a:gd name="T80" fmla="*/ 126 w 159"/>
              <a:gd name="T81" fmla="*/ 100 h 107"/>
              <a:gd name="T82" fmla="*/ 130 w 159"/>
              <a:gd name="T83" fmla="*/ 100 h 107"/>
              <a:gd name="T84" fmla="*/ 130 w 159"/>
              <a:gd name="T85" fmla="*/ 14 h 107"/>
              <a:gd name="T86" fmla="*/ 126 w 159"/>
              <a:gd name="T87" fmla="*/ 14 h 107"/>
              <a:gd name="T88" fmla="*/ 126 w 159"/>
              <a:gd name="T89" fmla="*/ 100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59" h="107">
                <a:moveTo>
                  <a:pt x="45" y="10"/>
                </a:moveTo>
                <a:lnTo>
                  <a:pt x="71" y="10"/>
                </a:lnTo>
                <a:lnTo>
                  <a:pt x="71" y="100"/>
                </a:lnTo>
                <a:lnTo>
                  <a:pt x="81" y="100"/>
                </a:lnTo>
                <a:lnTo>
                  <a:pt x="81" y="29"/>
                </a:lnTo>
                <a:lnTo>
                  <a:pt x="109" y="29"/>
                </a:lnTo>
                <a:lnTo>
                  <a:pt x="109" y="100"/>
                </a:lnTo>
                <a:lnTo>
                  <a:pt x="121" y="100"/>
                </a:lnTo>
                <a:lnTo>
                  <a:pt x="121" y="0"/>
                </a:lnTo>
                <a:lnTo>
                  <a:pt x="147" y="0"/>
                </a:lnTo>
                <a:lnTo>
                  <a:pt x="147" y="100"/>
                </a:lnTo>
                <a:lnTo>
                  <a:pt x="159" y="100"/>
                </a:lnTo>
                <a:lnTo>
                  <a:pt x="159" y="107"/>
                </a:lnTo>
                <a:lnTo>
                  <a:pt x="0" y="107"/>
                </a:lnTo>
                <a:lnTo>
                  <a:pt x="0" y="100"/>
                </a:lnTo>
                <a:lnTo>
                  <a:pt x="10" y="100"/>
                </a:lnTo>
                <a:lnTo>
                  <a:pt x="10" y="36"/>
                </a:lnTo>
                <a:lnTo>
                  <a:pt x="36" y="36"/>
                </a:lnTo>
                <a:lnTo>
                  <a:pt x="36" y="100"/>
                </a:lnTo>
                <a:lnTo>
                  <a:pt x="45" y="100"/>
                </a:lnTo>
                <a:lnTo>
                  <a:pt x="45" y="10"/>
                </a:lnTo>
                <a:lnTo>
                  <a:pt x="45" y="10"/>
                </a:lnTo>
                <a:close/>
                <a:moveTo>
                  <a:pt x="55" y="100"/>
                </a:moveTo>
                <a:lnTo>
                  <a:pt x="55" y="21"/>
                </a:lnTo>
                <a:lnTo>
                  <a:pt x="50" y="21"/>
                </a:lnTo>
                <a:lnTo>
                  <a:pt x="50" y="100"/>
                </a:lnTo>
                <a:lnTo>
                  <a:pt x="55" y="100"/>
                </a:lnTo>
                <a:lnTo>
                  <a:pt x="55" y="100"/>
                </a:lnTo>
                <a:close/>
                <a:moveTo>
                  <a:pt x="17" y="100"/>
                </a:moveTo>
                <a:lnTo>
                  <a:pt x="22" y="100"/>
                </a:lnTo>
                <a:lnTo>
                  <a:pt x="22" y="47"/>
                </a:lnTo>
                <a:lnTo>
                  <a:pt x="17" y="47"/>
                </a:lnTo>
                <a:lnTo>
                  <a:pt x="17" y="100"/>
                </a:lnTo>
                <a:lnTo>
                  <a:pt x="17" y="100"/>
                </a:lnTo>
                <a:close/>
                <a:moveTo>
                  <a:pt x="88" y="100"/>
                </a:moveTo>
                <a:lnTo>
                  <a:pt x="93" y="100"/>
                </a:lnTo>
                <a:lnTo>
                  <a:pt x="93" y="43"/>
                </a:lnTo>
                <a:lnTo>
                  <a:pt x="88" y="43"/>
                </a:lnTo>
                <a:lnTo>
                  <a:pt x="88" y="100"/>
                </a:lnTo>
                <a:lnTo>
                  <a:pt x="88" y="100"/>
                </a:lnTo>
                <a:close/>
                <a:moveTo>
                  <a:pt x="126" y="100"/>
                </a:moveTo>
                <a:lnTo>
                  <a:pt x="130" y="100"/>
                </a:lnTo>
                <a:lnTo>
                  <a:pt x="130" y="14"/>
                </a:lnTo>
                <a:lnTo>
                  <a:pt x="126" y="14"/>
                </a:lnTo>
                <a:lnTo>
                  <a:pt x="126" y="100"/>
                </a:lnTo>
                <a:close/>
              </a:path>
            </a:pathLst>
          </a:custGeom>
          <a:solidFill>
            <a:srgbClr val="DACD57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THANK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endParaRPr lang="zh-CN" alt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3910013" y="3902600"/>
            <a:ext cx="4752975" cy="461665"/>
          </a:xfrm>
          <a:prstGeom prst="rect">
            <a:avLst/>
          </a:prstGeom>
          <a:solidFill>
            <a:srgbClr val="DACD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3910013" y="4699812"/>
            <a:ext cx="4752975" cy="461665"/>
          </a:xfrm>
          <a:prstGeom prst="rect">
            <a:avLst/>
          </a:prstGeom>
          <a:solidFill>
            <a:srgbClr val="DACD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3910013" y="5517954"/>
            <a:ext cx="4752975" cy="461665"/>
          </a:xfrm>
          <a:prstGeom prst="rect">
            <a:avLst/>
          </a:prstGeom>
          <a:solidFill>
            <a:srgbClr val="DACD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3910013" y="3105389"/>
            <a:ext cx="4752975" cy="461665"/>
          </a:xfrm>
          <a:prstGeom prst="rect">
            <a:avLst/>
          </a:prstGeom>
          <a:solidFill>
            <a:srgbClr val="DACD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714875" y="-9524"/>
            <a:ext cx="2762250" cy="2362199"/>
          </a:xfrm>
          <a:custGeom>
            <a:avLst/>
            <a:gdLst>
              <a:gd name="connsiteX0" fmla="*/ 0 w 2762250"/>
              <a:gd name="connsiteY0" fmla="*/ 0 h 2466975"/>
              <a:gd name="connsiteX1" fmla="*/ 2762250 w 2762250"/>
              <a:gd name="connsiteY1" fmla="*/ 0 h 2466975"/>
              <a:gd name="connsiteX2" fmla="*/ 2762250 w 2762250"/>
              <a:gd name="connsiteY2" fmla="*/ 2466975 h 2466975"/>
              <a:gd name="connsiteX3" fmla="*/ 0 w 2762250"/>
              <a:gd name="connsiteY3" fmla="*/ 2466975 h 2466975"/>
              <a:gd name="connsiteX4" fmla="*/ 0 w 2762250"/>
              <a:gd name="connsiteY4" fmla="*/ 0 h 2466975"/>
              <a:gd name="connsiteX0-1" fmla="*/ 0 w 2762250"/>
              <a:gd name="connsiteY0-2" fmla="*/ 0 h 2476500"/>
              <a:gd name="connsiteX1-3" fmla="*/ 2762250 w 2762250"/>
              <a:gd name="connsiteY1-4" fmla="*/ 0 h 2476500"/>
              <a:gd name="connsiteX2-5" fmla="*/ 2762250 w 2762250"/>
              <a:gd name="connsiteY2-6" fmla="*/ 2466975 h 2476500"/>
              <a:gd name="connsiteX3-7" fmla="*/ 1428750 w 2762250"/>
              <a:gd name="connsiteY3-8" fmla="*/ 2476500 h 2476500"/>
              <a:gd name="connsiteX4-9" fmla="*/ 0 w 2762250"/>
              <a:gd name="connsiteY4-10" fmla="*/ 2466975 h 2476500"/>
              <a:gd name="connsiteX5" fmla="*/ 0 w 2762250"/>
              <a:gd name="connsiteY5" fmla="*/ 0 h 2476500"/>
              <a:gd name="connsiteX0-11" fmla="*/ 0 w 2762250"/>
              <a:gd name="connsiteY0-12" fmla="*/ 0 h 2895600"/>
              <a:gd name="connsiteX1-13" fmla="*/ 2762250 w 2762250"/>
              <a:gd name="connsiteY1-14" fmla="*/ 0 h 2895600"/>
              <a:gd name="connsiteX2-15" fmla="*/ 2762250 w 2762250"/>
              <a:gd name="connsiteY2-16" fmla="*/ 2466975 h 2895600"/>
              <a:gd name="connsiteX3-17" fmla="*/ 1428750 w 2762250"/>
              <a:gd name="connsiteY3-18" fmla="*/ 2895600 h 2895600"/>
              <a:gd name="connsiteX4-19" fmla="*/ 0 w 2762250"/>
              <a:gd name="connsiteY4-20" fmla="*/ 2466975 h 2895600"/>
              <a:gd name="connsiteX5-21" fmla="*/ 0 w 2762250"/>
              <a:gd name="connsiteY5-22" fmla="*/ 0 h 2895600"/>
              <a:gd name="connsiteX0-23" fmla="*/ 0 w 2762250"/>
              <a:gd name="connsiteY0-24" fmla="*/ 0 h 2884110"/>
              <a:gd name="connsiteX1-25" fmla="*/ 2762250 w 2762250"/>
              <a:gd name="connsiteY1-26" fmla="*/ 0 h 2884110"/>
              <a:gd name="connsiteX2-27" fmla="*/ 2762250 w 2762250"/>
              <a:gd name="connsiteY2-28" fmla="*/ 2466975 h 2884110"/>
              <a:gd name="connsiteX3-29" fmla="*/ 1371600 w 2762250"/>
              <a:gd name="connsiteY3-30" fmla="*/ 2884110 h 2884110"/>
              <a:gd name="connsiteX4-31" fmla="*/ 0 w 2762250"/>
              <a:gd name="connsiteY4-32" fmla="*/ 2466975 h 2884110"/>
              <a:gd name="connsiteX5-33" fmla="*/ 0 w 2762250"/>
              <a:gd name="connsiteY5-34" fmla="*/ 0 h 288411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</a:cxnLst>
            <a:rect l="l" t="t" r="r" b="b"/>
            <a:pathLst>
              <a:path w="2762250" h="2884110">
                <a:moveTo>
                  <a:pt x="0" y="0"/>
                </a:moveTo>
                <a:lnTo>
                  <a:pt x="2762250" y="0"/>
                </a:lnTo>
                <a:lnTo>
                  <a:pt x="2762250" y="2466975"/>
                </a:lnTo>
                <a:lnTo>
                  <a:pt x="1371600" y="2884110"/>
                </a:lnTo>
                <a:lnTo>
                  <a:pt x="0" y="2466975"/>
                </a:lnTo>
                <a:lnTo>
                  <a:pt x="0" y="0"/>
                </a:lnTo>
                <a:close/>
              </a:path>
            </a:pathLst>
          </a:custGeom>
          <a:solidFill>
            <a:srgbClr val="DACD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4561490" y="288807"/>
            <a:ext cx="3069020" cy="160043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5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方正幼线简体" panose="03000509000000000000" pitchFamily="65" charset="-122"/>
                <a:ea typeface="方正幼线简体" panose="03000509000000000000" pitchFamily="65" charset="-122"/>
              </a:rPr>
              <a:t>目录</a:t>
            </a:r>
            <a:endParaRPr lang="en-US" altLang="zh-CN" sz="5400" dirty="0" smtClean="0">
              <a:solidFill>
                <a:schemeClr val="tx1">
                  <a:lumMod val="85000"/>
                  <a:lumOff val="15000"/>
                </a:schemeClr>
              </a:solidFill>
              <a:latin typeface="方正幼线简体" panose="03000509000000000000" pitchFamily="65" charset="-122"/>
              <a:ea typeface="方正幼线简体" panose="03000509000000000000" pitchFamily="65" charset="-122"/>
            </a:endParaRPr>
          </a:p>
          <a:p>
            <a:pPr algn="ctr"/>
            <a:r>
              <a:rPr lang="en-US" altLang="zh-CN" sz="4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方正幼线简体" panose="03000509000000000000" pitchFamily="65" charset="-122"/>
                <a:ea typeface="方正幼线简体" panose="03000509000000000000" pitchFamily="65" charset="-122"/>
              </a:rPr>
              <a:t>CONTENTS</a:t>
            </a:r>
            <a:endParaRPr lang="zh-CN" altLang="en-US" sz="4400" dirty="0">
              <a:solidFill>
                <a:schemeClr val="tx1">
                  <a:lumMod val="85000"/>
                  <a:lumOff val="15000"/>
                </a:schemeClr>
              </a:solidFill>
              <a:latin typeface="方正幼线简体" panose="03000509000000000000" pitchFamily="65" charset="-122"/>
              <a:ea typeface="方正幼线简体" panose="03000509000000000000" pitchFamily="65" charset="-122"/>
            </a:endParaRPr>
          </a:p>
        </p:txBody>
      </p:sp>
      <p:sp>
        <p:nvSpPr>
          <p:cNvPr id="4" name="矩形 2"/>
          <p:cNvSpPr/>
          <p:nvPr/>
        </p:nvSpPr>
        <p:spPr>
          <a:xfrm>
            <a:off x="4813526" y="104774"/>
            <a:ext cx="2564948" cy="2143125"/>
          </a:xfrm>
          <a:custGeom>
            <a:avLst/>
            <a:gdLst>
              <a:gd name="connsiteX0" fmla="*/ 0 w 2762250"/>
              <a:gd name="connsiteY0" fmla="*/ 0 h 2466975"/>
              <a:gd name="connsiteX1" fmla="*/ 2762250 w 2762250"/>
              <a:gd name="connsiteY1" fmla="*/ 0 h 2466975"/>
              <a:gd name="connsiteX2" fmla="*/ 2762250 w 2762250"/>
              <a:gd name="connsiteY2" fmla="*/ 2466975 h 2466975"/>
              <a:gd name="connsiteX3" fmla="*/ 0 w 2762250"/>
              <a:gd name="connsiteY3" fmla="*/ 2466975 h 2466975"/>
              <a:gd name="connsiteX4" fmla="*/ 0 w 2762250"/>
              <a:gd name="connsiteY4" fmla="*/ 0 h 2466975"/>
              <a:gd name="connsiteX0-1" fmla="*/ 0 w 2762250"/>
              <a:gd name="connsiteY0-2" fmla="*/ 0 h 2476500"/>
              <a:gd name="connsiteX1-3" fmla="*/ 2762250 w 2762250"/>
              <a:gd name="connsiteY1-4" fmla="*/ 0 h 2476500"/>
              <a:gd name="connsiteX2-5" fmla="*/ 2762250 w 2762250"/>
              <a:gd name="connsiteY2-6" fmla="*/ 2466975 h 2476500"/>
              <a:gd name="connsiteX3-7" fmla="*/ 1428750 w 2762250"/>
              <a:gd name="connsiteY3-8" fmla="*/ 2476500 h 2476500"/>
              <a:gd name="connsiteX4-9" fmla="*/ 0 w 2762250"/>
              <a:gd name="connsiteY4-10" fmla="*/ 2466975 h 2476500"/>
              <a:gd name="connsiteX5" fmla="*/ 0 w 2762250"/>
              <a:gd name="connsiteY5" fmla="*/ 0 h 2476500"/>
              <a:gd name="connsiteX0-11" fmla="*/ 0 w 2762250"/>
              <a:gd name="connsiteY0-12" fmla="*/ 0 h 2895600"/>
              <a:gd name="connsiteX1-13" fmla="*/ 2762250 w 2762250"/>
              <a:gd name="connsiteY1-14" fmla="*/ 0 h 2895600"/>
              <a:gd name="connsiteX2-15" fmla="*/ 2762250 w 2762250"/>
              <a:gd name="connsiteY2-16" fmla="*/ 2466975 h 2895600"/>
              <a:gd name="connsiteX3-17" fmla="*/ 1428750 w 2762250"/>
              <a:gd name="connsiteY3-18" fmla="*/ 2895600 h 2895600"/>
              <a:gd name="connsiteX4-19" fmla="*/ 0 w 2762250"/>
              <a:gd name="connsiteY4-20" fmla="*/ 2466975 h 2895600"/>
              <a:gd name="connsiteX5-21" fmla="*/ 0 w 2762250"/>
              <a:gd name="connsiteY5-22" fmla="*/ 0 h 2895600"/>
              <a:gd name="connsiteX0-23" fmla="*/ 0 w 2762250"/>
              <a:gd name="connsiteY0-24" fmla="*/ 0 h 2895600"/>
              <a:gd name="connsiteX1-25" fmla="*/ 2762250 w 2762250"/>
              <a:gd name="connsiteY1-26" fmla="*/ 0 h 2895600"/>
              <a:gd name="connsiteX2-27" fmla="*/ 2762250 w 2762250"/>
              <a:gd name="connsiteY2-28" fmla="*/ 2466975 h 2895600"/>
              <a:gd name="connsiteX3-29" fmla="*/ 1356946 w 2762250"/>
              <a:gd name="connsiteY3-30" fmla="*/ 2895600 h 2895600"/>
              <a:gd name="connsiteX4-31" fmla="*/ 0 w 2762250"/>
              <a:gd name="connsiteY4-32" fmla="*/ 2466975 h 2895600"/>
              <a:gd name="connsiteX5-33" fmla="*/ 0 w 2762250"/>
              <a:gd name="connsiteY5-34" fmla="*/ 0 h 2895600"/>
              <a:gd name="connsiteX0-35" fmla="*/ 0 w 2762250"/>
              <a:gd name="connsiteY0-36" fmla="*/ 0 h 2895600"/>
              <a:gd name="connsiteX1-37" fmla="*/ 2762250 w 2762250"/>
              <a:gd name="connsiteY1-38" fmla="*/ 0 h 2895600"/>
              <a:gd name="connsiteX2-39" fmla="*/ 2762250 w 2762250"/>
              <a:gd name="connsiteY2-40" fmla="*/ 2466975 h 2895600"/>
              <a:gd name="connsiteX3-41" fmla="*/ 1397977 w 2762250"/>
              <a:gd name="connsiteY3-42" fmla="*/ 2895600 h 2895600"/>
              <a:gd name="connsiteX4-43" fmla="*/ 0 w 2762250"/>
              <a:gd name="connsiteY4-44" fmla="*/ 2466975 h 2895600"/>
              <a:gd name="connsiteX5-45" fmla="*/ 0 w 2762250"/>
              <a:gd name="connsiteY5-46" fmla="*/ 0 h 2895600"/>
              <a:gd name="connsiteX0-47" fmla="*/ 0 w 2762250"/>
              <a:gd name="connsiteY0-48" fmla="*/ 0 h 2895600"/>
              <a:gd name="connsiteX1-49" fmla="*/ 2762250 w 2762250"/>
              <a:gd name="connsiteY1-50" fmla="*/ 0 h 2895600"/>
              <a:gd name="connsiteX2-51" fmla="*/ 2762250 w 2762250"/>
              <a:gd name="connsiteY2-52" fmla="*/ 2466975 h 2895600"/>
              <a:gd name="connsiteX3-53" fmla="*/ 1377461 w 2762250"/>
              <a:gd name="connsiteY3-54" fmla="*/ 2895600 h 2895600"/>
              <a:gd name="connsiteX4-55" fmla="*/ 0 w 2762250"/>
              <a:gd name="connsiteY4-56" fmla="*/ 2466975 h 2895600"/>
              <a:gd name="connsiteX5-57" fmla="*/ 0 w 2762250"/>
              <a:gd name="connsiteY5-58" fmla="*/ 0 h 28956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</a:cxnLst>
            <a:rect l="l" t="t" r="r" b="b"/>
            <a:pathLst>
              <a:path w="2762250" h="2895600">
                <a:moveTo>
                  <a:pt x="0" y="0"/>
                </a:moveTo>
                <a:lnTo>
                  <a:pt x="2762250" y="0"/>
                </a:lnTo>
                <a:lnTo>
                  <a:pt x="2762250" y="2466975"/>
                </a:lnTo>
                <a:lnTo>
                  <a:pt x="1377461" y="2895600"/>
                </a:lnTo>
                <a:lnTo>
                  <a:pt x="0" y="2466975"/>
                </a:lnTo>
                <a:lnTo>
                  <a:pt x="0" y="0"/>
                </a:lnTo>
                <a:close/>
              </a:path>
            </a:pathLst>
          </a:custGeom>
          <a:noFill/>
          <a:ln w="15875"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938588" y="3105389"/>
            <a:ext cx="5043487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产生背景</a:t>
            </a:r>
            <a:endParaRPr lang="zh-CN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938588" y="3902601"/>
            <a:ext cx="5043487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>
                <a:solidFill>
                  <a:schemeClr val="tx1">
                    <a:lumMod val="85000"/>
                    <a:lumOff val="15000"/>
                  </a:schemeClr>
                </a:solidFill>
              </a:rPr>
              <a:t>React Hooks </a:t>
            </a:r>
            <a:r>
              <a:rPr lang="zh-CN" altLang="en-US" sz="2400">
                <a:solidFill>
                  <a:schemeClr val="tx1">
                    <a:lumMod val="85000"/>
                    <a:lumOff val="15000"/>
                  </a:schemeClr>
                </a:solidFill>
              </a:rPr>
              <a:t>带来了什么</a:t>
            </a:r>
            <a:r>
              <a:rPr lang="en-US" altLang="zh-CN" sz="2400">
                <a:solidFill>
                  <a:schemeClr val="tx1">
                    <a:lumMod val="85000"/>
                    <a:lumOff val="15000"/>
                  </a:schemeClr>
                </a:solidFill>
              </a:rPr>
              <a:t>?</a:t>
            </a:r>
            <a:endParaRPr lang="en-US" altLang="zh-CN" sz="2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938588" y="4720743"/>
            <a:ext cx="5043487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>
                <a:solidFill>
                  <a:schemeClr val="tx1">
                    <a:lumMod val="85000"/>
                    <a:lumOff val="15000"/>
                  </a:schemeClr>
                </a:solidFill>
              </a:rPr>
              <a:t>React Hooks </a:t>
            </a:r>
            <a:r>
              <a:rPr lang="zh-CN" altLang="en-US" sz="2400">
                <a:solidFill>
                  <a:schemeClr val="tx1">
                    <a:lumMod val="85000"/>
                    <a:lumOff val="15000"/>
                  </a:schemeClr>
                </a:solidFill>
              </a:rPr>
              <a:t>介绍</a:t>
            </a:r>
            <a:endParaRPr lang="zh-CN" altLang="en-US" sz="2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938588" y="5558135"/>
            <a:ext cx="5043487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>
                <a:solidFill>
                  <a:schemeClr val="tx1">
                    <a:lumMod val="85000"/>
                    <a:lumOff val="15000"/>
                  </a:schemeClr>
                </a:solidFill>
              </a:rPr>
              <a:t>总结</a:t>
            </a:r>
            <a:endParaRPr lang="zh-CN" altLang="en-US" sz="2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3293269" y="3086160"/>
            <a:ext cx="571500" cy="5316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  <a:latin typeface="Impact" panose="020B0806030902050204" pitchFamily="34" charset="0"/>
              </a:rPr>
              <a:t>01</a:t>
            </a:r>
            <a:endParaRPr lang="zh-CN" altLang="en-US" sz="32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3293269" y="3858671"/>
            <a:ext cx="6619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  <a:latin typeface="Impact" panose="020B0806030902050204" pitchFamily="34" charset="0"/>
              </a:rPr>
              <a:t>02</a:t>
            </a:r>
            <a:endParaRPr lang="zh-CN" altLang="en-US" sz="32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3293269" y="4662514"/>
            <a:ext cx="6167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smtClean="0">
                <a:solidFill>
                  <a:schemeClr val="bg1"/>
                </a:solidFill>
                <a:latin typeface="Impact" panose="020B0806030902050204" pitchFamily="34" charset="0"/>
              </a:rPr>
              <a:t>03</a:t>
            </a:r>
            <a:endParaRPr lang="zh-CN" altLang="en-US" sz="320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3293269" y="5435025"/>
            <a:ext cx="6619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smtClean="0">
                <a:solidFill>
                  <a:schemeClr val="bg1"/>
                </a:solidFill>
                <a:latin typeface="Impact" panose="020B0806030902050204" pitchFamily="34" charset="0"/>
              </a:rPr>
              <a:t>04</a:t>
            </a:r>
            <a:endParaRPr lang="zh-CN" altLang="en-US" sz="320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3321844" y="3110933"/>
            <a:ext cx="514350" cy="514350"/>
          </a:xfrm>
          <a:prstGeom prst="ellipse">
            <a:avLst/>
          </a:prstGeom>
          <a:noFill/>
          <a:ln w="15875">
            <a:solidFill>
              <a:srgbClr val="DACD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3321844" y="3880524"/>
            <a:ext cx="514350" cy="514350"/>
          </a:xfrm>
          <a:prstGeom prst="ellipse">
            <a:avLst/>
          </a:prstGeom>
          <a:noFill/>
          <a:ln w="15875">
            <a:solidFill>
              <a:srgbClr val="DACD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3321844" y="4680683"/>
            <a:ext cx="514350" cy="514350"/>
          </a:xfrm>
          <a:prstGeom prst="ellipse">
            <a:avLst/>
          </a:prstGeom>
          <a:noFill/>
          <a:ln w="15875">
            <a:solidFill>
              <a:srgbClr val="DACD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3321844" y="5461567"/>
            <a:ext cx="514350" cy="514350"/>
          </a:xfrm>
          <a:prstGeom prst="ellipse">
            <a:avLst/>
          </a:prstGeom>
          <a:noFill/>
          <a:ln w="15875">
            <a:solidFill>
              <a:srgbClr val="DACD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47"/>
          <p:cNvSpPr>
            <a:spLocks noEditPoints="1"/>
          </p:cNvSpPr>
          <p:nvPr/>
        </p:nvSpPr>
        <p:spPr bwMode="auto">
          <a:xfrm>
            <a:off x="218282" y="327819"/>
            <a:ext cx="475337" cy="319881"/>
          </a:xfrm>
          <a:custGeom>
            <a:avLst/>
            <a:gdLst>
              <a:gd name="T0" fmla="*/ 45 w 159"/>
              <a:gd name="T1" fmla="*/ 10 h 107"/>
              <a:gd name="T2" fmla="*/ 71 w 159"/>
              <a:gd name="T3" fmla="*/ 10 h 107"/>
              <a:gd name="T4" fmla="*/ 71 w 159"/>
              <a:gd name="T5" fmla="*/ 100 h 107"/>
              <a:gd name="T6" fmla="*/ 81 w 159"/>
              <a:gd name="T7" fmla="*/ 100 h 107"/>
              <a:gd name="T8" fmla="*/ 81 w 159"/>
              <a:gd name="T9" fmla="*/ 29 h 107"/>
              <a:gd name="T10" fmla="*/ 109 w 159"/>
              <a:gd name="T11" fmla="*/ 29 h 107"/>
              <a:gd name="T12" fmla="*/ 109 w 159"/>
              <a:gd name="T13" fmla="*/ 100 h 107"/>
              <a:gd name="T14" fmla="*/ 121 w 159"/>
              <a:gd name="T15" fmla="*/ 100 h 107"/>
              <a:gd name="T16" fmla="*/ 121 w 159"/>
              <a:gd name="T17" fmla="*/ 0 h 107"/>
              <a:gd name="T18" fmla="*/ 147 w 159"/>
              <a:gd name="T19" fmla="*/ 0 h 107"/>
              <a:gd name="T20" fmla="*/ 147 w 159"/>
              <a:gd name="T21" fmla="*/ 100 h 107"/>
              <a:gd name="T22" fmla="*/ 159 w 159"/>
              <a:gd name="T23" fmla="*/ 100 h 107"/>
              <a:gd name="T24" fmla="*/ 159 w 159"/>
              <a:gd name="T25" fmla="*/ 107 h 107"/>
              <a:gd name="T26" fmla="*/ 0 w 159"/>
              <a:gd name="T27" fmla="*/ 107 h 107"/>
              <a:gd name="T28" fmla="*/ 0 w 159"/>
              <a:gd name="T29" fmla="*/ 100 h 107"/>
              <a:gd name="T30" fmla="*/ 10 w 159"/>
              <a:gd name="T31" fmla="*/ 100 h 107"/>
              <a:gd name="T32" fmla="*/ 10 w 159"/>
              <a:gd name="T33" fmla="*/ 36 h 107"/>
              <a:gd name="T34" fmla="*/ 36 w 159"/>
              <a:gd name="T35" fmla="*/ 36 h 107"/>
              <a:gd name="T36" fmla="*/ 36 w 159"/>
              <a:gd name="T37" fmla="*/ 100 h 107"/>
              <a:gd name="T38" fmla="*/ 45 w 159"/>
              <a:gd name="T39" fmla="*/ 100 h 107"/>
              <a:gd name="T40" fmla="*/ 45 w 159"/>
              <a:gd name="T41" fmla="*/ 10 h 107"/>
              <a:gd name="T42" fmla="*/ 45 w 159"/>
              <a:gd name="T43" fmla="*/ 10 h 107"/>
              <a:gd name="T44" fmla="*/ 55 w 159"/>
              <a:gd name="T45" fmla="*/ 100 h 107"/>
              <a:gd name="T46" fmla="*/ 55 w 159"/>
              <a:gd name="T47" fmla="*/ 21 h 107"/>
              <a:gd name="T48" fmla="*/ 50 w 159"/>
              <a:gd name="T49" fmla="*/ 21 h 107"/>
              <a:gd name="T50" fmla="*/ 50 w 159"/>
              <a:gd name="T51" fmla="*/ 100 h 107"/>
              <a:gd name="T52" fmla="*/ 55 w 159"/>
              <a:gd name="T53" fmla="*/ 100 h 107"/>
              <a:gd name="T54" fmla="*/ 55 w 159"/>
              <a:gd name="T55" fmla="*/ 100 h 107"/>
              <a:gd name="T56" fmla="*/ 17 w 159"/>
              <a:gd name="T57" fmla="*/ 100 h 107"/>
              <a:gd name="T58" fmla="*/ 22 w 159"/>
              <a:gd name="T59" fmla="*/ 100 h 107"/>
              <a:gd name="T60" fmla="*/ 22 w 159"/>
              <a:gd name="T61" fmla="*/ 47 h 107"/>
              <a:gd name="T62" fmla="*/ 17 w 159"/>
              <a:gd name="T63" fmla="*/ 47 h 107"/>
              <a:gd name="T64" fmla="*/ 17 w 159"/>
              <a:gd name="T65" fmla="*/ 100 h 107"/>
              <a:gd name="T66" fmla="*/ 17 w 159"/>
              <a:gd name="T67" fmla="*/ 100 h 107"/>
              <a:gd name="T68" fmla="*/ 88 w 159"/>
              <a:gd name="T69" fmla="*/ 100 h 107"/>
              <a:gd name="T70" fmla="*/ 93 w 159"/>
              <a:gd name="T71" fmla="*/ 100 h 107"/>
              <a:gd name="T72" fmla="*/ 93 w 159"/>
              <a:gd name="T73" fmla="*/ 43 h 107"/>
              <a:gd name="T74" fmla="*/ 88 w 159"/>
              <a:gd name="T75" fmla="*/ 43 h 107"/>
              <a:gd name="T76" fmla="*/ 88 w 159"/>
              <a:gd name="T77" fmla="*/ 100 h 107"/>
              <a:gd name="T78" fmla="*/ 88 w 159"/>
              <a:gd name="T79" fmla="*/ 100 h 107"/>
              <a:gd name="T80" fmla="*/ 126 w 159"/>
              <a:gd name="T81" fmla="*/ 100 h 107"/>
              <a:gd name="T82" fmla="*/ 130 w 159"/>
              <a:gd name="T83" fmla="*/ 100 h 107"/>
              <a:gd name="T84" fmla="*/ 130 w 159"/>
              <a:gd name="T85" fmla="*/ 14 h 107"/>
              <a:gd name="T86" fmla="*/ 126 w 159"/>
              <a:gd name="T87" fmla="*/ 14 h 107"/>
              <a:gd name="T88" fmla="*/ 126 w 159"/>
              <a:gd name="T89" fmla="*/ 100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59" h="107">
                <a:moveTo>
                  <a:pt x="45" y="10"/>
                </a:moveTo>
                <a:lnTo>
                  <a:pt x="71" y="10"/>
                </a:lnTo>
                <a:lnTo>
                  <a:pt x="71" y="100"/>
                </a:lnTo>
                <a:lnTo>
                  <a:pt x="81" y="100"/>
                </a:lnTo>
                <a:lnTo>
                  <a:pt x="81" y="29"/>
                </a:lnTo>
                <a:lnTo>
                  <a:pt x="109" y="29"/>
                </a:lnTo>
                <a:lnTo>
                  <a:pt x="109" y="100"/>
                </a:lnTo>
                <a:lnTo>
                  <a:pt x="121" y="100"/>
                </a:lnTo>
                <a:lnTo>
                  <a:pt x="121" y="0"/>
                </a:lnTo>
                <a:lnTo>
                  <a:pt x="147" y="0"/>
                </a:lnTo>
                <a:lnTo>
                  <a:pt x="147" y="100"/>
                </a:lnTo>
                <a:lnTo>
                  <a:pt x="159" y="100"/>
                </a:lnTo>
                <a:lnTo>
                  <a:pt x="159" y="107"/>
                </a:lnTo>
                <a:lnTo>
                  <a:pt x="0" y="107"/>
                </a:lnTo>
                <a:lnTo>
                  <a:pt x="0" y="100"/>
                </a:lnTo>
                <a:lnTo>
                  <a:pt x="10" y="100"/>
                </a:lnTo>
                <a:lnTo>
                  <a:pt x="10" y="36"/>
                </a:lnTo>
                <a:lnTo>
                  <a:pt x="36" y="36"/>
                </a:lnTo>
                <a:lnTo>
                  <a:pt x="36" y="100"/>
                </a:lnTo>
                <a:lnTo>
                  <a:pt x="45" y="100"/>
                </a:lnTo>
                <a:lnTo>
                  <a:pt x="45" y="10"/>
                </a:lnTo>
                <a:lnTo>
                  <a:pt x="45" y="10"/>
                </a:lnTo>
                <a:close/>
                <a:moveTo>
                  <a:pt x="55" y="100"/>
                </a:moveTo>
                <a:lnTo>
                  <a:pt x="55" y="21"/>
                </a:lnTo>
                <a:lnTo>
                  <a:pt x="50" y="21"/>
                </a:lnTo>
                <a:lnTo>
                  <a:pt x="50" y="100"/>
                </a:lnTo>
                <a:lnTo>
                  <a:pt x="55" y="100"/>
                </a:lnTo>
                <a:lnTo>
                  <a:pt x="55" y="100"/>
                </a:lnTo>
                <a:close/>
                <a:moveTo>
                  <a:pt x="17" y="100"/>
                </a:moveTo>
                <a:lnTo>
                  <a:pt x="22" y="100"/>
                </a:lnTo>
                <a:lnTo>
                  <a:pt x="22" y="47"/>
                </a:lnTo>
                <a:lnTo>
                  <a:pt x="17" y="47"/>
                </a:lnTo>
                <a:lnTo>
                  <a:pt x="17" y="100"/>
                </a:lnTo>
                <a:lnTo>
                  <a:pt x="17" y="100"/>
                </a:lnTo>
                <a:close/>
                <a:moveTo>
                  <a:pt x="88" y="100"/>
                </a:moveTo>
                <a:lnTo>
                  <a:pt x="93" y="100"/>
                </a:lnTo>
                <a:lnTo>
                  <a:pt x="93" y="43"/>
                </a:lnTo>
                <a:lnTo>
                  <a:pt x="88" y="43"/>
                </a:lnTo>
                <a:lnTo>
                  <a:pt x="88" y="100"/>
                </a:lnTo>
                <a:lnTo>
                  <a:pt x="88" y="100"/>
                </a:lnTo>
                <a:close/>
                <a:moveTo>
                  <a:pt x="126" y="100"/>
                </a:moveTo>
                <a:lnTo>
                  <a:pt x="130" y="100"/>
                </a:lnTo>
                <a:lnTo>
                  <a:pt x="130" y="14"/>
                </a:lnTo>
                <a:lnTo>
                  <a:pt x="126" y="14"/>
                </a:lnTo>
                <a:lnTo>
                  <a:pt x="126" y="100"/>
                </a:lnTo>
                <a:close/>
              </a:path>
            </a:pathLst>
          </a:custGeom>
          <a:solidFill>
            <a:srgbClr val="DACD57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819085" y="245199"/>
            <a:ext cx="5488016" cy="553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000">
                <a:solidFill>
                  <a:srgbClr val="DACD57"/>
                </a:solidFill>
                <a:latin typeface="Impact" panose="020B0806030902050204" pitchFamily="34" charset="0"/>
                <a:ea typeface="Tahoma" panose="020B0604030504040204" pitchFamily="34" charset="0"/>
                <a:cs typeface="Lao UI" panose="020B0502040204020203" pitchFamily="34" charset="0"/>
              </a:rPr>
              <a:t>历史的痛点</a:t>
            </a:r>
            <a:endParaRPr lang="zh-CN" altLang="en-US" sz="3000">
              <a:solidFill>
                <a:srgbClr val="DACD57"/>
              </a:solidFill>
              <a:latin typeface="Impact" panose="020B0806030902050204" pitchFamily="34" charset="0"/>
              <a:ea typeface="Tahoma" panose="020B0604030504040204" pitchFamily="34" charset="0"/>
              <a:cs typeface="Lao UI" panose="020B0502040204020203" pitchFamily="34" charset="0"/>
            </a:endParaRPr>
          </a:p>
        </p:txBody>
      </p:sp>
      <p:sp>
        <p:nvSpPr>
          <p:cNvPr id="7" name="AutoShape 262"/>
          <p:cNvSpPr>
            <a:spLocks noChangeAspect="1" noChangeArrowheads="1" noTextEdit="1"/>
          </p:cNvSpPr>
          <p:nvPr/>
        </p:nvSpPr>
        <p:spPr bwMode="auto">
          <a:xfrm>
            <a:off x="10595345" y="715971"/>
            <a:ext cx="501779" cy="5364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6" name="TextBox 1"/>
          <p:cNvSpPr txBox="1"/>
          <p:nvPr/>
        </p:nvSpPr>
        <p:spPr>
          <a:xfrm>
            <a:off x="1345864" y="3010515"/>
            <a:ext cx="2298333" cy="39878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 b="1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Verdana" panose="020B0604030504040204" pitchFamily="34" charset="0"/>
              </a:defRPr>
            </a:lvl1pPr>
          </a:lstStyle>
          <a:p>
            <a:pPr algn="ctr"/>
            <a:r>
              <a:rPr lang="en-US" altLang="zh-CN">
                <a:latin typeface="Dotum" panose="020B0600000101010101" pitchFamily="34" charset="-127"/>
                <a:ea typeface="Dotum" panose="020B0600000101010101" pitchFamily="34" charset="-127"/>
              </a:rPr>
              <a:t>ClassComponent</a:t>
            </a:r>
            <a:endParaRPr lang="en-US" altLang="zh-CN">
              <a:latin typeface="Dotum" panose="020B0600000101010101" pitchFamily="34" charset="-127"/>
              <a:ea typeface="Dotum" panose="020B0600000101010101" pitchFamily="34" charset="-127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693420" y="2033905"/>
            <a:ext cx="8769985" cy="36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>
                <a:solidFill>
                  <a:schemeClr val="bg1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在以往的</a:t>
            </a:r>
            <a:r>
              <a:rPr lang="en-US" altLang="zh-CN">
                <a:solidFill>
                  <a:schemeClr val="bg1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React</a:t>
            </a:r>
            <a:r>
              <a:rPr lang="zh-CN" altLang="en-US">
                <a:solidFill>
                  <a:schemeClr val="bg1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版本中，构建组件，可以使用两种方式实现：</a:t>
            </a:r>
            <a:endParaRPr lang="en-US" altLang="zh-CN">
              <a:solidFill>
                <a:schemeClr val="bg1"/>
              </a:solidFill>
              <a:latin typeface="Dotum" panose="020B0600000101010101" pitchFamily="34" charset="-127"/>
              <a:ea typeface="Dotum" panose="020B0600000101010101" pitchFamily="34" charset="-127"/>
            </a:endParaRPr>
          </a:p>
        </p:txBody>
      </p:sp>
      <p:sp>
        <p:nvSpPr>
          <p:cNvPr id="48" name="TextBox 1"/>
          <p:cNvSpPr txBox="1"/>
          <p:nvPr/>
        </p:nvSpPr>
        <p:spPr>
          <a:xfrm>
            <a:off x="5732145" y="3010535"/>
            <a:ext cx="3009265" cy="39878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 b="1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Verdana" panose="020B0604030504040204" pitchFamily="34" charset="0"/>
              </a:defRPr>
            </a:lvl1pPr>
          </a:lstStyle>
          <a:p>
            <a:pPr algn="ctr"/>
            <a:r>
              <a:rPr lang="en-US" altLang="zh-CN">
                <a:latin typeface="Dotum" panose="020B0600000101010101" pitchFamily="34" charset="-127"/>
                <a:ea typeface="Dotum" panose="020B0600000101010101" pitchFamily="34" charset="-127"/>
              </a:rPr>
              <a:t>FunctionComponent</a:t>
            </a:r>
            <a:endParaRPr lang="en-US" altLang="zh-CN">
              <a:latin typeface="Dotum" panose="020B0600000101010101" pitchFamily="34" charset="-127"/>
              <a:ea typeface="Dotum" panose="020B0600000101010101" pitchFamily="34" charset="-127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1417320" y="3627120"/>
            <a:ext cx="4104005" cy="1198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chemeClr val="bg1"/>
                </a:solidFill>
                <a:latin typeface="Dotum" panose="020B0600000101010101" pitchFamily="34" charset="-127"/>
                <a:ea typeface="宋体" panose="02010600030101010101" pitchFamily="2" charset="-122"/>
              </a:rPr>
              <a:t>1. </a:t>
            </a:r>
            <a:r>
              <a:rPr lang="zh-CN" altLang="en-US">
                <a:solidFill>
                  <a:schemeClr val="bg1"/>
                </a:solidFill>
                <a:latin typeface="Dotum" panose="020B0600000101010101" pitchFamily="34" charset="-127"/>
                <a:ea typeface="宋体" panose="02010600030101010101" pitchFamily="2" charset="-122"/>
              </a:rPr>
              <a:t>可以使用</a:t>
            </a:r>
            <a:r>
              <a:rPr lang="en-US" altLang="zh-CN">
                <a:solidFill>
                  <a:schemeClr val="bg1"/>
                </a:solidFill>
                <a:latin typeface="Dotum" panose="020B0600000101010101" pitchFamily="34" charset="-127"/>
                <a:ea typeface="宋体" panose="02010600030101010101" pitchFamily="2" charset="-122"/>
              </a:rPr>
              <a:t>React</a:t>
            </a:r>
            <a:r>
              <a:rPr lang="zh-CN" altLang="en-US">
                <a:solidFill>
                  <a:schemeClr val="bg1"/>
                </a:solidFill>
                <a:latin typeface="Dotum" panose="020B0600000101010101" pitchFamily="34" charset="-127"/>
                <a:ea typeface="宋体" panose="02010600030101010101" pitchFamily="2" charset="-122"/>
              </a:rPr>
              <a:t>生命周期，</a:t>
            </a:r>
            <a:r>
              <a:rPr lang="zh-CN" altLang="en-US">
                <a:solidFill>
                  <a:schemeClr val="bg1"/>
                </a:solidFill>
                <a:latin typeface="Dotum" panose="020B0600000101010101" pitchFamily="34" charset="-127"/>
                <a:ea typeface="宋体" panose="02010600030101010101" pitchFamily="2" charset="-122"/>
                <a:sym typeface="+mn-ea"/>
              </a:rPr>
              <a:t>执行一系列副作用</a:t>
            </a:r>
            <a:r>
              <a:rPr lang="zh-CN" altLang="en-US">
                <a:solidFill>
                  <a:schemeClr val="bg1"/>
                </a:solidFill>
                <a:latin typeface="Dotum" panose="020B0600000101010101" pitchFamily="34" charset="-127"/>
                <a:ea typeface="宋体" panose="02010600030101010101" pitchFamily="2" charset="-122"/>
              </a:rPr>
              <a:t>。</a:t>
            </a:r>
            <a:endParaRPr lang="zh-CN" altLang="en-US">
              <a:solidFill>
                <a:schemeClr val="bg1"/>
              </a:solidFill>
              <a:latin typeface="Dotum" panose="020B0600000101010101" pitchFamily="34" charset="-127"/>
              <a:ea typeface="宋体" panose="02010600030101010101" pitchFamily="2" charset="-122"/>
            </a:endParaRPr>
          </a:p>
          <a:p>
            <a:r>
              <a:rPr lang="en-US" altLang="zh-CN">
                <a:solidFill>
                  <a:schemeClr val="bg1"/>
                </a:solidFill>
                <a:latin typeface="Dotum" panose="020B0600000101010101" pitchFamily="34" charset="-127"/>
                <a:ea typeface="宋体" panose="02010600030101010101" pitchFamily="2" charset="-122"/>
                <a:sym typeface="+mn-ea"/>
              </a:rPr>
              <a:t>2. </a:t>
            </a:r>
            <a:r>
              <a:rPr lang="zh-CN" altLang="en-US">
                <a:solidFill>
                  <a:schemeClr val="bg1"/>
                </a:solidFill>
                <a:latin typeface="Dotum" panose="020B0600000101010101" pitchFamily="34" charset="-127"/>
                <a:ea typeface="宋体" panose="02010600030101010101" pitchFamily="2" charset="-122"/>
                <a:sym typeface="+mn-ea"/>
              </a:rPr>
              <a:t>可以构建组件内部的自有状态。</a:t>
            </a:r>
            <a:endParaRPr lang="en-US" altLang="zh-CN">
              <a:solidFill>
                <a:schemeClr val="bg1"/>
              </a:solidFill>
              <a:latin typeface="Dotum" panose="020B0600000101010101" pitchFamily="34" charset="-127"/>
              <a:ea typeface="宋体" panose="02010600030101010101" pitchFamily="2" charset="-122"/>
            </a:endParaRPr>
          </a:p>
          <a:p>
            <a:r>
              <a:rPr lang="en-US" altLang="zh-CN">
                <a:solidFill>
                  <a:schemeClr val="bg1"/>
                </a:solidFill>
                <a:latin typeface="Dotum" panose="020B0600000101010101" pitchFamily="34" charset="-127"/>
                <a:ea typeface="宋体" panose="02010600030101010101" pitchFamily="2" charset="-122"/>
              </a:rPr>
              <a:t>3. </a:t>
            </a:r>
            <a:r>
              <a:rPr lang="zh-CN" altLang="en-US">
                <a:solidFill>
                  <a:srgbClr val="FF0000"/>
                </a:solidFill>
                <a:latin typeface="Dotum" panose="020B0600000101010101" pitchFamily="34" charset="-127"/>
                <a:ea typeface="宋体" panose="02010600030101010101" pitchFamily="2" charset="-122"/>
              </a:rPr>
              <a:t>复用性较差，可读性差。</a:t>
            </a:r>
            <a:endParaRPr lang="zh-CN" altLang="en-US">
              <a:solidFill>
                <a:srgbClr val="FF0000"/>
              </a:solidFill>
              <a:latin typeface="Dotum" panose="020B0600000101010101" pitchFamily="34" charset="-127"/>
              <a:ea typeface="宋体" panose="02010600030101010101" pitchFamily="2" charset="-122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5897245" y="3627120"/>
            <a:ext cx="4930775" cy="1198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chemeClr val="bg1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1. </a:t>
            </a:r>
            <a:r>
              <a:rPr lang="zh-CN" altLang="en-US">
                <a:solidFill>
                  <a:schemeClr val="bg1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函数式声明。</a:t>
            </a:r>
            <a:endParaRPr lang="zh-CN" altLang="en-US">
              <a:solidFill>
                <a:schemeClr val="bg1"/>
              </a:solidFill>
              <a:latin typeface="Dotum" panose="020B0600000101010101" pitchFamily="34" charset="-127"/>
              <a:ea typeface="Dotum" panose="020B0600000101010101" pitchFamily="34" charset="-127"/>
            </a:endParaRPr>
          </a:p>
          <a:p>
            <a:r>
              <a:rPr lang="en-US" altLang="zh-CN">
                <a:solidFill>
                  <a:schemeClr val="bg1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2. </a:t>
            </a:r>
            <a:r>
              <a:rPr lang="zh-CN" altLang="en-US">
                <a:solidFill>
                  <a:schemeClr val="bg1"/>
                </a:solidFill>
                <a:latin typeface="Dotum" panose="020B0600000101010101" pitchFamily="34" charset="-127"/>
                <a:ea typeface="宋体" panose="02010600030101010101" pitchFamily="2" charset="-122"/>
              </a:rPr>
              <a:t>依赖</a:t>
            </a:r>
            <a:r>
              <a:rPr lang="zh-CN" altLang="en-US">
                <a:solidFill>
                  <a:schemeClr val="bg1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状态外部注入。</a:t>
            </a:r>
            <a:endParaRPr lang="zh-CN" altLang="en-US">
              <a:solidFill>
                <a:schemeClr val="bg1"/>
              </a:solidFill>
              <a:latin typeface="Dotum" panose="020B0600000101010101" pitchFamily="34" charset="-127"/>
              <a:ea typeface="Dotum" panose="020B0600000101010101" pitchFamily="34" charset="-127"/>
            </a:endParaRPr>
          </a:p>
          <a:p>
            <a:r>
              <a:rPr lang="en-US" altLang="zh-CN">
                <a:solidFill>
                  <a:schemeClr val="bg1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3. </a:t>
            </a:r>
            <a:r>
              <a:rPr lang="zh-CN" altLang="en-US">
                <a:solidFill>
                  <a:schemeClr val="bg1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单纯的状态转换为</a:t>
            </a:r>
            <a:r>
              <a:rPr lang="en-US" altLang="zh-CN">
                <a:solidFill>
                  <a:schemeClr val="bg1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UI</a:t>
            </a:r>
            <a:r>
              <a:rPr lang="zh-CN" altLang="en-US">
                <a:solidFill>
                  <a:schemeClr val="bg1"/>
                </a:solidFill>
                <a:latin typeface="Dotum" panose="020B0600000101010101" pitchFamily="34" charset="-127"/>
                <a:ea typeface="宋体" panose="02010600030101010101" pitchFamily="2" charset="-122"/>
              </a:rPr>
              <a:t>。</a:t>
            </a:r>
            <a:endParaRPr lang="zh-CN" altLang="en-US">
              <a:solidFill>
                <a:schemeClr val="bg1"/>
              </a:solidFill>
              <a:latin typeface="Dotum" panose="020B0600000101010101" pitchFamily="34" charset="-127"/>
              <a:ea typeface="宋体" panose="02010600030101010101" pitchFamily="2" charset="-122"/>
            </a:endParaRPr>
          </a:p>
          <a:p>
            <a:r>
              <a:rPr lang="en-US" altLang="zh-CN">
                <a:solidFill>
                  <a:schemeClr val="bg1"/>
                </a:solidFill>
                <a:latin typeface="Dotum" panose="020B0600000101010101" pitchFamily="34" charset="-127"/>
                <a:ea typeface="宋体" panose="02010600030101010101" pitchFamily="2" charset="-122"/>
              </a:rPr>
              <a:t>4. </a:t>
            </a:r>
            <a:r>
              <a:rPr lang="zh-CN" altLang="en-US">
                <a:solidFill>
                  <a:srgbClr val="FF0000"/>
                </a:solidFill>
                <a:latin typeface="Dotum" panose="020B0600000101010101" pitchFamily="34" charset="-127"/>
                <a:ea typeface="宋体" panose="02010600030101010101" pitchFamily="2" charset="-122"/>
              </a:rPr>
              <a:t>难于扩展，应用场景简单</a:t>
            </a:r>
            <a:r>
              <a:rPr lang="zh-CN" altLang="en-US">
                <a:solidFill>
                  <a:schemeClr val="bg1"/>
                </a:solidFill>
                <a:latin typeface="Dotum" panose="020B0600000101010101" pitchFamily="34" charset="-127"/>
                <a:ea typeface="宋体" panose="02010600030101010101" pitchFamily="2" charset="-122"/>
              </a:rPr>
              <a:t>，易复用。</a:t>
            </a:r>
            <a:endParaRPr lang="zh-CN" altLang="en-US">
              <a:solidFill>
                <a:schemeClr val="bg1"/>
              </a:solidFill>
              <a:latin typeface="Dotum" panose="020B0600000101010101" pitchFamily="34" charset="-127"/>
              <a:ea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2098675" y="2177415"/>
            <a:ext cx="9031605" cy="2553335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en-US" sz="2000" i="1">
                <a:solidFill>
                  <a:srgbClr val="DACD5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1. </a:t>
            </a:r>
            <a:r>
              <a:rPr lang="en-US" sz="2000">
                <a:solidFill>
                  <a:srgbClr val="DACD5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2000">
                <a:solidFill>
                  <a:srgbClr val="DACD5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It</a:t>
            </a:r>
            <a:r>
              <a:rPr lang="en-US" sz="2000">
                <a:solidFill>
                  <a:srgbClr val="DACD5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'</a:t>
            </a:r>
            <a:r>
              <a:rPr sz="2000">
                <a:solidFill>
                  <a:srgbClr val="DACD5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 hard to reuse stateful logic between components</a:t>
            </a:r>
            <a:r>
              <a:rPr lang="zh-CN" sz="2000">
                <a:solidFill>
                  <a:srgbClr val="DACD5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r>
              <a:rPr lang="en-US" sz="2000">
                <a:solidFill>
                  <a:srgbClr val="DACD5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endParaRPr lang="en-US" sz="2000">
              <a:solidFill>
                <a:srgbClr val="DACD5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000">
                <a:solidFill>
                  <a:srgbClr val="DACD5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</a:t>
            </a:r>
            <a:r>
              <a:rPr sz="2000">
                <a:solidFill>
                  <a:srgbClr val="DACD5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跨组件复用包含状态的逻辑十分困难</a:t>
            </a:r>
            <a:r>
              <a:rPr lang="zh-CN" altLang="en-US" sz="2000">
                <a:solidFill>
                  <a:srgbClr val="DACD5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lang="zh-CN" altLang="en-US" sz="2000">
              <a:solidFill>
                <a:srgbClr val="DACD5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en-US" sz="2000">
              <a:solidFill>
                <a:srgbClr val="DACD5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sz="2000" i="1">
                <a:solidFill>
                  <a:srgbClr val="DACD5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2.  </a:t>
            </a:r>
            <a:r>
              <a:rPr sz="2000">
                <a:solidFill>
                  <a:srgbClr val="DACD5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Complex components become hard to understand</a:t>
            </a:r>
            <a:r>
              <a:rPr lang="zh-CN" sz="2000">
                <a:solidFill>
                  <a:srgbClr val="DACD5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sz="2000">
              <a:solidFill>
                <a:srgbClr val="DACD5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sz="2000">
                <a:solidFill>
                  <a:srgbClr val="DACD5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复杂的组件难以理解（类组件越写越复杂）。</a:t>
            </a:r>
            <a:endParaRPr lang="zh-CN" sz="2000">
              <a:solidFill>
                <a:srgbClr val="DACD5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sz="2000">
              <a:solidFill>
                <a:srgbClr val="DACD5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sz="2000">
                <a:solidFill>
                  <a:srgbClr val="DACD5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3.  </a:t>
            </a:r>
            <a:r>
              <a:rPr sz="2000">
                <a:solidFill>
                  <a:srgbClr val="DACD5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Classes confuse both people and machines</a:t>
            </a:r>
            <a:r>
              <a:rPr lang="zh-CN" sz="2000">
                <a:solidFill>
                  <a:srgbClr val="DACD5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lang="zh-CN" sz="2000">
              <a:solidFill>
                <a:srgbClr val="DACD5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sz="2000">
                <a:solidFill>
                  <a:srgbClr val="DACD5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不止是用户，机器也对Classes难以理解。</a:t>
            </a:r>
            <a:endParaRPr lang="zh-CN" sz="2000">
              <a:solidFill>
                <a:srgbClr val="DACD5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19085" y="245199"/>
            <a:ext cx="5488016" cy="553085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en-US" altLang="zh-CN" sz="3000">
                <a:solidFill>
                  <a:srgbClr val="DACD57"/>
                </a:solidFill>
                <a:latin typeface="Impact" panose="020B0806030902050204" pitchFamily="34" charset="0"/>
                <a:ea typeface="Tahoma" panose="020B0604030504040204" pitchFamily="34" charset="0"/>
                <a:cs typeface="Lao UI" panose="020B0502040204020203" pitchFamily="34" charset="0"/>
              </a:rPr>
              <a:t>React HOOks </a:t>
            </a:r>
            <a:r>
              <a:rPr lang="zh-CN" altLang="en-US" sz="3000">
                <a:solidFill>
                  <a:srgbClr val="DACD57"/>
                </a:solidFill>
                <a:latin typeface="Impact" panose="020B0806030902050204" pitchFamily="34" charset="0"/>
                <a:ea typeface="宋体" panose="02010600030101010101" pitchFamily="2" charset="-122"/>
                <a:cs typeface="Lao UI" panose="020B0502040204020203" pitchFamily="34" charset="0"/>
              </a:rPr>
              <a:t>要做的</a:t>
            </a:r>
            <a:endParaRPr lang="zh-CN" altLang="en-US" sz="3000">
              <a:solidFill>
                <a:srgbClr val="DACD57"/>
              </a:solidFill>
              <a:latin typeface="Impact" panose="020B0806030902050204" pitchFamily="34" charset="0"/>
              <a:ea typeface="宋体" panose="02010600030101010101" pitchFamily="2" charset="-122"/>
              <a:cs typeface="Lao UI" panose="020B0502040204020203" pitchFamily="34" charset="0"/>
            </a:endParaRPr>
          </a:p>
        </p:txBody>
      </p:sp>
      <p:sp>
        <p:nvSpPr>
          <p:cNvPr id="4" name="Freeform 147"/>
          <p:cNvSpPr>
            <a:spLocks noEditPoints="1"/>
          </p:cNvSpPr>
          <p:nvPr/>
        </p:nvSpPr>
        <p:spPr bwMode="auto">
          <a:xfrm>
            <a:off x="218282" y="327819"/>
            <a:ext cx="475337" cy="319881"/>
          </a:xfrm>
          <a:custGeom>
            <a:avLst/>
            <a:gdLst>
              <a:gd name="T0" fmla="*/ 45 w 159"/>
              <a:gd name="T1" fmla="*/ 10 h 107"/>
              <a:gd name="T2" fmla="*/ 71 w 159"/>
              <a:gd name="T3" fmla="*/ 10 h 107"/>
              <a:gd name="T4" fmla="*/ 71 w 159"/>
              <a:gd name="T5" fmla="*/ 100 h 107"/>
              <a:gd name="T6" fmla="*/ 81 w 159"/>
              <a:gd name="T7" fmla="*/ 100 h 107"/>
              <a:gd name="T8" fmla="*/ 81 w 159"/>
              <a:gd name="T9" fmla="*/ 29 h 107"/>
              <a:gd name="T10" fmla="*/ 109 w 159"/>
              <a:gd name="T11" fmla="*/ 29 h 107"/>
              <a:gd name="T12" fmla="*/ 109 w 159"/>
              <a:gd name="T13" fmla="*/ 100 h 107"/>
              <a:gd name="T14" fmla="*/ 121 w 159"/>
              <a:gd name="T15" fmla="*/ 100 h 107"/>
              <a:gd name="T16" fmla="*/ 121 w 159"/>
              <a:gd name="T17" fmla="*/ 0 h 107"/>
              <a:gd name="T18" fmla="*/ 147 w 159"/>
              <a:gd name="T19" fmla="*/ 0 h 107"/>
              <a:gd name="T20" fmla="*/ 147 w 159"/>
              <a:gd name="T21" fmla="*/ 100 h 107"/>
              <a:gd name="T22" fmla="*/ 159 w 159"/>
              <a:gd name="T23" fmla="*/ 100 h 107"/>
              <a:gd name="T24" fmla="*/ 159 w 159"/>
              <a:gd name="T25" fmla="*/ 107 h 107"/>
              <a:gd name="T26" fmla="*/ 0 w 159"/>
              <a:gd name="T27" fmla="*/ 107 h 107"/>
              <a:gd name="T28" fmla="*/ 0 w 159"/>
              <a:gd name="T29" fmla="*/ 100 h 107"/>
              <a:gd name="T30" fmla="*/ 10 w 159"/>
              <a:gd name="T31" fmla="*/ 100 h 107"/>
              <a:gd name="T32" fmla="*/ 10 w 159"/>
              <a:gd name="T33" fmla="*/ 36 h 107"/>
              <a:gd name="T34" fmla="*/ 36 w 159"/>
              <a:gd name="T35" fmla="*/ 36 h 107"/>
              <a:gd name="T36" fmla="*/ 36 w 159"/>
              <a:gd name="T37" fmla="*/ 100 h 107"/>
              <a:gd name="T38" fmla="*/ 45 w 159"/>
              <a:gd name="T39" fmla="*/ 100 h 107"/>
              <a:gd name="T40" fmla="*/ 45 w 159"/>
              <a:gd name="T41" fmla="*/ 10 h 107"/>
              <a:gd name="T42" fmla="*/ 45 w 159"/>
              <a:gd name="T43" fmla="*/ 10 h 107"/>
              <a:gd name="T44" fmla="*/ 55 w 159"/>
              <a:gd name="T45" fmla="*/ 100 h 107"/>
              <a:gd name="T46" fmla="*/ 55 w 159"/>
              <a:gd name="T47" fmla="*/ 21 h 107"/>
              <a:gd name="T48" fmla="*/ 50 w 159"/>
              <a:gd name="T49" fmla="*/ 21 h 107"/>
              <a:gd name="T50" fmla="*/ 50 w 159"/>
              <a:gd name="T51" fmla="*/ 100 h 107"/>
              <a:gd name="T52" fmla="*/ 55 w 159"/>
              <a:gd name="T53" fmla="*/ 100 h 107"/>
              <a:gd name="T54" fmla="*/ 55 w 159"/>
              <a:gd name="T55" fmla="*/ 100 h 107"/>
              <a:gd name="T56" fmla="*/ 17 w 159"/>
              <a:gd name="T57" fmla="*/ 100 h 107"/>
              <a:gd name="T58" fmla="*/ 22 w 159"/>
              <a:gd name="T59" fmla="*/ 100 h 107"/>
              <a:gd name="T60" fmla="*/ 22 w 159"/>
              <a:gd name="T61" fmla="*/ 47 h 107"/>
              <a:gd name="T62" fmla="*/ 17 w 159"/>
              <a:gd name="T63" fmla="*/ 47 h 107"/>
              <a:gd name="T64" fmla="*/ 17 w 159"/>
              <a:gd name="T65" fmla="*/ 100 h 107"/>
              <a:gd name="T66" fmla="*/ 17 w 159"/>
              <a:gd name="T67" fmla="*/ 100 h 107"/>
              <a:gd name="T68" fmla="*/ 88 w 159"/>
              <a:gd name="T69" fmla="*/ 100 h 107"/>
              <a:gd name="T70" fmla="*/ 93 w 159"/>
              <a:gd name="T71" fmla="*/ 100 h 107"/>
              <a:gd name="T72" fmla="*/ 93 w 159"/>
              <a:gd name="T73" fmla="*/ 43 h 107"/>
              <a:gd name="T74" fmla="*/ 88 w 159"/>
              <a:gd name="T75" fmla="*/ 43 h 107"/>
              <a:gd name="T76" fmla="*/ 88 w 159"/>
              <a:gd name="T77" fmla="*/ 100 h 107"/>
              <a:gd name="T78" fmla="*/ 88 w 159"/>
              <a:gd name="T79" fmla="*/ 100 h 107"/>
              <a:gd name="T80" fmla="*/ 126 w 159"/>
              <a:gd name="T81" fmla="*/ 100 h 107"/>
              <a:gd name="T82" fmla="*/ 130 w 159"/>
              <a:gd name="T83" fmla="*/ 100 h 107"/>
              <a:gd name="T84" fmla="*/ 130 w 159"/>
              <a:gd name="T85" fmla="*/ 14 h 107"/>
              <a:gd name="T86" fmla="*/ 126 w 159"/>
              <a:gd name="T87" fmla="*/ 14 h 107"/>
              <a:gd name="T88" fmla="*/ 126 w 159"/>
              <a:gd name="T89" fmla="*/ 100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59" h="107">
                <a:moveTo>
                  <a:pt x="45" y="10"/>
                </a:moveTo>
                <a:lnTo>
                  <a:pt x="71" y="10"/>
                </a:lnTo>
                <a:lnTo>
                  <a:pt x="71" y="100"/>
                </a:lnTo>
                <a:lnTo>
                  <a:pt x="81" y="100"/>
                </a:lnTo>
                <a:lnTo>
                  <a:pt x="81" y="29"/>
                </a:lnTo>
                <a:lnTo>
                  <a:pt x="109" y="29"/>
                </a:lnTo>
                <a:lnTo>
                  <a:pt x="109" y="100"/>
                </a:lnTo>
                <a:lnTo>
                  <a:pt x="121" y="100"/>
                </a:lnTo>
                <a:lnTo>
                  <a:pt x="121" y="0"/>
                </a:lnTo>
                <a:lnTo>
                  <a:pt x="147" y="0"/>
                </a:lnTo>
                <a:lnTo>
                  <a:pt x="147" y="100"/>
                </a:lnTo>
                <a:lnTo>
                  <a:pt x="159" y="100"/>
                </a:lnTo>
                <a:lnTo>
                  <a:pt x="159" y="107"/>
                </a:lnTo>
                <a:lnTo>
                  <a:pt x="0" y="107"/>
                </a:lnTo>
                <a:lnTo>
                  <a:pt x="0" y="100"/>
                </a:lnTo>
                <a:lnTo>
                  <a:pt x="10" y="100"/>
                </a:lnTo>
                <a:lnTo>
                  <a:pt x="10" y="36"/>
                </a:lnTo>
                <a:lnTo>
                  <a:pt x="36" y="36"/>
                </a:lnTo>
                <a:lnTo>
                  <a:pt x="36" y="100"/>
                </a:lnTo>
                <a:lnTo>
                  <a:pt x="45" y="100"/>
                </a:lnTo>
                <a:lnTo>
                  <a:pt x="45" y="10"/>
                </a:lnTo>
                <a:lnTo>
                  <a:pt x="45" y="10"/>
                </a:lnTo>
                <a:close/>
                <a:moveTo>
                  <a:pt x="55" y="100"/>
                </a:moveTo>
                <a:lnTo>
                  <a:pt x="55" y="21"/>
                </a:lnTo>
                <a:lnTo>
                  <a:pt x="50" y="21"/>
                </a:lnTo>
                <a:lnTo>
                  <a:pt x="50" y="100"/>
                </a:lnTo>
                <a:lnTo>
                  <a:pt x="55" y="100"/>
                </a:lnTo>
                <a:lnTo>
                  <a:pt x="55" y="100"/>
                </a:lnTo>
                <a:close/>
                <a:moveTo>
                  <a:pt x="17" y="100"/>
                </a:moveTo>
                <a:lnTo>
                  <a:pt x="22" y="100"/>
                </a:lnTo>
                <a:lnTo>
                  <a:pt x="22" y="47"/>
                </a:lnTo>
                <a:lnTo>
                  <a:pt x="17" y="47"/>
                </a:lnTo>
                <a:lnTo>
                  <a:pt x="17" y="100"/>
                </a:lnTo>
                <a:lnTo>
                  <a:pt x="17" y="100"/>
                </a:lnTo>
                <a:close/>
                <a:moveTo>
                  <a:pt x="88" y="100"/>
                </a:moveTo>
                <a:lnTo>
                  <a:pt x="93" y="100"/>
                </a:lnTo>
                <a:lnTo>
                  <a:pt x="93" y="43"/>
                </a:lnTo>
                <a:lnTo>
                  <a:pt x="88" y="43"/>
                </a:lnTo>
                <a:lnTo>
                  <a:pt x="88" y="100"/>
                </a:lnTo>
                <a:lnTo>
                  <a:pt x="88" y="100"/>
                </a:lnTo>
                <a:close/>
                <a:moveTo>
                  <a:pt x="126" y="100"/>
                </a:moveTo>
                <a:lnTo>
                  <a:pt x="130" y="100"/>
                </a:lnTo>
                <a:lnTo>
                  <a:pt x="130" y="14"/>
                </a:lnTo>
                <a:lnTo>
                  <a:pt x="126" y="14"/>
                </a:lnTo>
                <a:lnTo>
                  <a:pt x="126" y="100"/>
                </a:lnTo>
                <a:close/>
              </a:path>
            </a:pathLst>
          </a:custGeom>
          <a:solidFill>
            <a:srgbClr val="DACD57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819085" y="245199"/>
            <a:ext cx="5488016" cy="553085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en-US" altLang="zh-CN" sz="3000">
                <a:solidFill>
                  <a:srgbClr val="DACD57"/>
                </a:solidFill>
                <a:latin typeface="Impact" panose="020B0806030902050204" pitchFamily="34" charset="0"/>
                <a:ea typeface="Tahoma" panose="020B0604030504040204" pitchFamily="34" charset="0"/>
                <a:cs typeface="Lao UI" panose="020B0502040204020203" pitchFamily="34" charset="0"/>
              </a:rPr>
              <a:t>React Hooks</a:t>
            </a:r>
            <a:r>
              <a:rPr lang="zh-CN" altLang="en-US" sz="3000">
                <a:solidFill>
                  <a:srgbClr val="DACD57"/>
                </a:solidFill>
                <a:latin typeface="Impact" panose="020B0806030902050204" pitchFamily="34" charset="0"/>
                <a:ea typeface="宋体" panose="02010600030101010101" pitchFamily="2" charset="-122"/>
                <a:cs typeface="Lao UI" panose="020B0502040204020203" pitchFamily="34" charset="0"/>
              </a:rPr>
              <a:t>带来了什么？</a:t>
            </a:r>
            <a:endParaRPr lang="en-US" altLang="zh-CN" sz="3000">
              <a:solidFill>
                <a:srgbClr val="DACD57"/>
              </a:solidFill>
              <a:latin typeface="Impact" panose="020B0806030902050204" pitchFamily="34" charset="0"/>
              <a:ea typeface="宋体" panose="02010600030101010101" pitchFamily="2" charset="-122"/>
              <a:cs typeface="Lao UI" panose="020B0502040204020203" pitchFamily="34" charset="0"/>
            </a:endParaRPr>
          </a:p>
        </p:txBody>
      </p:sp>
      <p:graphicFrame>
        <p:nvGraphicFramePr>
          <p:cNvPr id="4" name="表格 3"/>
          <p:cNvGraphicFramePr/>
          <p:nvPr/>
        </p:nvGraphicFramePr>
        <p:xfrm>
          <a:off x="1700530" y="2400300"/>
          <a:ext cx="8661400" cy="2373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94835"/>
                <a:gridCol w="4266565"/>
              </a:tblGrid>
              <a:tr h="44894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类组件</a:t>
                      </a:r>
                      <a:r>
                        <a:rPr lang="en-US" altLang="zh-CN"/>
                        <a:t>/</a:t>
                      </a:r>
                      <a:r>
                        <a:rPr lang="zh-CN" altLang="en-US"/>
                        <a:t>函数式组件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React Hooks</a:t>
                      </a:r>
                      <a:endParaRPr lang="zh-CN" altLang="en-US"/>
                    </a:p>
                  </a:txBody>
                  <a:tcPr/>
                </a:tc>
              </a:tr>
              <a:tr h="41592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类组件方法需要逐个绑定上下文环境。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无</a:t>
                      </a:r>
                      <a:r>
                        <a:rPr lang="en-US" altLang="zh-CN" sz="1800">
                          <a:sym typeface="+mn-ea"/>
                        </a:rPr>
                        <a:t>this</a:t>
                      </a:r>
                      <a:r>
                        <a:rPr lang="zh-CN" altLang="en-US" sz="1800">
                          <a:sym typeface="+mn-ea"/>
                        </a:rPr>
                        <a:t>指向问题。</a:t>
                      </a:r>
                      <a:endParaRPr lang="zh-CN" altLang="en-US"/>
                    </a:p>
                  </a:txBody>
                  <a:tcPr/>
                </a:tc>
              </a:tr>
              <a:tr h="36195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类组件通常耦合自有状态和副作用逻辑。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状态和修改器单元配对。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函数组件无内部状态，无生命周期。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更简单的</a:t>
                      </a:r>
                      <a:r>
                        <a:rPr lang="en-US" altLang="zh-CN"/>
                        <a:t>lifecycle</a:t>
                      </a:r>
                      <a:r>
                        <a:rPr lang="zh-CN" altLang="en-US"/>
                        <a:t>接口。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函数组件依赖注入，增加场景时需要改写。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自定义</a:t>
                      </a:r>
                      <a:r>
                        <a:rPr lang="en-US" altLang="zh-CN"/>
                        <a:t>Hooks, </a:t>
                      </a:r>
                      <a:r>
                        <a:rPr lang="zh-CN" altLang="en-US"/>
                        <a:t>按业务组装。 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不好的书写习惯易导致状态与视图耦合。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更方便的状态与视图解耦。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Freeform 147"/>
          <p:cNvSpPr>
            <a:spLocks noEditPoints="1"/>
          </p:cNvSpPr>
          <p:nvPr/>
        </p:nvSpPr>
        <p:spPr bwMode="auto">
          <a:xfrm>
            <a:off x="218282" y="327819"/>
            <a:ext cx="475337" cy="319881"/>
          </a:xfrm>
          <a:custGeom>
            <a:avLst/>
            <a:gdLst>
              <a:gd name="T0" fmla="*/ 45 w 159"/>
              <a:gd name="T1" fmla="*/ 10 h 107"/>
              <a:gd name="T2" fmla="*/ 71 w 159"/>
              <a:gd name="T3" fmla="*/ 10 h 107"/>
              <a:gd name="T4" fmla="*/ 71 w 159"/>
              <a:gd name="T5" fmla="*/ 100 h 107"/>
              <a:gd name="T6" fmla="*/ 81 w 159"/>
              <a:gd name="T7" fmla="*/ 100 h 107"/>
              <a:gd name="T8" fmla="*/ 81 w 159"/>
              <a:gd name="T9" fmla="*/ 29 h 107"/>
              <a:gd name="T10" fmla="*/ 109 w 159"/>
              <a:gd name="T11" fmla="*/ 29 h 107"/>
              <a:gd name="T12" fmla="*/ 109 w 159"/>
              <a:gd name="T13" fmla="*/ 100 h 107"/>
              <a:gd name="T14" fmla="*/ 121 w 159"/>
              <a:gd name="T15" fmla="*/ 100 h 107"/>
              <a:gd name="T16" fmla="*/ 121 w 159"/>
              <a:gd name="T17" fmla="*/ 0 h 107"/>
              <a:gd name="T18" fmla="*/ 147 w 159"/>
              <a:gd name="T19" fmla="*/ 0 h 107"/>
              <a:gd name="T20" fmla="*/ 147 w 159"/>
              <a:gd name="T21" fmla="*/ 100 h 107"/>
              <a:gd name="T22" fmla="*/ 159 w 159"/>
              <a:gd name="T23" fmla="*/ 100 h 107"/>
              <a:gd name="T24" fmla="*/ 159 w 159"/>
              <a:gd name="T25" fmla="*/ 107 h 107"/>
              <a:gd name="T26" fmla="*/ 0 w 159"/>
              <a:gd name="T27" fmla="*/ 107 h 107"/>
              <a:gd name="T28" fmla="*/ 0 w 159"/>
              <a:gd name="T29" fmla="*/ 100 h 107"/>
              <a:gd name="T30" fmla="*/ 10 w 159"/>
              <a:gd name="T31" fmla="*/ 100 h 107"/>
              <a:gd name="T32" fmla="*/ 10 w 159"/>
              <a:gd name="T33" fmla="*/ 36 h 107"/>
              <a:gd name="T34" fmla="*/ 36 w 159"/>
              <a:gd name="T35" fmla="*/ 36 h 107"/>
              <a:gd name="T36" fmla="*/ 36 w 159"/>
              <a:gd name="T37" fmla="*/ 100 h 107"/>
              <a:gd name="T38" fmla="*/ 45 w 159"/>
              <a:gd name="T39" fmla="*/ 100 h 107"/>
              <a:gd name="T40" fmla="*/ 45 w 159"/>
              <a:gd name="T41" fmla="*/ 10 h 107"/>
              <a:gd name="T42" fmla="*/ 45 w 159"/>
              <a:gd name="T43" fmla="*/ 10 h 107"/>
              <a:gd name="T44" fmla="*/ 55 w 159"/>
              <a:gd name="T45" fmla="*/ 100 h 107"/>
              <a:gd name="T46" fmla="*/ 55 w 159"/>
              <a:gd name="T47" fmla="*/ 21 h 107"/>
              <a:gd name="T48" fmla="*/ 50 w 159"/>
              <a:gd name="T49" fmla="*/ 21 h 107"/>
              <a:gd name="T50" fmla="*/ 50 w 159"/>
              <a:gd name="T51" fmla="*/ 100 h 107"/>
              <a:gd name="T52" fmla="*/ 55 w 159"/>
              <a:gd name="T53" fmla="*/ 100 h 107"/>
              <a:gd name="T54" fmla="*/ 55 w 159"/>
              <a:gd name="T55" fmla="*/ 100 h 107"/>
              <a:gd name="T56" fmla="*/ 17 w 159"/>
              <a:gd name="T57" fmla="*/ 100 h 107"/>
              <a:gd name="T58" fmla="*/ 22 w 159"/>
              <a:gd name="T59" fmla="*/ 100 h 107"/>
              <a:gd name="T60" fmla="*/ 22 w 159"/>
              <a:gd name="T61" fmla="*/ 47 h 107"/>
              <a:gd name="T62" fmla="*/ 17 w 159"/>
              <a:gd name="T63" fmla="*/ 47 h 107"/>
              <a:gd name="T64" fmla="*/ 17 w 159"/>
              <a:gd name="T65" fmla="*/ 100 h 107"/>
              <a:gd name="T66" fmla="*/ 17 w 159"/>
              <a:gd name="T67" fmla="*/ 100 h 107"/>
              <a:gd name="T68" fmla="*/ 88 w 159"/>
              <a:gd name="T69" fmla="*/ 100 h 107"/>
              <a:gd name="T70" fmla="*/ 93 w 159"/>
              <a:gd name="T71" fmla="*/ 100 h 107"/>
              <a:gd name="T72" fmla="*/ 93 w 159"/>
              <a:gd name="T73" fmla="*/ 43 h 107"/>
              <a:gd name="T74" fmla="*/ 88 w 159"/>
              <a:gd name="T75" fmla="*/ 43 h 107"/>
              <a:gd name="T76" fmla="*/ 88 w 159"/>
              <a:gd name="T77" fmla="*/ 100 h 107"/>
              <a:gd name="T78" fmla="*/ 88 w 159"/>
              <a:gd name="T79" fmla="*/ 100 h 107"/>
              <a:gd name="T80" fmla="*/ 126 w 159"/>
              <a:gd name="T81" fmla="*/ 100 h 107"/>
              <a:gd name="T82" fmla="*/ 130 w 159"/>
              <a:gd name="T83" fmla="*/ 100 h 107"/>
              <a:gd name="T84" fmla="*/ 130 w 159"/>
              <a:gd name="T85" fmla="*/ 14 h 107"/>
              <a:gd name="T86" fmla="*/ 126 w 159"/>
              <a:gd name="T87" fmla="*/ 14 h 107"/>
              <a:gd name="T88" fmla="*/ 126 w 159"/>
              <a:gd name="T89" fmla="*/ 100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59" h="107">
                <a:moveTo>
                  <a:pt x="45" y="10"/>
                </a:moveTo>
                <a:lnTo>
                  <a:pt x="71" y="10"/>
                </a:lnTo>
                <a:lnTo>
                  <a:pt x="71" y="100"/>
                </a:lnTo>
                <a:lnTo>
                  <a:pt x="81" y="100"/>
                </a:lnTo>
                <a:lnTo>
                  <a:pt x="81" y="29"/>
                </a:lnTo>
                <a:lnTo>
                  <a:pt x="109" y="29"/>
                </a:lnTo>
                <a:lnTo>
                  <a:pt x="109" y="100"/>
                </a:lnTo>
                <a:lnTo>
                  <a:pt x="121" y="100"/>
                </a:lnTo>
                <a:lnTo>
                  <a:pt x="121" y="0"/>
                </a:lnTo>
                <a:lnTo>
                  <a:pt x="147" y="0"/>
                </a:lnTo>
                <a:lnTo>
                  <a:pt x="147" y="100"/>
                </a:lnTo>
                <a:lnTo>
                  <a:pt x="159" y="100"/>
                </a:lnTo>
                <a:lnTo>
                  <a:pt x="159" y="107"/>
                </a:lnTo>
                <a:lnTo>
                  <a:pt x="0" y="107"/>
                </a:lnTo>
                <a:lnTo>
                  <a:pt x="0" y="100"/>
                </a:lnTo>
                <a:lnTo>
                  <a:pt x="10" y="100"/>
                </a:lnTo>
                <a:lnTo>
                  <a:pt x="10" y="36"/>
                </a:lnTo>
                <a:lnTo>
                  <a:pt x="36" y="36"/>
                </a:lnTo>
                <a:lnTo>
                  <a:pt x="36" y="100"/>
                </a:lnTo>
                <a:lnTo>
                  <a:pt x="45" y="100"/>
                </a:lnTo>
                <a:lnTo>
                  <a:pt x="45" y="10"/>
                </a:lnTo>
                <a:lnTo>
                  <a:pt x="45" y="10"/>
                </a:lnTo>
                <a:close/>
                <a:moveTo>
                  <a:pt x="55" y="100"/>
                </a:moveTo>
                <a:lnTo>
                  <a:pt x="55" y="21"/>
                </a:lnTo>
                <a:lnTo>
                  <a:pt x="50" y="21"/>
                </a:lnTo>
                <a:lnTo>
                  <a:pt x="50" y="100"/>
                </a:lnTo>
                <a:lnTo>
                  <a:pt x="55" y="100"/>
                </a:lnTo>
                <a:lnTo>
                  <a:pt x="55" y="100"/>
                </a:lnTo>
                <a:close/>
                <a:moveTo>
                  <a:pt x="17" y="100"/>
                </a:moveTo>
                <a:lnTo>
                  <a:pt x="22" y="100"/>
                </a:lnTo>
                <a:lnTo>
                  <a:pt x="22" y="47"/>
                </a:lnTo>
                <a:lnTo>
                  <a:pt x="17" y="47"/>
                </a:lnTo>
                <a:lnTo>
                  <a:pt x="17" y="100"/>
                </a:lnTo>
                <a:lnTo>
                  <a:pt x="17" y="100"/>
                </a:lnTo>
                <a:close/>
                <a:moveTo>
                  <a:pt x="88" y="100"/>
                </a:moveTo>
                <a:lnTo>
                  <a:pt x="93" y="100"/>
                </a:lnTo>
                <a:lnTo>
                  <a:pt x="93" y="43"/>
                </a:lnTo>
                <a:lnTo>
                  <a:pt x="88" y="43"/>
                </a:lnTo>
                <a:lnTo>
                  <a:pt x="88" y="100"/>
                </a:lnTo>
                <a:lnTo>
                  <a:pt x="88" y="100"/>
                </a:lnTo>
                <a:close/>
                <a:moveTo>
                  <a:pt x="126" y="100"/>
                </a:moveTo>
                <a:lnTo>
                  <a:pt x="130" y="100"/>
                </a:lnTo>
                <a:lnTo>
                  <a:pt x="130" y="14"/>
                </a:lnTo>
                <a:lnTo>
                  <a:pt x="126" y="14"/>
                </a:lnTo>
                <a:lnTo>
                  <a:pt x="126" y="100"/>
                </a:lnTo>
                <a:close/>
              </a:path>
            </a:pathLst>
          </a:custGeom>
          <a:solidFill>
            <a:srgbClr val="DACD57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819085" y="245199"/>
            <a:ext cx="5488016" cy="553085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en-US" altLang="zh-CN" sz="3000">
                <a:solidFill>
                  <a:srgbClr val="DACD57"/>
                </a:solidFill>
                <a:latin typeface="Impact" panose="020B0806030902050204" pitchFamily="34" charset="0"/>
                <a:ea typeface="宋体" panose="02010600030101010101" pitchFamily="2" charset="-122"/>
                <a:cs typeface="Lao UI" panose="020B0502040204020203" pitchFamily="34" charset="0"/>
              </a:rPr>
              <a:t>useState</a:t>
            </a:r>
            <a:endParaRPr lang="en-US" altLang="zh-CN" sz="3000">
              <a:solidFill>
                <a:srgbClr val="DACD57"/>
              </a:solidFill>
              <a:latin typeface="Impact" panose="020B0806030902050204" pitchFamily="34" charset="0"/>
              <a:ea typeface="宋体" panose="02010600030101010101" pitchFamily="2" charset="-122"/>
              <a:cs typeface="Lao UI" panose="020B0502040204020203" pitchFamily="34" charset="0"/>
            </a:endParaRPr>
          </a:p>
        </p:txBody>
      </p:sp>
      <p:sp>
        <p:nvSpPr>
          <p:cNvPr id="2" name="正五边形 1"/>
          <p:cNvSpPr/>
          <p:nvPr/>
        </p:nvSpPr>
        <p:spPr>
          <a:xfrm>
            <a:off x="2342515" y="2474595"/>
            <a:ext cx="2898775" cy="2740660"/>
          </a:xfrm>
          <a:prstGeom prst="pentagon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4400">
                <a:solidFill>
                  <a:schemeClr val="tx2">
                    <a:lumMod val="75000"/>
                  </a:schemeClr>
                </a:solidFill>
              </a:rPr>
              <a:t>组件</a:t>
            </a:r>
            <a:endParaRPr lang="zh-CN" altLang="en-US" sz="440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 4"/>
          <p:cNvSpPr/>
          <p:nvPr/>
        </p:nvSpPr>
        <p:spPr>
          <a:xfrm rot="10080000">
            <a:off x="5167630" y="1963420"/>
            <a:ext cx="1856740" cy="664845"/>
          </a:xfrm>
          <a:custGeom>
            <a:avLst/>
            <a:gdLst>
              <a:gd name="connsiteX0" fmla="*/ 2723651 w 2860172"/>
              <a:gd name="connsiteY0" fmla="*/ 817 h 2023853"/>
              <a:gd name="connsiteX1" fmla="*/ 2826935 w 2860172"/>
              <a:gd name="connsiteY1" fmla="*/ 33337 h 2023853"/>
              <a:gd name="connsiteX2" fmla="*/ 2829774 w 2860172"/>
              <a:gd name="connsiteY2" fmla="*/ 35326 h 2023853"/>
              <a:gd name="connsiteX3" fmla="*/ 2849613 w 2860172"/>
              <a:gd name="connsiteY3" fmla="*/ 185007 h 2023853"/>
              <a:gd name="connsiteX4" fmla="*/ 2807494 w 2860172"/>
              <a:gd name="connsiteY4" fmla="*/ 326285 h 2023853"/>
              <a:gd name="connsiteX5" fmla="*/ 2480152 w 2860172"/>
              <a:gd name="connsiteY5" fmla="*/ 1326140 h 2023853"/>
              <a:gd name="connsiteX6" fmla="*/ 2479216 w 2860172"/>
              <a:gd name="connsiteY6" fmla="*/ 1322755 h 2023853"/>
              <a:gd name="connsiteX7" fmla="*/ 2348905 w 2860172"/>
              <a:gd name="connsiteY7" fmla="*/ 1721466 h 2023853"/>
              <a:gd name="connsiteX8" fmla="*/ 2280556 w 2860172"/>
              <a:gd name="connsiteY8" fmla="*/ 1058272 h 2023853"/>
              <a:gd name="connsiteX9" fmla="*/ 2226338 w 2860172"/>
              <a:gd name="connsiteY9" fmla="*/ 1103673 h 2023853"/>
              <a:gd name="connsiteX10" fmla="*/ 0 w 2860172"/>
              <a:gd name="connsiteY10" fmla="*/ 2023853 h 2023853"/>
              <a:gd name="connsiteX11" fmla="*/ 1702841 w 2860172"/>
              <a:gd name="connsiteY11" fmla="*/ 735848 h 2023853"/>
              <a:gd name="connsiteX12" fmla="*/ 1811294 w 2860172"/>
              <a:gd name="connsiteY12" fmla="*/ 575004 h 2023853"/>
              <a:gd name="connsiteX13" fmla="*/ 1151281 w 2860172"/>
              <a:gd name="connsiteY13" fmla="*/ 506068 h 2023853"/>
              <a:gd name="connsiteX14" fmla="*/ 2640411 w 2860172"/>
              <a:gd name="connsiteY14" fmla="*/ 20803 h 2023853"/>
              <a:gd name="connsiteX15" fmla="*/ 2675299 w 2860172"/>
              <a:gd name="connsiteY15" fmla="*/ 10454 h 2023853"/>
              <a:gd name="connsiteX16" fmla="*/ 2723651 w 2860172"/>
              <a:gd name="connsiteY16" fmla="*/ 817 h 2023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860172" h="2023853">
                <a:moveTo>
                  <a:pt x="2723651" y="817"/>
                </a:moveTo>
                <a:cubicBezTo>
                  <a:pt x="2768908" y="-3349"/>
                  <a:pt x="2804496" y="8545"/>
                  <a:pt x="2826935" y="33337"/>
                </a:cubicBezTo>
                <a:cubicBezTo>
                  <a:pt x="2828146" y="33729"/>
                  <a:pt x="2828970" y="34520"/>
                  <a:pt x="2829774" y="35326"/>
                </a:cubicBezTo>
                <a:cubicBezTo>
                  <a:pt x="2860445" y="66039"/>
                  <a:pt x="2869482" y="118360"/>
                  <a:pt x="2849613" y="185007"/>
                </a:cubicBezTo>
                <a:lnTo>
                  <a:pt x="2807494" y="326285"/>
                </a:lnTo>
                <a:lnTo>
                  <a:pt x="2480152" y="1326140"/>
                </a:lnTo>
                <a:lnTo>
                  <a:pt x="2479216" y="1322755"/>
                </a:lnTo>
                <a:lnTo>
                  <a:pt x="2348905" y="1721466"/>
                </a:lnTo>
                <a:lnTo>
                  <a:pt x="2280556" y="1058272"/>
                </a:lnTo>
                <a:lnTo>
                  <a:pt x="2226338" y="1103673"/>
                </a:lnTo>
                <a:cubicBezTo>
                  <a:pt x="1323053" y="1809646"/>
                  <a:pt x="162385" y="2005519"/>
                  <a:pt x="0" y="2023853"/>
                </a:cubicBezTo>
                <a:cubicBezTo>
                  <a:pt x="722027" y="1807246"/>
                  <a:pt x="1311081" y="1275400"/>
                  <a:pt x="1702841" y="735848"/>
                </a:cubicBezTo>
                <a:lnTo>
                  <a:pt x="1811294" y="575004"/>
                </a:lnTo>
                <a:lnTo>
                  <a:pt x="1151281" y="506068"/>
                </a:lnTo>
                <a:lnTo>
                  <a:pt x="2640411" y="20803"/>
                </a:lnTo>
                <a:lnTo>
                  <a:pt x="2675299" y="10454"/>
                </a:lnTo>
                <a:cubicBezTo>
                  <a:pt x="2692405" y="5379"/>
                  <a:pt x="2708565" y="2206"/>
                  <a:pt x="2723651" y="817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7157720" y="1005840"/>
            <a:ext cx="3087370" cy="8934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240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r>
              <a:rPr lang="en-US" altLang="zh-CN" sz="2400">
                <a:solidFill>
                  <a:schemeClr val="accent1">
                    <a:lumMod val="75000"/>
                  </a:schemeClr>
                </a:solidFill>
              </a:rPr>
              <a:t>[state0, setter0]</a:t>
            </a:r>
            <a:endParaRPr lang="en-US" altLang="zh-CN" sz="240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r>
              <a:rPr lang="en-US" altLang="zh-CN" sz="2400">
                <a:solidFill>
                  <a:schemeClr val="accent1">
                    <a:lumMod val="75000"/>
                  </a:schemeClr>
                </a:solidFill>
                <a:sym typeface="+mn-ea"/>
              </a:rPr>
              <a:t>[state1, setter1]</a:t>
            </a:r>
            <a:endParaRPr lang="en-US" altLang="zh-CN" sz="240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endParaRPr lang="en-US" altLang="zh-CN" sz="240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Freeform 147"/>
          <p:cNvSpPr>
            <a:spLocks noEditPoints="1"/>
          </p:cNvSpPr>
          <p:nvPr/>
        </p:nvSpPr>
        <p:spPr bwMode="auto">
          <a:xfrm>
            <a:off x="218282" y="327819"/>
            <a:ext cx="475337" cy="319881"/>
          </a:xfrm>
          <a:custGeom>
            <a:avLst/>
            <a:gdLst>
              <a:gd name="T0" fmla="*/ 45 w 159"/>
              <a:gd name="T1" fmla="*/ 10 h 107"/>
              <a:gd name="T2" fmla="*/ 71 w 159"/>
              <a:gd name="T3" fmla="*/ 10 h 107"/>
              <a:gd name="T4" fmla="*/ 71 w 159"/>
              <a:gd name="T5" fmla="*/ 100 h 107"/>
              <a:gd name="T6" fmla="*/ 81 w 159"/>
              <a:gd name="T7" fmla="*/ 100 h 107"/>
              <a:gd name="T8" fmla="*/ 81 w 159"/>
              <a:gd name="T9" fmla="*/ 29 h 107"/>
              <a:gd name="T10" fmla="*/ 109 w 159"/>
              <a:gd name="T11" fmla="*/ 29 h 107"/>
              <a:gd name="T12" fmla="*/ 109 w 159"/>
              <a:gd name="T13" fmla="*/ 100 h 107"/>
              <a:gd name="T14" fmla="*/ 121 w 159"/>
              <a:gd name="T15" fmla="*/ 100 h 107"/>
              <a:gd name="T16" fmla="*/ 121 w 159"/>
              <a:gd name="T17" fmla="*/ 0 h 107"/>
              <a:gd name="T18" fmla="*/ 147 w 159"/>
              <a:gd name="T19" fmla="*/ 0 h 107"/>
              <a:gd name="T20" fmla="*/ 147 w 159"/>
              <a:gd name="T21" fmla="*/ 100 h 107"/>
              <a:gd name="T22" fmla="*/ 159 w 159"/>
              <a:gd name="T23" fmla="*/ 100 h 107"/>
              <a:gd name="T24" fmla="*/ 159 w 159"/>
              <a:gd name="T25" fmla="*/ 107 h 107"/>
              <a:gd name="T26" fmla="*/ 0 w 159"/>
              <a:gd name="T27" fmla="*/ 107 h 107"/>
              <a:gd name="T28" fmla="*/ 0 w 159"/>
              <a:gd name="T29" fmla="*/ 100 h 107"/>
              <a:gd name="T30" fmla="*/ 10 w 159"/>
              <a:gd name="T31" fmla="*/ 100 h 107"/>
              <a:gd name="T32" fmla="*/ 10 w 159"/>
              <a:gd name="T33" fmla="*/ 36 h 107"/>
              <a:gd name="T34" fmla="*/ 36 w 159"/>
              <a:gd name="T35" fmla="*/ 36 h 107"/>
              <a:gd name="T36" fmla="*/ 36 w 159"/>
              <a:gd name="T37" fmla="*/ 100 h 107"/>
              <a:gd name="T38" fmla="*/ 45 w 159"/>
              <a:gd name="T39" fmla="*/ 100 h 107"/>
              <a:gd name="T40" fmla="*/ 45 w 159"/>
              <a:gd name="T41" fmla="*/ 10 h 107"/>
              <a:gd name="T42" fmla="*/ 45 w 159"/>
              <a:gd name="T43" fmla="*/ 10 h 107"/>
              <a:gd name="T44" fmla="*/ 55 w 159"/>
              <a:gd name="T45" fmla="*/ 100 h 107"/>
              <a:gd name="T46" fmla="*/ 55 w 159"/>
              <a:gd name="T47" fmla="*/ 21 h 107"/>
              <a:gd name="T48" fmla="*/ 50 w 159"/>
              <a:gd name="T49" fmla="*/ 21 h 107"/>
              <a:gd name="T50" fmla="*/ 50 w 159"/>
              <a:gd name="T51" fmla="*/ 100 h 107"/>
              <a:gd name="T52" fmla="*/ 55 w 159"/>
              <a:gd name="T53" fmla="*/ 100 h 107"/>
              <a:gd name="T54" fmla="*/ 55 w 159"/>
              <a:gd name="T55" fmla="*/ 100 h 107"/>
              <a:gd name="T56" fmla="*/ 17 w 159"/>
              <a:gd name="T57" fmla="*/ 100 h 107"/>
              <a:gd name="T58" fmla="*/ 22 w 159"/>
              <a:gd name="T59" fmla="*/ 100 h 107"/>
              <a:gd name="T60" fmla="*/ 22 w 159"/>
              <a:gd name="T61" fmla="*/ 47 h 107"/>
              <a:gd name="T62" fmla="*/ 17 w 159"/>
              <a:gd name="T63" fmla="*/ 47 h 107"/>
              <a:gd name="T64" fmla="*/ 17 w 159"/>
              <a:gd name="T65" fmla="*/ 100 h 107"/>
              <a:gd name="T66" fmla="*/ 17 w 159"/>
              <a:gd name="T67" fmla="*/ 100 h 107"/>
              <a:gd name="T68" fmla="*/ 88 w 159"/>
              <a:gd name="T69" fmla="*/ 100 h 107"/>
              <a:gd name="T70" fmla="*/ 93 w 159"/>
              <a:gd name="T71" fmla="*/ 100 h 107"/>
              <a:gd name="T72" fmla="*/ 93 w 159"/>
              <a:gd name="T73" fmla="*/ 43 h 107"/>
              <a:gd name="T74" fmla="*/ 88 w 159"/>
              <a:gd name="T75" fmla="*/ 43 h 107"/>
              <a:gd name="T76" fmla="*/ 88 w 159"/>
              <a:gd name="T77" fmla="*/ 100 h 107"/>
              <a:gd name="T78" fmla="*/ 88 w 159"/>
              <a:gd name="T79" fmla="*/ 100 h 107"/>
              <a:gd name="T80" fmla="*/ 126 w 159"/>
              <a:gd name="T81" fmla="*/ 100 h 107"/>
              <a:gd name="T82" fmla="*/ 130 w 159"/>
              <a:gd name="T83" fmla="*/ 100 h 107"/>
              <a:gd name="T84" fmla="*/ 130 w 159"/>
              <a:gd name="T85" fmla="*/ 14 h 107"/>
              <a:gd name="T86" fmla="*/ 126 w 159"/>
              <a:gd name="T87" fmla="*/ 14 h 107"/>
              <a:gd name="T88" fmla="*/ 126 w 159"/>
              <a:gd name="T89" fmla="*/ 100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59" h="107">
                <a:moveTo>
                  <a:pt x="45" y="10"/>
                </a:moveTo>
                <a:lnTo>
                  <a:pt x="71" y="10"/>
                </a:lnTo>
                <a:lnTo>
                  <a:pt x="71" y="100"/>
                </a:lnTo>
                <a:lnTo>
                  <a:pt x="81" y="100"/>
                </a:lnTo>
                <a:lnTo>
                  <a:pt x="81" y="29"/>
                </a:lnTo>
                <a:lnTo>
                  <a:pt x="109" y="29"/>
                </a:lnTo>
                <a:lnTo>
                  <a:pt x="109" y="100"/>
                </a:lnTo>
                <a:lnTo>
                  <a:pt x="121" y="100"/>
                </a:lnTo>
                <a:lnTo>
                  <a:pt x="121" y="0"/>
                </a:lnTo>
                <a:lnTo>
                  <a:pt x="147" y="0"/>
                </a:lnTo>
                <a:lnTo>
                  <a:pt x="147" y="100"/>
                </a:lnTo>
                <a:lnTo>
                  <a:pt x="159" y="100"/>
                </a:lnTo>
                <a:lnTo>
                  <a:pt x="159" y="107"/>
                </a:lnTo>
                <a:lnTo>
                  <a:pt x="0" y="107"/>
                </a:lnTo>
                <a:lnTo>
                  <a:pt x="0" y="100"/>
                </a:lnTo>
                <a:lnTo>
                  <a:pt x="10" y="100"/>
                </a:lnTo>
                <a:lnTo>
                  <a:pt x="10" y="36"/>
                </a:lnTo>
                <a:lnTo>
                  <a:pt x="36" y="36"/>
                </a:lnTo>
                <a:lnTo>
                  <a:pt x="36" y="100"/>
                </a:lnTo>
                <a:lnTo>
                  <a:pt x="45" y="100"/>
                </a:lnTo>
                <a:lnTo>
                  <a:pt x="45" y="10"/>
                </a:lnTo>
                <a:lnTo>
                  <a:pt x="45" y="10"/>
                </a:lnTo>
                <a:close/>
                <a:moveTo>
                  <a:pt x="55" y="100"/>
                </a:moveTo>
                <a:lnTo>
                  <a:pt x="55" y="21"/>
                </a:lnTo>
                <a:lnTo>
                  <a:pt x="50" y="21"/>
                </a:lnTo>
                <a:lnTo>
                  <a:pt x="50" y="100"/>
                </a:lnTo>
                <a:lnTo>
                  <a:pt x="55" y="100"/>
                </a:lnTo>
                <a:lnTo>
                  <a:pt x="55" y="100"/>
                </a:lnTo>
                <a:close/>
                <a:moveTo>
                  <a:pt x="17" y="100"/>
                </a:moveTo>
                <a:lnTo>
                  <a:pt x="22" y="100"/>
                </a:lnTo>
                <a:lnTo>
                  <a:pt x="22" y="47"/>
                </a:lnTo>
                <a:lnTo>
                  <a:pt x="17" y="47"/>
                </a:lnTo>
                <a:lnTo>
                  <a:pt x="17" y="100"/>
                </a:lnTo>
                <a:lnTo>
                  <a:pt x="17" y="100"/>
                </a:lnTo>
                <a:close/>
                <a:moveTo>
                  <a:pt x="88" y="100"/>
                </a:moveTo>
                <a:lnTo>
                  <a:pt x="93" y="100"/>
                </a:lnTo>
                <a:lnTo>
                  <a:pt x="93" y="43"/>
                </a:lnTo>
                <a:lnTo>
                  <a:pt x="88" y="43"/>
                </a:lnTo>
                <a:lnTo>
                  <a:pt x="88" y="100"/>
                </a:lnTo>
                <a:lnTo>
                  <a:pt x="88" y="100"/>
                </a:lnTo>
                <a:close/>
                <a:moveTo>
                  <a:pt x="126" y="100"/>
                </a:moveTo>
                <a:lnTo>
                  <a:pt x="130" y="100"/>
                </a:lnTo>
                <a:lnTo>
                  <a:pt x="130" y="14"/>
                </a:lnTo>
                <a:lnTo>
                  <a:pt x="126" y="14"/>
                </a:lnTo>
                <a:lnTo>
                  <a:pt x="126" y="100"/>
                </a:lnTo>
                <a:close/>
              </a:path>
            </a:pathLst>
          </a:custGeom>
          <a:solidFill>
            <a:srgbClr val="DACD57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819085" y="245199"/>
            <a:ext cx="5488016" cy="553085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en-US" altLang="zh-CN" sz="3000">
                <a:solidFill>
                  <a:srgbClr val="DACD57"/>
                </a:solidFill>
                <a:latin typeface="Impact" panose="020B0806030902050204" pitchFamily="34" charset="0"/>
                <a:ea typeface="宋体" panose="02010600030101010101" pitchFamily="2" charset="-122"/>
                <a:cs typeface="Lao UI" panose="020B0502040204020203" pitchFamily="34" charset="0"/>
              </a:rPr>
              <a:t>useEffect</a:t>
            </a:r>
            <a:endParaRPr lang="en-US" altLang="zh-CN" sz="3000">
              <a:solidFill>
                <a:srgbClr val="DACD57"/>
              </a:solidFill>
              <a:latin typeface="Impact" panose="020B0806030902050204" pitchFamily="34" charset="0"/>
              <a:ea typeface="宋体" panose="02010600030101010101" pitchFamily="2" charset="-122"/>
              <a:cs typeface="Lao UI" panose="020B0502040204020203" pitchFamily="34" charset="0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3275965" y="2434590"/>
            <a:ext cx="2094865" cy="136017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>
                <a:solidFill>
                  <a:schemeClr val="bg2">
                    <a:lumMod val="25000"/>
                  </a:schemeClr>
                </a:solidFill>
              </a:rPr>
              <a:t>DidMount</a:t>
            </a:r>
            <a:endParaRPr lang="en-US" altLang="zh-CN" sz="20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椭圆 2"/>
          <p:cNvSpPr/>
          <p:nvPr/>
        </p:nvSpPr>
        <p:spPr>
          <a:xfrm>
            <a:off x="6014085" y="2434590"/>
            <a:ext cx="2094865" cy="136017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2000">
                <a:solidFill>
                  <a:schemeClr val="bg2">
                    <a:lumMod val="25000"/>
                  </a:schemeClr>
                </a:solidFill>
              </a:rPr>
              <a:t>DidUpdate</a:t>
            </a:r>
            <a:endParaRPr lang="en-US" altLang="zh-CN" sz="20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椭圆 3"/>
          <p:cNvSpPr/>
          <p:nvPr/>
        </p:nvSpPr>
        <p:spPr>
          <a:xfrm>
            <a:off x="2769235" y="1399540"/>
            <a:ext cx="6125845" cy="3246120"/>
          </a:xfrm>
          <a:prstGeom prst="ellipse">
            <a:avLst/>
          </a:prstGeom>
          <a:solidFill>
            <a:schemeClr val="bg1">
              <a:alpha val="11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4263390" y="1849120"/>
            <a:ext cx="31369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 i="1">
                <a:solidFill>
                  <a:schemeClr val="bg2">
                    <a:lumMod val="90000"/>
                  </a:schemeClr>
                </a:solidFill>
              </a:rPr>
              <a:t>Do somthing here</a:t>
            </a:r>
            <a:endParaRPr lang="en-US" altLang="zh-CN" b="1" i="1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160" name=" 160"/>
          <p:cNvSpPr/>
          <p:nvPr/>
        </p:nvSpPr>
        <p:spPr>
          <a:xfrm rot="4740000">
            <a:off x="8849360" y="3825240"/>
            <a:ext cx="774700" cy="546100"/>
          </a:xfrm>
          <a:custGeom>
            <a:avLst/>
            <a:gdLst>
              <a:gd name="connsiteX0" fmla="*/ 2723651 w 2860172"/>
              <a:gd name="connsiteY0" fmla="*/ 817 h 2023853"/>
              <a:gd name="connsiteX1" fmla="*/ 2826935 w 2860172"/>
              <a:gd name="connsiteY1" fmla="*/ 33337 h 2023853"/>
              <a:gd name="connsiteX2" fmla="*/ 2829774 w 2860172"/>
              <a:gd name="connsiteY2" fmla="*/ 35326 h 2023853"/>
              <a:gd name="connsiteX3" fmla="*/ 2849613 w 2860172"/>
              <a:gd name="connsiteY3" fmla="*/ 185007 h 2023853"/>
              <a:gd name="connsiteX4" fmla="*/ 2807494 w 2860172"/>
              <a:gd name="connsiteY4" fmla="*/ 326285 h 2023853"/>
              <a:gd name="connsiteX5" fmla="*/ 2480152 w 2860172"/>
              <a:gd name="connsiteY5" fmla="*/ 1326140 h 2023853"/>
              <a:gd name="connsiteX6" fmla="*/ 2479216 w 2860172"/>
              <a:gd name="connsiteY6" fmla="*/ 1322755 h 2023853"/>
              <a:gd name="connsiteX7" fmla="*/ 2348905 w 2860172"/>
              <a:gd name="connsiteY7" fmla="*/ 1721466 h 2023853"/>
              <a:gd name="connsiteX8" fmla="*/ 2280556 w 2860172"/>
              <a:gd name="connsiteY8" fmla="*/ 1058272 h 2023853"/>
              <a:gd name="connsiteX9" fmla="*/ 2226338 w 2860172"/>
              <a:gd name="connsiteY9" fmla="*/ 1103673 h 2023853"/>
              <a:gd name="connsiteX10" fmla="*/ 0 w 2860172"/>
              <a:gd name="connsiteY10" fmla="*/ 2023853 h 2023853"/>
              <a:gd name="connsiteX11" fmla="*/ 1702841 w 2860172"/>
              <a:gd name="connsiteY11" fmla="*/ 735848 h 2023853"/>
              <a:gd name="connsiteX12" fmla="*/ 1811294 w 2860172"/>
              <a:gd name="connsiteY12" fmla="*/ 575004 h 2023853"/>
              <a:gd name="connsiteX13" fmla="*/ 1151281 w 2860172"/>
              <a:gd name="connsiteY13" fmla="*/ 506068 h 2023853"/>
              <a:gd name="connsiteX14" fmla="*/ 2640411 w 2860172"/>
              <a:gd name="connsiteY14" fmla="*/ 20803 h 2023853"/>
              <a:gd name="connsiteX15" fmla="*/ 2675299 w 2860172"/>
              <a:gd name="connsiteY15" fmla="*/ 10454 h 2023853"/>
              <a:gd name="connsiteX16" fmla="*/ 2723651 w 2860172"/>
              <a:gd name="connsiteY16" fmla="*/ 817 h 2023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860172" h="2023853">
                <a:moveTo>
                  <a:pt x="2723651" y="817"/>
                </a:moveTo>
                <a:cubicBezTo>
                  <a:pt x="2768908" y="-3349"/>
                  <a:pt x="2804496" y="8545"/>
                  <a:pt x="2826935" y="33337"/>
                </a:cubicBezTo>
                <a:cubicBezTo>
                  <a:pt x="2828146" y="33729"/>
                  <a:pt x="2828970" y="34520"/>
                  <a:pt x="2829774" y="35326"/>
                </a:cubicBezTo>
                <a:cubicBezTo>
                  <a:pt x="2860445" y="66039"/>
                  <a:pt x="2869482" y="118360"/>
                  <a:pt x="2849613" y="185007"/>
                </a:cubicBezTo>
                <a:lnTo>
                  <a:pt x="2807494" y="326285"/>
                </a:lnTo>
                <a:lnTo>
                  <a:pt x="2480152" y="1326140"/>
                </a:lnTo>
                <a:lnTo>
                  <a:pt x="2479216" y="1322755"/>
                </a:lnTo>
                <a:lnTo>
                  <a:pt x="2348905" y="1721466"/>
                </a:lnTo>
                <a:lnTo>
                  <a:pt x="2280556" y="1058272"/>
                </a:lnTo>
                <a:lnTo>
                  <a:pt x="2226338" y="1103673"/>
                </a:lnTo>
                <a:cubicBezTo>
                  <a:pt x="1323053" y="1809646"/>
                  <a:pt x="162385" y="2005519"/>
                  <a:pt x="0" y="2023853"/>
                </a:cubicBezTo>
                <a:cubicBezTo>
                  <a:pt x="722027" y="1807246"/>
                  <a:pt x="1311081" y="1275400"/>
                  <a:pt x="1702841" y="735848"/>
                </a:cubicBezTo>
                <a:lnTo>
                  <a:pt x="1811294" y="575004"/>
                </a:lnTo>
                <a:lnTo>
                  <a:pt x="1151281" y="506068"/>
                </a:lnTo>
                <a:lnTo>
                  <a:pt x="2640411" y="20803"/>
                </a:lnTo>
                <a:lnTo>
                  <a:pt x="2675299" y="10454"/>
                </a:lnTo>
                <a:cubicBezTo>
                  <a:pt x="2692405" y="5379"/>
                  <a:pt x="2708565" y="2206"/>
                  <a:pt x="2723651" y="817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7" name="椭圆 6"/>
          <p:cNvSpPr/>
          <p:nvPr/>
        </p:nvSpPr>
        <p:spPr>
          <a:xfrm>
            <a:off x="9718040" y="4421505"/>
            <a:ext cx="1290955" cy="9829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bg2">
                    <a:lumMod val="25000"/>
                  </a:schemeClr>
                </a:solidFill>
              </a:rPr>
              <a:t>hook</a:t>
            </a:r>
            <a:endParaRPr lang="en-US" altLang="zh-CN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" name="Freeform 147"/>
          <p:cNvSpPr>
            <a:spLocks noEditPoints="1"/>
          </p:cNvSpPr>
          <p:nvPr/>
        </p:nvSpPr>
        <p:spPr bwMode="auto">
          <a:xfrm>
            <a:off x="218282" y="327819"/>
            <a:ext cx="475337" cy="319881"/>
          </a:xfrm>
          <a:custGeom>
            <a:avLst/>
            <a:gdLst>
              <a:gd name="T0" fmla="*/ 45 w 159"/>
              <a:gd name="T1" fmla="*/ 10 h 107"/>
              <a:gd name="T2" fmla="*/ 71 w 159"/>
              <a:gd name="T3" fmla="*/ 10 h 107"/>
              <a:gd name="T4" fmla="*/ 71 w 159"/>
              <a:gd name="T5" fmla="*/ 100 h 107"/>
              <a:gd name="T6" fmla="*/ 81 w 159"/>
              <a:gd name="T7" fmla="*/ 100 h 107"/>
              <a:gd name="T8" fmla="*/ 81 w 159"/>
              <a:gd name="T9" fmla="*/ 29 h 107"/>
              <a:gd name="T10" fmla="*/ 109 w 159"/>
              <a:gd name="T11" fmla="*/ 29 h 107"/>
              <a:gd name="T12" fmla="*/ 109 w 159"/>
              <a:gd name="T13" fmla="*/ 100 h 107"/>
              <a:gd name="T14" fmla="*/ 121 w 159"/>
              <a:gd name="T15" fmla="*/ 100 h 107"/>
              <a:gd name="T16" fmla="*/ 121 w 159"/>
              <a:gd name="T17" fmla="*/ 0 h 107"/>
              <a:gd name="T18" fmla="*/ 147 w 159"/>
              <a:gd name="T19" fmla="*/ 0 h 107"/>
              <a:gd name="T20" fmla="*/ 147 w 159"/>
              <a:gd name="T21" fmla="*/ 100 h 107"/>
              <a:gd name="T22" fmla="*/ 159 w 159"/>
              <a:gd name="T23" fmla="*/ 100 h 107"/>
              <a:gd name="T24" fmla="*/ 159 w 159"/>
              <a:gd name="T25" fmla="*/ 107 h 107"/>
              <a:gd name="T26" fmla="*/ 0 w 159"/>
              <a:gd name="T27" fmla="*/ 107 h 107"/>
              <a:gd name="T28" fmla="*/ 0 w 159"/>
              <a:gd name="T29" fmla="*/ 100 h 107"/>
              <a:gd name="T30" fmla="*/ 10 w 159"/>
              <a:gd name="T31" fmla="*/ 100 h 107"/>
              <a:gd name="T32" fmla="*/ 10 w 159"/>
              <a:gd name="T33" fmla="*/ 36 h 107"/>
              <a:gd name="T34" fmla="*/ 36 w 159"/>
              <a:gd name="T35" fmla="*/ 36 h 107"/>
              <a:gd name="T36" fmla="*/ 36 w 159"/>
              <a:gd name="T37" fmla="*/ 100 h 107"/>
              <a:gd name="T38" fmla="*/ 45 w 159"/>
              <a:gd name="T39" fmla="*/ 100 h 107"/>
              <a:gd name="T40" fmla="*/ 45 w 159"/>
              <a:gd name="T41" fmla="*/ 10 h 107"/>
              <a:gd name="T42" fmla="*/ 45 w 159"/>
              <a:gd name="T43" fmla="*/ 10 h 107"/>
              <a:gd name="T44" fmla="*/ 55 w 159"/>
              <a:gd name="T45" fmla="*/ 100 h 107"/>
              <a:gd name="T46" fmla="*/ 55 w 159"/>
              <a:gd name="T47" fmla="*/ 21 h 107"/>
              <a:gd name="T48" fmla="*/ 50 w 159"/>
              <a:gd name="T49" fmla="*/ 21 h 107"/>
              <a:gd name="T50" fmla="*/ 50 w 159"/>
              <a:gd name="T51" fmla="*/ 100 h 107"/>
              <a:gd name="T52" fmla="*/ 55 w 159"/>
              <a:gd name="T53" fmla="*/ 100 h 107"/>
              <a:gd name="T54" fmla="*/ 55 w 159"/>
              <a:gd name="T55" fmla="*/ 100 h 107"/>
              <a:gd name="T56" fmla="*/ 17 w 159"/>
              <a:gd name="T57" fmla="*/ 100 h 107"/>
              <a:gd name="T58" fmla="*/ 22 w 159"/>
              <a:gd name="T59" fmla="*/ 100 h 107"/>
              <a:gd name="T60" fmla="*/ 22 w 159"/>
              <a:gd name="T61" fmla="*/ 47 h 107"/>
              <a:gd name="T62" fmla="*/ 17 w 159"/>
              <a:gd name="T63" fmla="*/ 47 h 107"/>
              <a:gd name="T64" fmla="*/ 17 w 159"/>
              <a:gd name="T65" fmla="*/ 100 h 107"/>
              <a:gd name="T66" fmla="*/ 17 w 159"/>
              <a:gd name="T67" fmla="*/ 100 h 107"/>
              <a:gd name="T68" fmla="*/ 88 w 159"/>
              <a:gd name="T69" fmla="*/ 100 h 107"/>
              <a:gd name="T70" fmla="*/ 93 w 159"/>
              <a:gd name="T71" fmla="*/ 100 h 107"/>
              <a:gd name="T72" fmla="*/ 93 w 159"/>
              <a:gd name="T73" fmla="*/ 43 h 107"/>
              <a:gd name="T74" fmla="*/ 88 w 159"/>
              <a:gd name="T75" fmla="*/ 43 h 107"/>
              <a:gd name="T76" fmla="*/ 88 w 159"/>
              <a:gd name="T77" fmla="*/ 100 h 107"/>
              <a:gd name="T78" fmla="*/ 88 w 159"/>
              <a:gd name="T79" fmla="*/ 100 h 107"/>
              <a:gd name="T80" fmla="*/ 126 w 159"/>
              <a:gd name="T81" fmla="*/ 100 h 107"/>
              <a:gd name="T82" fmla="*/ 130 w 159"/>
              <a:gd name="T83" fmla="*/ 100 h 107"/>
              <a:gd name="T84" fmla="*/ 130 w 159"/>
              <a:gd name="T85" fmla="*/ 14 h 107"/>
              <a:gd name="T86" fmla="*/ 126 w 159"/>
              <a:gd name="T87" fmla="*/ 14 h 107"/>
              <a:gd name="T88" fmla="*/ 126 w 159"/>
              <a:gd name="T89" fmla="*/ 100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59" h="107">
                <a:moveTo>
                  <a:pt x="45" y="10"/>
                </a:moveTo>
                <a:lnTo>
                  <a:pt x="71" y="10"/>
                </a:lnTo>
                <a:lnTo>
                  <a:pt x="71" y="100"/>
                </a:lnTo>
                <a:lnTo>
                  <a:pt x="81" y="100"/>
                </a:lnTo>
                <a:lnTo>
                  <a:pt x="81" y="29"/>
                </a:lnTo>
                <a:lnTo>
                  <a:pt x="109" y="29"/>
                </a:lnTo>
                <a:lnTo>
                  <a:pt x="109" y="100"/>
                </a:lnTo>
                <a:lnTo>
                  <a:pt x="121" y="100"/>
                </a:lnTo>
                <a:lnTo>
                  <a:pt x="121" y="0"/>
                </a:lnTo>
                <a:lnTo>
                  <a:pt x="147" y="0"/>
                </a:lnTo>
                <a:lnTo>
                  <a:pt x="147" y="100"/>
                </a:lnTo>
                <a:lnTo>
                  <a:pt x="159" y="100"/>
                </a:lnTo>
                <a:lnTo>
                  <a:pt x="159" y="107"/>
                </a:lnTo>
                <a:lnTo>
                  <a:pt x="0" y="107"/>
                </a:lnTo>
                <a:lnTo>
                  <a:pt x="0" y="100"/>
                </a:lnTo>
                <a:lnTo>
                  <a:pt x="10" y="100"/>
                </a:lnTo>
                <a:lnTo>
                  <a:pt x="10" y="36"/>
                </a:lnTo>
                <a:lnTo>
                  <a:pt x="36" y="36"/>
                </a:lnTo>
                <a:lnTo>
                  <a:pt x="36" y="100"/>
                </a:lnTo>
                <a:lnTo>
                  <a:pt x="45" y="100"/>
                </a:lnTo>
                <a:lnTo>
                  <a:pt x="45" y="10"/>
                </a:lnTo>
                <a:lnTo>
                  <a:pt x="45" y="10"/>
                </a:lnTo>
                <a:close/>
                <a:moveTo>
                  <a:pt x="55" y="100"/>
                </a:moveTo>
                <a:lnTo>
                  <a:pt x="55" y="21"/>
                </a:lnTo>
                <a:lnTo>
                  <a:pt x="50" y="21"/>
                </a:lnTo>
                <a:lnTo>
                  <a:pt x="50" y="100"/>
                </a:lnTo>
                <a:lnTo>
                  <a:pt x="55" y="100"/>
                </a:lnTo>
                <a:lnTo>
                  <a:pt x="55" y="100"/>
                </a:lnTo>
                <a:close/>
                <a:moveTo>
                  <a:pt x="17" y="100"/>
                </a:moveTo>
                <a:lnTo>
                  <a:pt x="22" y="100"/>
                </a:lnTo>
                <a:lnTo>
                  <a:pt x="22" y="47"/>
                </a:lnTo>
                <a:lnTo>
                  <a:pt x="17" y="47"/>
                </a:lnTo>
                <a:lnTo>
                  <a:pt x="17" y="100"/>
                </a:lnTo>
                <a:lnTo>
                  <a:pt x="17" y="100"/>
                </a:lnTo>
                <a:close/>
                <a:moveTo>
                  <a:pt x="88" y="100"/>
                </a:moveTo>
                <a:lnTo>
                  <a:pt x="93" y="100"/>
                </a:lnTo>
                <a:lnTo>
                  <a:pt x="93" y="43"/>
                </a:lnTo>
                <a:lnTo>
                  <a:pt x="88" y="43"/>
                </a:lnTo>
                <a:lnTo>
                  <a:pt x="88" y="100"/>
                </a:lnTo>
                <a:lnTo>
                  <a:pt x="88" y="100"/>
                </a:lnTo>
                <a:close/>
                <a:moveTo>
                  <a:pt x="126" y="100"/>
                </a:moveTo>
                <a:lnTo>
                  <a:pt x="130" y="100"/>
                </a:lnTo>
                <a:lnTo>
                  <a:pt x="130" y="14"/>
                </a:lnTo>
                <a:lnTo>
                  <a:pt x="126" y="14"/>
                </a:lnTo>
                <a:lnTo>
                  <a:pt x="126" y="100"/>
                </a:lnTo>
                <a:close/>
              </a:path>
            </a:pathLst>
          </a:custGeom>
          <a:solidFill>
            <a:srgbClr val="DACD57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819085" y="245199"/>
            <a:ext cx="5488016" cy="553085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en-US" altLang="zh-CN" sz="3000">
                <a:solidFill>
                  <a:srgbClr val="DACD57"/>
                </a:solidFill>
                <a:latin typeface="Impact" panose="020B0806030902050204" pitchFamily="34" charset="0"/>
                <a:ea typeface="宋体" panose="02010600030101010101" pitchFamily="2" charset="-122"/>
                <a:cs typeface="Lao UI" panose="020B0502040204020203" pitchFamily="34" charset="0"/>
              </a:rPr>
              <a:t>CustomizedHooks</a:t>
            </a:r>
            <a:endParaRPr lang="en-US" altLang="zh-CN" sz="3000">
              <a:solidFill>
                <a:srgbClr val="DACD57"/>
              </a:solidFill>
              <a:latin typeface="Impact" panose="020B0806030902050204" pitchFamily="34" charset="0"/>
              <a:ea typeface="宋体" panose="02010600030101010101" pitchFamily="2" charset="-122"/>
              <a:cs typeface="Lao UI" panose="020B0502040204020203" pitchFamily="34" charset="0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2262505" y="2673985"/>
            <a:ext cx="1617980" cy="78359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>
                <a:solidFill>
                  <a:schemeClr val="bg2">
                    <a:lumMod val="25000"/>
                  </a:schemeClr>
                </a:solidFill>
                <a:sym typeface="+mn-ea"/>
              </a:rPr>
              <a:t>useContext</a:t>
            </a:r>
            <a:endParaRPr lang="zh-CN" altLang="en-US" sz="1400">
              <a:solidFill>
                <a:schemeClr val="bg2">
                  <a:lumMod val="25000"/>
                </a:schemeClr>
              </a:solidFill>
              <a:sym typeface="+mn-ea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7567930" y="3596640"/>
            <a:ext cx="1617980" cy="78359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>
                <a:solidFill>
                  <a:schemeClr val="bg2">
                    <a:lumMod val="25000"/>
                  </a:schemeClr>
                </a:solidFill>
                <a:sym typeface="+mn-ea"/>
              </a:rPr>
              <a:t>useReducer</a:t>
            </a:r>
            <a:endParaRPr lang="zh-CN" altLang="en-US" sz="1400">
              <a:solidFill>
                <a:schemeClr val="bg2">
                  <a:lumMod val="25000"/>
                </a:schemeClr>
              </a:solidFill>
              <a:sym typeface="+mn-ea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6746875" y="1701165"/>
            <a:ext cx="1736090" cy="78359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>
                <a:solidFill>
                  <a:schemeClr val="bg2">
                    <a:lumMod val="25000"/>
                  </a:schemeClr>
                </a:solidFill>
                <a:sym typeface="+mn-ea"/>
              </a:rPr>
              <a:t>useCallback</a:t>
            </a:r>
            <a:endParaRPr lang="zh-CN" altLang="en-US" sz="1400">
              <a:solidFill>
                <a:schemeClr val="bg2">
                  <a:lumMod val="25000"/>
                </a:schemeClr>
              </a:solidFill>
              <a:sym typeface="+mn-ea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3282315" y="4688840"/>
            <a:ext cx="1508125" cy="78359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>
                <a:solidFill>
                  <a:schemeClr val="bg2">
                    <a:lumMod val="25000"/>
                  </a:schemeClr>
                </a:solidFill>
                <a:sym typeface="+mn-ea"/>
              </a:rPr>
              <a:t>use</a:t>
            </a:r>
            <a:r>
              <a:rPr lang="en-US" altLang="zh-CN" sz="1400">
                <a:solidFill>
                  <a:schemeClr val="bg2">
                    <a:lumMod val="25000"/>
                  </a:schemeClr>
                </a:solidFill>
                <a:sym typeface="+mn-ea"/>
              </a:rPr>
              <a:t>Effect</a:t>
            </a:r>
            <a:endParaRPr lang="en-US" altLang="zh-CN" sz="1400">
              <a:solidFill>
                <a:schemeClr val="bg2">
                  <a:lumMod val="25000"/>
                </a:schemeClr>
              </a:solidFill>
              <a:sym typeface="+mn-ea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6307455" y="5079365"/>
            <a:ext cx="1260475" cy="63754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>
                <a:solidFill>
                  <a:schemeClr val="bg2">
                    <a:lumMod val="25000"/>
                  </a:schemeClr>
                </a:solidFill>
                <a:sym typeface="+mn-ea"/>
              </a:rPr>
              <a:t>use</a:t>
            </a:r>
            <a:r>
              <a:rPr lang="en-US" altLang="zh-CN" sz="1400">
                <a:solidFill>
                  <a:schemeClr val="bg2">
                    <a:lumMod val="25000"/>
                  </a:schemeClr>
                </a:solidFill>
                <a:sym typeface="+mn-ea"/>
              </a:rPr>
              <a:t>Ref</a:t>
            </a:r>
            <a:endParaRPr lang="en-US" altLang="zh-CN" sz="1400">
              <a:solidFill>
                <a:schemeClr val="bg2">
                  <a:lumMod val="25000"/>
                </a:schemeClr>
              </a:solidFill>
              <a:sym typeface="+mn-ea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3778885" y="1344295"/>
            <a:ext cx="2290445" cy="78359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>
                <a:solidFill>
                  <a:schemeClr val="bg2">
                    <a:lumMod val="25000"/>
                  </a:schemeClr>
                </a:solidFill>
                <a:sym typeface="+mn-ea"/>
              </a:rPr>
              <a:t>use</a:t>
            </a:r>
            <a:r>
              <a:rPr lang="en-US" altLang="zh-CN" sz="1400">
                <a:solidFill>
                  <a:schemeClr val="bg2">
                    <a:lumMod val="25000"/>
                  </a:schemeClr>
                </a:solidFill>
                <a:sym typeface="+mn-ea"/>
              </a:rPr>
              <a:t>State</a:t>
            </a:r>
            <a:endParaRPr lang="en-US" altLang="zh-CN" sz="1400">
              <a:solidFill>
                <a:schemeClr val="bg2">
                  <a:lumMod val="25000"/>
                </a:schemeClr>
              </a:solidFill>
              <a:sym typeface="+mn-ea"/>
            </a:endParaRPr>
          </a:p>
        </p:txBody>
      </p:sp>
      <p:cxnSp>
        <p:nvCxnSpPr>
          <p:cNvPr id="20" name="直接连接符 19"/>
          <p:cNvCxnSpPr/>
          <p:nvPr/>
        </p:nvCxnSpPr>
        <p:spPr>
          <a:xfrm>
            <a:off x="5281295" y="2296160"/>
            <a:ext cx="1121410" cy="2611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flipV="1">
            <a:off x="4685030" y="2554605"/>
            <a:ext cx="2184400" cy="21742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4059555" y="3110230"/>
            <a:ext cx="3346450" cy="8642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reeform 147"/>
          <p:cNvSpPr>
            <a:spLocks noEditPoints="1"/>
          </p:cNvSpPr>
          <p:nvPr/>
        </p:nvSpPr>
        <p:spPr bwMode="auto">
          <a:xfrm>
            <a:off x="218282" y="327819"/>
            <a:ext cx="475337" cy="319881"/>
          </a:xfrm>
          <a:custGeom>
            <a:avLst/>
            <a:gdLst>
              <a:gd name="T0" fmla="*/ 45 w 159"/>
              <a:gd name="T1" fmla="*/ 10 h 107"/>
              <a:gd name="T2" fmla="*/ 71 w 159"/>
              <a:gd name="T3" fmla="*/ 10 h 107"/>
              <a:gd name="T4" fmla="*/ 71 w 159"/>
              <a:gd name="T5" fmla="*/ 100 h 107"/>
              <a:gd name="T6" fmla="*/ 81 w 159"/>
              <a:gd name="T7" fmla="*/ 100 h 107"/>
              <a:gd name="T8" fmla="*/ 81 w 159"/>
              <a:gd name="T9" fmla="*/ 29 h 107"/>
              <a:gd name="T10" fmla="*/ 109 w 159"/>
              <a:gd name="T11" fmla="*/ 29 h 107"/>
              <a:gd name="T12" fmla="*/ 109 w 159"/>
              <a:gd name="T13" fmla="*/ 100 h 107"/>
              <a:gd name="T14" fmla="*/ 121 w 159"/>
              <a:gd name="T15" fmla="*/ 100 h 107"/>
              <a:gd name="T16" fmla="*/ 121 w 159"/>
              <a:gd name="T17" fmla="*/ 0 h 107"/>
              <a:gd name="T18" fmla="*/ 147 w 159"/>
              <a:gd name="T19" fmla="*/ 0 h 107"/>
              <a:gd name="T20" fmla="*/ 147 w 159"/>
              <a:gd name="T21" fmla="*/ 100 h 107"/>
              <a:gd name="T22" fmla="*/ 159 w 159"/>
              <a:gd name="T23" fmla="*/ 100 h 107"/>
              <a:gd name="T24" fmla="*/ 159 w 159"/>
              <a:gd name="T25" fmla="*/ 107 h 107"/>
              <a:gd name="T26" fmla="*/ 0 w 159"/>
              <a:gd name="T27" fmla="*/ 107 h 107"/>
              <a:gd name="T28" fmla="*/ 0 w 159"/>
              <a:gd name="T29" fmla="*/ 100 h 107"/>
              <a:gd name="T30" fmla="*/ 10 w 159"/>
              <a:gd name="T31" fmla="*/ 100 h 107"/>
              <a:gd name="T32" fmla="*/ 10 w 159"/>
              <a:gd name="T33" fmla="*/ 36 h 107"/>
              <a:gd name="T34" fmla="*/ 36 w 159"/>
              <a:gd name="T35" fmla="*/ 36 h 107"/>
              <a:gd name="T36" fmla="*/ 36 w 159"/>
              <a:gd name="T37" fmla="*/ 100 h 107"/>
              <a:gd name="T38" fmla="*/ 45 w 159"/>
              <a:gd name="T39" fmla="*/ 100 h 107"/>
              <a:gd name="T40" fmla="*/ 45 w 159"/>
              <a:gd name="T41" fmla="*/ 10 h 107"/>
              <a:gd name="T42" fmla="*/ 45 w 159"/>
              <a:gd name="T43" fmla="*/ 10 h 107"/>
              <a:gd name="T44" fmla="*/ 55 w 159"/>
              <a:gd name="T45" fmla="*/ 100 h 107"/>
              <a:gd name="T46" fmla="*/ 55 w 159"/>
              <a:gd name="T47" fmla="*/ 21 h 107"/>
              <a:gd name="T48" fmla="*/ 50 w 159"/>
              <a:gd name="T49" fmla="*/ 21 h 107"/>
              <a:gd name="T50" fmla="*/ 50 w 159"/>
              <a:gd name="T51" fmla="*/ 100 h 107"/>
              <a:gd name="T52" fmla="*/ 55 w 159"/>
              <a:gd name="T53" fmla="*/ 100 h 107"/>
              <a:gd name="T54" fmla="*/ 55 w 159"/>
              <a:gd name="T55" fmla="*/ 100 h 107"/>
              <a:gd name="T56" fmla="*/ 17 w 159"/>
              <a:gd name="T57" fmla="*/ 100 h 107"/>
              <a:gd name="T58" fmla="*/ 22 w 159"/>
              <a:gd name="T59" fmla="*/ 100 h 107"/>
              <a:gd name="T60" fmla="*/ 22 w 159"/>
              <a:gd name="T61" fmla="*/ 47 h 107"/>
              <a:gd name="T62" fmla="*/ 17 w 159"/>
              <a:gd name="T63" fmla="*/ 47 h 107"/>
              <a:gd name="T64" fmla="*/ 17 w 159"/>
              <a:gd name="T65" fmla="*/ 100 h 107"/>
              <a:gd name="T66" fmla="*/ 17 w 159"/>
              <a:gd name="T67" fmla="*/ 100 h 107"/>
              <a:gd name="T68" fmla="*/ 88 w 159"/>
              <a:gd name="T69" fmla="*/ 100 h 107"/>
              <a:gd name="T70" fmla="*/ 93 w 159"/>
              <a:gd name="T71" fmla="*/ 100 h 107"/>
              <a:gd name="T72" fmla="*/ 93 w 159"/>
              <a:gd name="T73" fmla="*/ 43 h 107"/>
              <a:gd name="T74" fmla="*/ 88 w 159"/>
              <a:gd name="T75" fmla="*/ 43 h 107"/>
              <a:gd name="T76" fmla="*/ 88 w 159"/>
              <a:gd name="T77" fmla="*/ 100 h 107"/>
              <a:gd name="T78" fmla="*/ 88 w 159"/>
              <a:gd name="T79" fmla="*/ 100 h 107"/>
              <a:gd name="T80" fmla="*/ 126 w 159"/>
              <a:gd name="T81" fmla="*/ 100 h 107"/>
              <a:gd name="T82" fmla="*/ 130 w 159"/>
              <a:gd name="T83" fmla="*/ 100 h 107"/>
              <a:gd name="T84" fmla="*/ 130 w 159"/>
              <a:gd name="T85" fmla="*/ 14 h 107"/>
              <a:gd name="T86" fmla="*/ 126 w 159"/>
              <a:gd name="T87" fmla="*/ 14 h 107"/>
              <a:gd name="T88" fmla="*/ 126 w 159"/>
              <a:gd name="T89" fmla="*/ 100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59" h="107">
                <a:moveTo>
                  <a:pt x="45" y="10"/>
                </a:moveTo>
                <a:lnTo>
                  <a:pt x="71" y="10"/>
                </a:lnTo>
                <a:lnTo>
                  <a:pt x="71" y="100"/>
                </a:lnTo>
                <a:lnTo>
                  <a:pt x="81" y="100"/>
                </a:lnTo>
                <a:lnTo>
                  <a:pt x="81" y="29"/>
                </a:lnTo>
                <a:lnTo>
                  <a:pt x="109" y="29"/>
                </a:lnTo>
                <a:lnTo>
                  <a:pt x="109" y="100"/>
                </a:lnTo>
                <a:lnTo>
                  <a:pt x="121" y="100"/>
                </a:lnTo>
                <a:lnTo>
                  <a:pt x="121" y="0"/>
                </a:lnTo>
                <a:lnTo>
                  <a:pt x="147" y="0"/>
                </a:lnTo>
                <a:lnTo>
                  <a:pt x="147" y="100"/>
                </a:lnTo>
                <a:lnTo>
                  <a:pt x="159" y="100"/>
                </a:lnTo>
                <a:lnTo>
                  <a:pt x="159" y="107"/>
                </a:lnTo>
                <a:lnTo>
                  <a:pt x="0" y="107"/>
                </a:lnTo>
                <a:lnTo>
                  <a:pt x="0" y="100"/>
                </a:lnTo>
                <a:lnTo>
                  <a:pt x="10" y="100"/>
                </a:lnTo>
                <a:lnTo>
                  <a:pt x="10" y="36"/>
                </a:lnTo>
                <a:lnTo>
                  <a:pt x="36" y="36"/>
                </a:lnTo>
                <a:lnTo>
                  <a:pt x="36" y="100"/>
                </a:lnTo>
                <a:lnTo>
                  <a:pt x="45" y="100"/>
                </a:lnTo>
                <a:lnTo>
                  <a:pt x="45" y="10"/>
                </a:lnTo>
                <a:lnTo>
                  <a:pt x="45" y="10"/>
                </a:lnTo>
                <a:close/>
                <a:moveTo>
                  <a:pt x="55" y="100"/>
                </a:moveTo>
                <a:lnTo>
                  <a:pt x="55" y="21"/>
                </a:lnTo>
                <a:lnTo>
                  <a:pt x="50" y="21"/>
                </a:lnTo>
                <a:lnTo>
                  <a:pt x="50" y="100"/>
                </a:lnTo>
                <a:lnTo>
                  <a:pt x="55" y="100"/>
                </a:lnTo>
                <a:lnTo>
                  <a:pt x="55" y="100"/>
                </a:lnTo>
                <a:close/>
                <a:moveTo>
                  <a:pt x="17" y="100"/>
                </a:moveTo>
                <a:lnTo>
                  <a:pt x="22" y="100"/>
                </a:lnTo>
                <a:lnTo>
                  <a:pt x="22" y="47"/>
                </a:lnTo>
                <a:lnTo>
                  <a:pt x="17" y="47"/>
                </a:lnTo>
                <a:lnTo>
                  <a:pt x="17" y="100"/>
                </a:lnTo>
                <a:lnTo>
                  <a:pt x="17" y="100"/>
                </a:lnTo>
                <a:close/>
                <a:moveTo>
                  <a:pt x="88" y="100"/>
                </a:moveTo>
                <a:lnTo>
                  <a:pt x="93" y="100"/>
                </a:lnTo>
                <a:lnTo>
                  <a:pt x="93" y="43"/>
                </a:lnTo>
                <a:lnTo>
                  <a:pt x="88" y="43"/>
                </a:lnTo>
                <a:lnTo>
                  <a:pt x="88" y="100"/>
                </a:lnTo>
                <a:lnTo>
                  <a:pt x="88" y="100"/>
                </a:lnTo>
                <a:close/>
                <a:moveTo>
                  <a:pt x="126" y="100"/>
                </a:moveTo>
                <a:lnTo>
                  <a:pt x="130" y="100"/>
                </a:lnTo>
                <a:lnTo>
                  <a:pt x="130" y="14"/>
                </a:lnTo>
                <a:lnTo>
                  <a:pt x="126" y="14"/>
                </a:lnTo>
                <a:lnTo>
                  <a:pt x="126" y="100"/>
                </a:lnTo>
                <a:close/>
              </a:path>
            </a:pathLst>
          </a:custGeom>
          <a:solidFill>
            <a:srgbClr val="DACD57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819085" y="245199"/>
            <a:ext cx="5488016" cy="553085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en-US" altLang="zh-CN" sz="3000">
                <a:solidFill>
                  <a:srgbClr val="DACD57"/>
                </a:solidFill>
                <a:latin typeface="Impact" panose="020B0806030902050204" pitchFamily="34" charset="0"/>
                <a:ea typeface="宋体" panose="02010600030101010101" pitchFamily="2" charset="-122"/>
                <a:cs typeface="Lao UI" panose="020B0502040204020203" pitchFamily="34" charset="0"/>
              </a:rPr>
              <a:t>Hooks</a:t>
            </a:r>
            <a:endParaRPr lang="en-US" altLang="zh-CN" sz="3000">
              <a:solidFill>
                <a:srgbClr val="DACD57"/>
              </a:solidFill>
              <a:latin typeface="Impact" panose="020B0806030902050204" pitchFamily="34" charset="0"/>
              <a:ea typeface="宋体" panose="02010600030101010101" pitchFamily="2" charset="-122"/>
              <a:cs typeface="Lao UI" panose="020B0502040204020203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408555" y="3712210"/>
            <a:ext cx="2194560" cy="553085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zh-CN" altLang="en-US" sz="3000">
                <a:solidFill>
                  <a:srgbClr val="DACD57"/>
                </a:solidFill>
                <a:latin typeface="Impact" panose="020B0806030902050204" pitchFamily="34" charset="0"/>
                <a:ea typeface="Tahoma" panose="020B0604030504040204" pitchFamily="34" charset="0"/>
                <a:cs typeface="Lao UI" panose="020B0502040204020203" pitchFamily="34" charset="0"/>
              </a:rPr>
              <a:t>数据</a:t>
            </a:r>
            <a:r>
              <a:rPr lang="en-US" altLang="zh-CN" sz="3000">
                <a:solidFill>
                  <a:srgbClr val="DACD57"/>
                </a:solidFill>
                <a:latin typeface="Impact" panose="020B0806030902050204" pitchFamily="34" charset="0"/>
                <a:ea typeface="Tahoma" panose="020B0604030504040204" pitchFamily="34" charset="0"/>
                <a:cs typeface="Lao UI" panose="020B0502040204020203" pitchFamily="34" charset="0"/>
              </a:rPr>
              <a:t>states</a:t>
            </a:r>
            <a:endParaRPr lang="en-US" altLang="zh-CN" sz="3000">
              <a:solidFill>
                <a:srgbClr val="DACD57"/>
              </a:solidFill>
              <a:latin typeface="Impact" panose="020B0806030902050204" pitchFamily="34" charset="0"/>
              <a:ea typeface="Tahoma" panose="020B0604030504040204" pitchFamily="34" charset="0"/>
              <a:cs typeface="Lao UI" panose="020B0502040204020203" pitchFamily="34" charset="0"/>
            </a:endParaRPr>
          </a:p>
        </p:txBody>
      </p:sp>
      <p:sp>
        <p:nvSpPr>
          <p:cNvPr id="3" name="右箭头 2"/>
          <p:cNvSpPr/>
          <p:nvPr/>
        </p:nvSpPr>
        <p:spPr>
          <a:xfrm>
            <a:off x="5102225" y="3896360"/>
            <a:ext cx="1396365" cy="1847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7219315" y="3712210"/>
            <a:ext cx="3037205" cy="553085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zh-CN" altLang="en-US" sz="3000">
                <a:solidFill>
                  <a:srgbClr val="DACD57"/>
                </a:solidFill>
                <a:latin typeface="Impact" panose="020B0806030902050204" pitchFamily="34" charset="0"/>
                <a:ea typeface="Tahoma" panose="020B0604030504040204" pitchFamily="34" charset="0"/>
                <a:cs typeface="Lao UI" panose="020B0502040204020203" pitchFamily="34" charset="0"/>
              </a:rPr>
              <a:t>视图</a:t>
            </a:r>
            <a:r>
              <a:rPr lang="en-US" altLang="zh-CN" sz="3000">
                <a:solidFill>
                  <a:srgbClr val="DACD57"/>
                </a:solidFill>
                <a:latin typeface="Impact" panose="020B0806030902050204" pitchFamily="34" charset="0"/>
                <a:ea typeface="Tahoma" panose="020B0604030504040204" pitchFamily="34" charset="0"/>
                <a:cs typeface="Lao UI" panose="020B0502040204020203" pitchFamily="34" charset="0"/>
              </a:rPr>
              <a:t>component</a:t>
            </a:r>
            <a:endParaRPr lang="en-US" altLang="zh-CN" sz="3000">
              <a:solidFill>
                <a:srgbClr val="DACD57"/>
              </a:solidFill>
              <a:latin typeface="Impact" panose="020B0806030902050204" pitchFamily="34" charset="0"/>
              <a:ea typeface="Tahoma" panose="020B0604030504040204" pitchFamily="34" charset="0"/>
              <a:cs typeface="Lao UI" panose="020B0502040204020203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702810" y="1741170"/>
            <a:ext cx="2194560" cy="1014730"/>
          </a:xfrm>
          <a:prstGeom prst="rect">
            <a:avLst/>
          </a:prstGeom>
        </p:spPr>
        <p:txBody>
          <a:bodyPr wrap="square">
            <a:spAutoFit/>
          </a:bodyPr>
          <a:p>
            <a:pPr algn="ctr"/>
            <a:r>
              <a:rPr lang="zh-CN" altLang="en-US" sz="2000">
                <a:solidFill>
                  <a:srgbClr val="DACD57"/>
                </a:solidFill>
                <a:latin typeface="Impact" panose="020B0806030902050204" pitchFamily="34" charset="0"/>
                <a:ea typeface="Tahoma" panose="020B0604030504040204" pitchFamily="34" charset="0"/>
                <a:cs typeface="Lao UI" panose="020B0502040204020203" pitchFamily="34" charset="0"/>
              </a:rPr>
              <a:t>内部状态</a:t>
            </a:r>
            <a:endParaRPr lang="zh-CN" altLang="en-US" sz="2000">
              <a:solidFill>
                <a:srgbClr val="DACD57"/>
              </a:solidFill>
              <a:latin typeface="Impact" panose="020B0806030902050204" pitchFamily="34" charset="0"/>
              <a:ea typeface="Tahoma" panose="020B0604030504040204" pitchFamily="34" charset="0"/>
              <a:cs typeface="Lao UI" panose="020B0502040204020203" pitchFamily="34" charset="0"/>
            </a:endParaRPr>
          </a:p>
          <a:p>
            <a:pPr algn="ctr"/>
            <a:r>
              <a:rPr lang="zh-CN" altLang="en-US" sz="2000">
                <a:solidFill>
                  <a:srgbClr val="DACD57"/>
                </a:solidFill>
                <a:latin typeface="Impact" panose="020B0806030902050204" pitchFamily="34" charset="0"/>
                <a:ea typeface="Tahoma" panose="020B0604030504040204" pitchFamily="34" charset="0"/>
                <a:cs typeface="Lao UI" panose="020B0502040204020203" pitchFamily="34" charset="0"/>
              </a:rPr>
              <a:t>副作用</a:t>
            </a:r>
            <a:endParaRPr lang="zh-CN" altLang="en-US" sz="2000">
              <a:solidFill>
                <a:srgbClr val="DACD57"/>
              </a:solidFill>
              <a:latin typeface="Impact" panose="020B0806030902050204" pitchFamily="34" charset="0"/>
              <a:ea typeface="Tahoma" panose="020B0604030504040204" pitchFamily="34" charset="0"/>
              <a:cs typeface="Lao UI" panose="020B0502040204020203" pitchFamily="34" charset="0"/>
            </a:endParaRPr>
          </a:p>
          <a:p>
            <a:pPr algn="ctr"/>
            <a:r>
              <a:rPr lang="zh-CN" altLang="en-US" sz="2000">
                <a:solidFill>
                  <a:srgbClr val="DACD57"/>
                </a:solidFill>
                <a:latin typeface="Impact" panose="020B0806030902050204" pitchFamily="34" charset="0"/>
                <a:ea typeface="Tahoma" panose="020B0604030504040204" pitchFamily="34" charset="0"/>
                <a:cs typeface="Lao UI" panose="020B0502040204020203" pitchFamily="34" charset="0"/>
              </a:rPr>
              <a:t>生命周期</a:t>
            </a:r>
            <a:endParaRPr lang="en-US" altLang="zh-CN" sz="2000">
              <a:solidFill>
                <a:srgbClr val="DACD57"/>
              </a:solidFill>
              <a:latin typeface="Impact" panose="020B0806030902050204" pitchFamily="34" charset="0"/>
              <a:ea typeface="Tahoma" panose="020B0604030504040204" pitchFamily="34" charset="0"/>
              <a:cs typeface="Lao UI" panose="020B0502040204020203" pitchFamily="34" charset="0"/>
            </a:endParaRPr>
          </a:p>
        </p:txBody>
      </p:sp>
      <p:sp>
        <p:nvSpPr>
          <p:cNvPr id="7" name="下箭头 6"/>
          <p:cNvSpPr/>
          <p:nvPr/>
        </p:nvSpPr>
        <p:spPr>
          <a:xfrm>
            <a:off x="5760720" y="2878455"/>
            <a:ext cx="79375" cy="704850"/>
          </a:xfrm>
          <a:prstGeom prst="downArrow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Freeform 147"/>
          <p:cNvSpPr>
            <a:spLocks noEditPoints="1"/>
          </p:cNvSpPr>
          <p:nvPr/>
        </p:nvSpPr>
        <p:spPr bwMode="auto">
          <a:xfrm>
            <a:off x="218282" y="327819"/>
            <a:ext cx="475337" cy="319881"/>
          </a:xfrm>
          <a:custGeom>
            <a:avLst/>
            <a:gdLst>
              <a:gd name="T0" fmla="*/ 45 w 159"/>
              <a:gd name="T1" fmla="*/ 10 h 107"/>
              <a:gd name="T2" fmla="*/ 71 w 159"/>
              <a:gd name="T3" fmla="*/ 10 h 107"/>
              <a:gd name="T4" fmla="*/ 71 w 159"/>
              <a:gd name="T5" fmla="*/ 100 h 107"/>
              <a:gd name="T6" fmla="*/ 81 w 159"/>
              <a:gd name="T7" fmla="*/ 100 h 107"/>
              <a:gd name="T8" fmla="*/ 81 w 159"/>
              <a:gd name="T9" fmla="*/ 29 h 107"/>
              <a:gd name="T10" fmla="*/ 109 w 159"/>
              <a:gd name="T11" fmla="*/ 29 h 107"/>
              <a:gd name="T12" fmla="*/ 109 w 159"/>
              <a:gd name="T13" fmla="*/ 100 h 107"/>
              <a:gd name="T14" fmla="*/ 121 w 159"/>
              <a:gd name="T15" fmla="*/ 100 h 107"/>
              <a:gd name="T16" fmla="*/ 121 w 159"/>
              <a:gd name="T17" fmla="*/ 0 h 107"/>
              <a:gd name="T18" fmla="*/ 147 w 159"/>
              <a:gd name="T19" fmla="*/ 0 h 107"/>
              <a:gd name="T20" fmla="*/ 147 w 159"/>
              <a:gd name="T21" fmla="*/ 100 h 107"/>
              <a:gd name="T22" fmla="*/ 159 w 159"/>
              <a:gd name="T23" fmla="*/ 100 h 107"/>
              <a:gd name="T24" fmla="*/ 159 w 159"/>
              <a:gd name="T25" fmla="*/ 107 h 107"/>
              <a:gd name="T26" fmla="*/ 0 w 159"/>
              <a:gd name="T27" fmla="*/ 107 h 107"/>
              <a:gd name="T28" fmla="*/ 0 w 159"/>
              <a:gd name="T29" fmla="*/ 100 h 107"/>
              <a:gd name="T30" fmla="*/ 10 w 159"/>
              <a:gd name="T31" fmla="*/ 100 h 107"/>
              <a:gd name="T32" fmla="*/ 10 w 159"/>
              <a:gd name="T33" fmla="*/ 36 h 107"/>
              <a:gd name="T34" fmla="*/ 36 w 159"/>
              <a:gd name="T35" fmla="*/ 36 h 107"/>
              <a:gd name="T36" fmla="*/ 36 w 159"/>
              <a:gd name="T37" fmla="*/ 100 h 107"/>
              <a:gd name="T38" fmla="*/ 45 w 159"/>
              <a:gd name="T39" fmla="*/ 100 h 107"/>
              <a:gd name="T40" fmla="*/ 45 w 159"/>
              <a:gd name="T41" fmla="*/ 10 h 107"/>
              <a:gd name="T42" fmla="*/ 45 w 159"/>
              <a:gd name="T43" fmla="*/ 10 h 107"/>
              <a:gd name="T44" fmla="*/ 55 w 159"/>
              <a:gd name="T45" fmla="*/ 100 h 107"/>
              <a:gd name="T46" fmla="*/ 55 w 159"/>
              <a:gd name="T47" fmla="*/ 21 h 107"/>
              <a:gd name="T48" fmla="*/ 50 w 159"/>
              <a:gd name="T49" fmla="*/ 21 h 107"/>
              <a:gd name="T50" fmla="*/ 50 w 159"/>
              <a:gd name="T51" fmla="*/ 100 h 107"/>
              <a:gd name="T52" fmla="*/ 55 w 159"/>
              <a:gd name="T53" fmla="*/ 100 h 107"/>
              <a:gd name="T54" fmla="*/ 55 w 159"/>
              <a:gd name="T55" fmla="*/ 100 h 107"/>
              <a:gd name="T56" fmla="*/ 17 w 159"/>
              <a:gd name="T57" fmla="*/ 100 h 107"/>
              <a:gd name="T58" fmla="*/ 22 w 159"/>
              <a:gd name="T59" fmla="*/ 100 h 107"/>
              <a:gd name="T60" fmla="*/ 22 w 159"/>
              <a:gd name="T61" fmla="*/ 47 h 107"/>
              <a:gd name="T62" fmla="*/ 17 w 159"/>
              <a:gd name="T63" fmla="*/ 47 h 107"/>
              <a:gd name="T64" fmla="*/ 17 w 159"/>
              <a:gd name="T65" fmla="*/ 100 h 107"/>
              <a:gd name="T66" fmla="*/ 17 w 159"/>
              <a:gd name="T67" fmla="*/ 100 h 107"/>
              <a:gd name="T68" fmla="*/ 88 w 159"/>
              <a:gd name="T69" fmla="*/ 100 h 107"/>
              <a:gd name="T70" fmla="*/ 93 w 159"/>
              <a:gd name="T71" fmla="*/ 100 h 107"/>
              <a:gd name="T72" fmla="*/ 93 w 159"/>
              <a:gd name="T73" fmla="*/ 43 h 107"/>
              <a:gd name="T74" fmla="*/ 88 w 159"/>
              <a:gd name="T75" fmla="*/ 43 h 107"/>
              <a:gd name="T76" fmla="*/ 88 w 159"/>
              <a:gd name="T77" fmla="*/ 100 h 107"/>
              <a:gd name="T78" fmla="*/ 88 w 159"/>
              <a:gd name="T79" fmla="*/ 100 h 107"/>
              <a:gd name="T80" fmla="*/ 126 w 159"/>
              <a:gd name="T81" fmla="*/ 100 h 107"/>
              <a:gd name="T82" fmla="*/ 130 w 159"/>
              <a:gd name="T83" fmla="*/ 100 h 107"/>
              <a:gd name="T84" fmla="*/ 130 w 159"/>
              <a:gd name="T85" fmla="*/ 14 h 107"/>
              <a:gd name="T86" fmla="*/ 126 w 159"/>
              <a:gd name="T87" fmla="*/ 14 h 107"/>
              <a:gd name="T88" fmla="*/ 126 w 159"/>
              <a:gd name="T89" fmla="*/ 100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59" h="107">
                <a:moveTo>
                  <a:pt x="45" y="10"/>
                </a:moveTo>
                <a:lnTo>
                  <a:pt x="71" y="10"/>
                </a:lnTo>
                <a:lnTo>
                  <a:pt x="71" y="100"/>
                </a:lnTo>
                <a:lnTo>
                  <a:pt x="81" y="100"/>
                </a:lnTo>
                <a:lnTo>
                  <a:pt x="81" y="29"/>
                </a:lnTo>
                <a:lnTo>
                  <a:pt x="109" y="29"/>
                </a:lnTo>
                <a:lnTo>
                  <a:pt x="109" y="100"/>
                </a:lnTo>
                <a:lnTo>
                  <a:pt x="121" y="100"/>
                </a:lnTo>
                <a:lnTo>
                  <a:pt x="121" y="0"/>
                </a:lnTo>
                <a:lnTo>
                  <a:pt x="147" y="0"/>
                </a:lnTo>
                <a:lnTo>
                  <a:pt x="147" y="100"/>
                </a:lnTo>
                <a:lnTo>
                  <a:pt x="159" y="100"/>
                </a:lnTo>
                <a:lnTo>
                  <a:pt x="159" y="107"/>
                </a:lnTo>
                <a:lnTo>
                  <a:pt x="0" y="107"/>
                </a:lnTo>
                <a:lnTo>
                  <a:pt x="0" y="100"/>
                </a:lnTo>
                <a:lnTo>
                  <a:pt x="10" y="100"/>
                </a:lnTo>
                <a:lnTo>
                  <a:pt x="10" y="36"/>
                </a:lnTo>
                <a:lnTo>
                  <a:pt x="36" y="36"/>
                </a:lnTo>
                <a:lnTo>
                  <a:pt x="36" y="100"/>
                </a:lnTo>
                <a:lnTo>
                  <a:pt x="45" y="100"/>
                </a:lnTo>
                <a:lnTo>
                  <a:pt x="45" y="10"/>
                </a:lnTo>
                <a:lnTo>
                  <a:pt x="45" y="10"/>
                </a:lnTo>
                <a:close/>
                <a:moveTo>
                  <a:pt x="55" y="100"/>
                </a:moveTo>
                <a:lnTo>
                  <a:pt x="55" y="21"/>
                </a:lnTo>
                <a:lnTo>
                  <a:pt x="50" y="21"/>
                </a:lnTo>
                <a:lnTo>
                  <a:pt x="50" y="100"/>
                </a:lnTo>
                <a:lnTo>
                  <a:pt x="55" y="100"/>
                </a:lnTo>
                <a:lnTo>
                  <a:pt x="55" y="100"/>
                </a:lnTo>
                <a:close/>
                <a:moveTo>
                  <a:pt x="17" y="100"/>
                </a:moveTo>
                <a:lnTo>
                  <a:pt x="22" y="100"/>
                </a:lnTo>
                <a:lnTo>
                  <a:pt x="22" y="47"/>
                </a:lnTo>
                <a:lnTo>
                  <a:pt x="17" y="47"/>
                </a:lnTo>
                <a:lnTo>
                  <a:pt x="17" y="100"/>
                </a:lnTo>
                <a:lnTo>
                  <a:pt x="17" y="100"/>
                </a:lnTo>
                <a:close/>
                <a:moveTo>
                  <a:pt x="88" y="100"/>
                </a:moveTo>
                <a:lnTo>
                  <a:pt x="93" y="100"/>
                </a:lnTo>
                <a:lnTo>
                  <a:pt x="93" y="43"/>
                </a:lnTo>
                <a:lnTo>
                  <a:pt x="88" y="43"/>
                </a:lnTo>
                <a:lnTo>
                  <a:pt x="88" y="100"/>
                </a:lnTo>
                <a:lnTo>
                  <a:pt x="88" y="100"/>
                </a:lnTo>
                <a:close/>
                <a:moveTo>
                  <a:pt x="126" y="100"/>
                </a:moveTo>
                <a:lnTo>
                  <a:pt x="130" y="100"/>
                </a:lnTo>
                <a:lnTo>
                  <a:pt x="130" y="14"/>
                </a:lnTo>
                <a:lnTo>
                  <a:pt x="126" y="14"/>
                </a:lnTo>
                <a:lnTo>
                  <a:pt x="126" y="100"/>
                </a:lnTo>
                <a:close/>
              </a:path>
            </a:pathLst>
          </a:custGeom>
          <a:solidFill>
            <a:srgbClr val="DACD57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basetag"/>
  <p:tag name="KSO_WM_TEMPLATE_INDEX" val="20161350"/>
</p:tagLst>
</file>

<file path=ppt/tags/tag10.xml><?xml version="1.0" encoding="utf-8"?>
<p:tagLst xmlns:p="http://schemas.openxmlformats.org/presentationml/2006/main">
  <p:tag name="KSO_WM_BEAUTIFY_FLAG" val="#wm#"/>
  <p:tag name="KSO_WM_TEMPLATE_CATEGORY" val="basetag"/>
  <p:tag name="KSO_WM_TEMPLATE_INDEX" val="20161350"/>
</p:tagLst>
</file>

<file path=ppt/tags/tag11.xml><?xml version="1.0" encoding="utf-8"?>
<p:tagLst xmlns:p="http://schemas.openxmlformats.org/presentationml/2006/main">
  <p:tag name="KSO_WM_BEAUTIFY_FLAG" val="#wm#"/>
  <p:tag name="KSO_WM_TEMPLATE_CATEGORY" val="basetag"/>
  <p:tag name="KSO_WM_TEMPLATE_INDEX" val="20161350"/>
</p:tagLst>
</file>

<file path=ppt/tags/tag12.xml><?xml version="1.0" encoding="utf-8"?>
<p:tagLst xmlns:p="http://schemas.openxmlformats.org/presentationml/2006/main">
  <p:tag name="KSO_WM_BEAUTIFY_FLAG" val="#wm#"/>
  <p:tag name="KSO_WM_TEMPLATE_CATEGORY" val="basetag"/>
  <p:tag name="KSO_WM_TEMPLATE_INDEX" val="20161350"/>
</p:tagLst>
</file>

<file path=ppt/tags/tag13.xml><?xml version="1.0" encoding="utf-8"?>
<p:tagLst xmlns:p="http://schemas.openxmlformats.org/presentationml/2006/main">
  <p:tag name="KSO_WM_BEAUTIFY_FLAG" val="#wm#"/>
  <p:tag name="KSO_WM_TEMPLATE_CATEGORY" val="basetag"/>
  <p:tag name="KSO_WM_TEMPLATE_INDEX" val="20161350"/>
</p:tagLst>
</file>

<file path=ppt/tags/tag14.xml><?xml version="1.0" encoding="utf-8"?>
<p:tagLst xmlns:p="http://schemas.openxmlformats.org/presentationml/2006/main">
  <p:tag name="KSO_WM_BEAUTIFY_FLAG" val="#wm#"/>
  <p:tag name="KSO_WM_TEMPLATE_CATEGORY" val="basetag"/>
  <p:tag name="KSO_WM_TEMPLATE_INDEX" val="20161350"/>
</p:tagLst>
</file>

<file path=ppt/tags/tag15.xml><?xml version="1.0" encoding="utf-8"?>
<p:tagLst xmlns:p="http://schemas.openxmlformats.org/presentationml/2006/main">
  <p:tag name="KSO_WM_TEMPLATE_CATEGORY" val="basetag"/>
  <p:tag name="KSO_WM_TEMPLATE_INDEX" val="20161350"/>
  <p:tag name="KSO_WM_TAG_VERSION" val="1.0"/>
  <p:tag name="KSO_WM_SLIDE_ID" val="basetag20161350_21"/>
  <p:tag name="KSO_WM_SLIDE_INDEX" val="21"/>
  <p:tag name="KSO_WM_SLIDE_ITEM_CNT" val="0"/>
  <p:tag name="KSO_WM_SLIDE_TYPE" val="endPage"/>
  <p:tag name="KSO_WM_BEAUTIFY_FLAG" val="#wm#"/>
</p:tagLst>
</file>

<file path=ppt/tags/tag2.xml><?xml version="1.0" encoding="utf-8"?>
<p:tagLst xmlns:p="http://schemas.openxmlformats.org/presentationml/2006/main">
  <p:tag name="KSO_WM_TAG_VERSION" val="1.0"/>
  <p:tag name="KSO_WM_TEMPLATE_CATEGORY" val="basetag"/>
  <p:tag name="KSO_WM_TEMPLATE_INDEX" val="20161350"/>
</p:tagLst>
</file>

<file path=ppt/tags/tag3.xml><?xml version="1.0" encoding="utf-8"?>
<p:tagLst xmlns:p="http://schemas.openxmlformats.org/presentationml/2006/main">
  <p:tag name="KSO_WM_TEMPLATE_CATEGORY" val="basetag"/>
  <p:tag name="KSO_WM_TEMPLATE_INDEX" val="20161350"/>
  <p:tag name="KSO_WM_TAG_VERSION" val="1.0"/>
  <p:tag name="KSO_WM_TEMPLATE_THUMBS_INDEX" val="1、2、3、4、6、8、10、12、16、18、21"/>
  <p:tag name="KSO_WM_BEAUTIFY_FLAG" val="#wm#"/>
</p:tagLst>
</file>

<file path=ppt/tags/tag4.xml><?xml version="1.0" encoding="utf-8"?>
<p:tagLst xmlns:p="http://schemas.openxmlformats.org/presentationml/2006/main">
  <p:tag name="KSO_WM_TEMPLATE_CATEGORY" val="basetag"/>
  <p:tag name="KSO_WM_TEMPLATE_INDEX" val="20161350"/>
  <p:tag name="KSO_WM_TAG_VERSION" val="1.0"/>
  <p:tag name="KSO_WM_SLIDE_ID" val="basetag20161350_1"/>
  <p:tag name="KSO_WM_SLIDE_INDEX" val="1"/>
  <p:tag name="KSO_WM_SLIDE_ITEM_CNT" val="0"/>
  <p:tag name="KSO_WM_SLIDE_TYPE" val="title"/>
  <p:tag name="KSO_WM_TEMPLATE_THUMBS_INDEX" val="1、2、3、4、6、8、10、12、16、18、21"/>
  <p:tag name="KSO_WM_BEAUTIFY_FLAG" val="#wm#"/>
</p:tagLst>
</file>

<file path=ppt/tags/tag5.xml><?xml version="1.0" encoding="utf-8"?>
<p:tagLst xmlns:p="http://schemas.openxmlformats.org/presentationml/2006/main">
  <p:tag name="KSO_WM_TEMPLATE_CATEGORY" val="basetag"/>
  <p:tag name="KSO_WM_TEMPLATE_INDEX" val="20161350"/>
  <p:tag name="KSO_WM_TAG_VERSION" val="1.0"/>
  <p:tag name="KSO_WM_SLIDE_ID" val="basetag20161350_2"/>
  <p:tag name="KSO_WM_SLIDE_INDEX" val="2"/>
  <p:tag name="KSO_WM_SLIDE_ITEM_CNT" val="0"/>
  <p:tag name="KSO_WM_SLIDE_TYPE" val="contents"/>
  <p:tag name="KSO_WM_BEAUTIFY_FLAG" val="#wm#"/>
</p:tagLst>
</file>

<file path=ppt/tags/tag6.xml><?xml version="1.0" encoding="utf-8"?>
<p:tagLst xmlns:p="http://schemas.openxmlformats.org/presentationml/2006/main">
  <p:tag name="KSO_WM_TEMPLATE_CATEGORY" val="basetag"/>
  <p:tag name="KSO_WM_TEMPLATE_INDEX" val="20161350"/>
  <p:tag name="KSO_WM_TAG_VERSION" val="1.0"/>
  <p:tag name="KSO_WM_SLIDE_ID" val="basetag20161350_4"/>
  <p:tag name="KSO_WM_SLIDE_INDEX" val="4"/>
  <p:tag name="KSO_WM_SLIDE_ITEM_CNT" val="0"/>
  <p:tag name="KSO_WM_SLIDE_TYPE" val="text"/>
  <p:tag name="KSO_WM_BEAUTIFY_FLAG" val="#wm#"/>
</p:tagLst>
</file>

<file path=ppt/tags/tag7.xml><?xml version="1.0" encoding="utf-8"?>
<p:tagLst xmlns:p="http://schemas.openxmlformats.org/presentationml/2006/main">
  <p:tag name="KSO_WM_BEAUTIFY_FLAG" val="#wm#"/>
  <p:tag name="KSO_WM_TEMPLATE_CATEGORY" val="basetag"/>
  <p:tag name="KSO_WM_TEMPLATE_INDEX" val="20161350"/>
</p:tagLst>
</file>

<file path=ppt/tags/tag8.xml><?xml version="1.0" encoding="utf-8"?>
<p:tagLst xmlns:p="http://schemas.openxmlformats.org/presentationml/2006/main">
  <p:tag name="KSO_WM_BEAUTIFY_FLAG" val="#wm#"/>
  <p:tag name="KSO_WM_TEMPLATE_CATEGORY" val="basetag"/>
  <p:tag name="KSO_WM_TEMPLATE_INDEX" val="20161350"/>
</p:tagLst>
</file>

<file path=ppt/tags/tag9.xml><?xml version="1.0" encoding="utf-8"?>
<p:tagLst xmlns:p="http://schemas.openxmlformats.org/presentationml/2006/main">
  <p:tag name="KSO_WM_BEAUTIFY_FLAG" val="#wm#"/>
  <p:tag name="KSO_WM_TEMPLATE_CATEGORY" val="basetag"/>
  <p:tag name="KSO_WM_TEMPLATE_INDEX" val="20161350"/>
</p:tagLst>
</file>

<file path=ppt/theme/theme1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1398</Words>
  <Application>WPS 演示</Application>
  <PresentationFormat>宽屏</PresentationFormat>
  <Paragraphs>143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35" baseType="lpstr">
      <vt:lpstr>Arial</vt:lpstr>
      <vt:lpstr>宋体</vt:lpstr>
      <vt:lpstr>Wingdings</vt:lpstr>
      <vt:lpstr>DFKai-SB</vt:lpstr>
      <vt:lpstr>David</vt:lpstr>
      <vt:lpstr>幼圆</vt:lpstr>
      <vt:lpstr>Times New Roman</vt:lpstr>
      <vt:lpstr>方正幼线简体</vt:lpstr>
      <vt:lpstr>Impact</vt:lpstr>
      <vt:lpstr>Tahoma</vt:lpstr>
      <vt:lpstr>Lao UI</vt:lpstr>
      <vt:lpstr>方正兰亭超细黑简体</vt:lpstr>
      <vt:lpstr>Verdana</vt:lpstr>
      <vt:lpstr>Dotum</vt:lpstr>
      <vt:lpstr>微软雅黑</vt:lpstr>
      <vt:lpstr>MingLiU-ExtB</vt:lpstr>
      <vt:lpstr>Segoe Print</vt:lpstr>
      <vt:lpstr>Arial Unicode MS</vt:lpstr>
      <vt:lpstr>黑体</vt:lpstr>
      <vt:lpstr>Calibri</vt:lpstr>
      <vt:lpstr>Malgun Gothic</vt:lpstr>
      <vt:lpstr>Segoe UI Symbol</vt:lpstr>
      <vt:lpstr>1_Office 主题</vt:lpstr>
      <vt:lpstr> React hooks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7</cp:revision>
  <dcterms:created xsi:type="dcterms:W3CDTF">2017-03-25T13:14:00Z</dcterms:created>
  <dcterms:modified xsi:type="dcterms:W3CDTF">2018-12-10T16:54:52Z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2052-11.1.0.8200</vt:lpwstr>
  </property>
</Properties>
</file>