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7" r:id="rId6"/>
    <p:sldId id="261" r:id="rId7"/>
    <p:sldId id="262" r:id="rId8"/>
    <p:sldId id="263" r:id="rId9"/>
    <p:sldId id="264" r:id="rId10"/>
    <p:sldId id="259" r:id="rId11"/>
    <p:sldId id="26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8990"/>
            <a:ext cx="897925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009775" y="3215005"/>
            <a:ext cx="7880350" cy="1252855"/>
          </a:xfrm>
        </p:spPr>
        <p:txBody>
          <a:bodyPr>
            <a:noAutofit/>
          </a:bodyPr>
          <a:lstStyle/>
          <a:p>
            <a:r>
              <a:rPr lang="en-US" altLang="zh-CN" sz="7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zh-CN" sz="6600" dirty="0">
                <a:latin typeface="David" panose="020E0502060401010101" pitchFamily="34" charset="-79"/>
                <a:cs typeface="David" panose="020E0502060401010101" pitchFamily="34" charset="-79"/>
              </a:rPr>
              <a:t>React hooks</a:t>
            </a:r>
            <a:endParaRPr lang="en-US" altLang="zh-CN" sz="6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很多东西的结果不是因为不同人的改变</a:t>
            </a:r>
            <a:endParaRPr lang="en-US" altLang="zh-CN" spc="300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pc="30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而是因为同类人的聚集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11" name="内容占位符 10"/>
          <p:cNvSpPr txBox="1">
            <a:spLocks noGrp="1"/>
          </p:cNvSpPr>
          <p:nvPr>
            <p:ph sz="quarter" idx="13"/>
          </p:nvPr>
        </p:nvSpPr>
        <p:spPr>
          <a:xfrm>
            <a:off x="4311939" y="4178175"/>
            <a:ext cx="35681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2017/XX/XX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902600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69981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10013" y="551795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013" y="31053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8807"/>
            <a:ext cx="3069020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目录</a:t>
            </a: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3105389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产生背景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90260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React Hooks 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带来了什么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588" y="4720743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React Hooks 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介绍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55813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总结与延伸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93269" y="3086160"/>
            <a:ext cx="571500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858671"/>
            <a:ext cx="66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662514"/>
            <a:ext cx="61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435025"/>
            <a:ext cx="66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311093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880524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68068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46156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历史的痛点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1345864" y="3010515"/>
            <a:ext cx="2298333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ClassComponent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3420" y="2033905"/>
            <a:ext cx="87699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在以往的</a:t>
            </a:r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React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版本中，构造一个组件，可以使用两种方式实现：</a:t>
            </a:r>
            <a:endParaRPr lang="en-US" altLang="zh-CN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732145" y="3010535"/>
            <a:ext cx="300926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>
                <a:latin typeface="Dotum" panose="020B0600000101010101" pitchFamily="34" charset="-127"/>
                <a:ea typeface="Dotum" panose="020B0600000101010101" pitchFamily="34" charset="-127"/>
              </a:rPr>
              <a:t>FunctionComponent</a:t>
            </a:r>
            <a:endParaRPr lang="en-US" altLang="zh-CN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17320" y="3627120"/>
            <a:ext cx="41040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可以使用</a:t>
            </a:r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React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生命周期。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可以使用组件自有状态。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可以执行一系列副作用。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复用性较差，可读性差。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97245" y="3627120"/>
            <a:ext cx="49307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函数式声明。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依赖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状态外部注入。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单纯的状态转换为</a:t>
            </a:r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UI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难于扩展，应用场景简单，易复用。</a:t>
            </a:r>
            <a:endParaRPr lang="zh-CN" altLang="en-US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React Hooks</a:t>
            </a:r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对比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1657350"/>
          <a:ext cx="8533130" cy="238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类组件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函数式组件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React Hooks</a:t>
                      </a: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类组件需要逐个绑定上下文环境。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r>
                        <a:rPr lang="en-US" altLang="zh-CN" sz="1800">
                          <a:sym typeface="+mn-ea"/>
                        </a:rPr>
                        <a:t>this</a:t>
                      </a:r>
                      <a:r>
                        <a:rPr lang="zh-CN" altLang="en-US" sz="1800">
                          <a:sym typeface="+mn-ea"/>
                        </a:rPr>
                        <a:t>指向问题。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类组件容易视图和状态耦合，难于复用。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函数式编写组件，易于复用。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函数组件无内部状态，无生命周期。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可使用内部状态，更简单的</a:t>
                      </a:r>
                      <a:r>
                        <a:rPr lang="en-US" altLang="zh-CN"/>
                        <a:t>lifecycle</a:t>
                      </a:r>
                      <a:r>
                        <a:rPr lang="zh-CN" altLang="en-US"/>
                        <a:t>接口。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React Hooks </a:t>
            </a:r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宋体" panose="02010600030101010101" pitchFamily="2" charset="-122"/>
                <a:cs typeface="Lao UI" panose="020B0502040204020203" pitchFamily="34" charset="0"/>
              </a:rPr>
              <a:t>介绍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宋体" panose="02010600030101010101" pitchFamily="2" charset="-122"/>
              <a:cs typeface="Lao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8555" y="3712210"/>
            <a:ext cx="2194560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数据</a:t>
            </a:r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states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102225" y="3896360"/>
            <a:ext cx="1396365" cy="184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19315" y="3712210"/>
            <a:ext cx="3037205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视图</a:t>
            </a:r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component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2810" y="1741170"/>
            <a:ext cx="219456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内部状态</a:t>
            </a:r>
            <a:endParaRPr lang="zh-CN" altLang="en-US" sz="2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  <a:p>
            <a:pPr algn="ctr"/>
            <a:r>
              <a:rPr lang="zh-CN" altLang="en-US" sz="2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副作用</a:t>
            </a:r>
            <a:endParaRPr lang="zh-CN" altLang="en-US" sz="2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  <a:p>
            <a:pPr algn="ctr"/>
            <a:r>
              <a:rPr lang="zh-CN" altLang="en-US" sz="2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生命周期</a:t>
            </a:r>
            <a:endParaRPr lang="en-US" altLang="zh-CN" sz="2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760720" y="2878455"/>
            <a:ext cx="79375" cy="704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反思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8675" y="1729740"/>
            <a:ext cx="9031605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为何没有将“状态”与“变更状态的逻辑”，</a:t>
            </a:r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[state, setState]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两两配对。</a:t>
            </a:r>
            <a:endParaRPr lang="zh-CN" alt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为何没有将状态进行更细粒度的拆分，没有联动关系的状态放到不同的组件中单独管理，而是习惯性地使用一个大的状态，以及多处setState进行部分状态的更新。</a:t>
            </a:r>
            <a:endParaRPr lang="en-US" alt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为何没有将状态的管理与视图的渲染进行隔离，把一个带有复杂的render实现的类组件拆分为一个“单纯管理状态的类组件”和一个“实现渲染逻辑的纯函数组件”，并让前者的render方法直接返回后者。</a:t>
            </a:r>
            <a:endParaRPr lang="en-US" alt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00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react hooks did</a:t>
            </a:r>
            <a:endParaRPr lang="en-US" altLang="zh-CN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8675" y="1729740"/>
            <a:ext cx="9031605" cy="25533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value和setValue配对，后者一定影响前者，前者仅被后者影响，作为一个整体它们完全不受外界的影响。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几乎所有的示例中，都推荐value是一个非常细粒度的值，甚至可以是一个字符串之类的原子值（在原本的React中使用非namespace型的对象作为state并不被提倡）。鼓励在一个函数组件中多次使用useState来得到不同维度的状态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在调用useState之外，函数组件依然会是一个实现渲染逻辑的纯组件，对状态的管理已经被Hooks内部所实现。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8675" y="4792345"/>
            <a:ext cx="8884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“有状态的组件没有渲染，有渲染的组件没有状态。”   </a:t>
            </a:r>
            <a:r>
              <a:rPr lang="en-US" altLang="zh-CN">
                <a:solidFill>
                  <a:srgbClr val="FF0000"/>
                </a:solidFill>
              </a:rPr>
              <a:t>view </a:t>
            </a:r>
            <a:r>
              <a:rPr lang="zh-CN" altLang="en-US">
                <a:solidFill>
                  <a:srgbClr val="FF0000"/>
                </a:solidFill>
              </a:rPr>
              <a:t>和 </a:t>
            </a:r>
            <a:r>
              <a:rPr lang="en-US" altLang="zh-CN">
                <a:solidFill>
                  <a:srgbClr val="FF0000"/>
                </a:solidFill>
              </a:rPr>
              <a:t>model </a:t>
            </a:r>
            <a:r>
              <a:rPr lang="zh-CN" altLang="en-US">
                <a:solidFill>
                  <a:srgbClr val="FF0000"/>
                </a:solidFill>
              </a:rPr>
              <a:t>解耦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098675" y="1729740"/>
            <a:ext cx="9031605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 reuse stateful logic between components</a:t>
            </a:r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复用</a:t>
            </a:r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有状态逻辑</a:t>
            </a:r>
            <a:r>
              <a:rPr lang="zh-CN" alt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的组件。</a:t>
            </a:r>
            <a:endParaRPr lang="en-US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Complex components become hard to understand</a:t>
            </a:r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，富含逻辑和声明周期的组件，随着不断扩展难于理解和测试。</a:t>
            </a:r>
            <a:endParaRPr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</a:t>
            </a:r>
            <a:r>
              <a:rPr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Classes confuse both people and machines</a:t>
            </a:r>
            <a:r>
              <a:rPr lang="zh-CN" sz="2000">
                <a:solidFill>
                  <a:srgbClr val="DACD5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相较于函数式组件类组件难于理解和优化。</a:t>
            </a:r>
            <a:endParaRPr lang="zh-CN" sz="2000">
              <a:solidFill>
                <a:srgbClr val="DACD5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LOREM IPSUM DOLOR SIT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AMET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5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宋体</vt:lpstr>
      <vt:lpstr>Wingdings</vt:lpstr>
      <vt:lpstr>DFKai-SB</vt:lpstr>
      <vt:lpstr>David</vt:lpstr>
      <vt:lpstr>幼圆</vt:lpstr>
      <vt:lpstr>Times New Roman</vt:lpstr>
      <vt:lpstr>方正幼线简体</vt:lpstr>
      <vt:lpstr>Lao UI</vt:lpstr>
      <vt:lpstr>Tahoma</vt:lpstr>
      <vt:lpstr>Impact</vt:lpstr>
      <vt:lpstr>方正兰亭超细黑简体</vt:lpstr>
      <vt:lpstr>Verdana</vt:lpstr>
      <vt:lpstr>Dotum</vt:lpstr>
      <vt:lpstr>微软雅黑</vt:lpstr>
      <vt:lpstr>MingLiU-ExtB</vt:lpstr>
      <vt:lpstr>Segoe Print</vt:lpstr>
      <vt:lpstr>Arial Unicode MS</vt:lpstr>
      <vt:lpstr>黑体</vt:lpstr>
      <vt:lpstr>Calibri</vt:lpstr>
      <vt:lpstr>Segoe UI Symbol</vt:lpstr>
      <vt:lpstr>Malgun Gothic</vt:lpstr>
      <vt:lpstr>1_Office 主题</vt:lpstr>
      <vt:lpstr> React hooks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 SIT AMET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2017-03-25T13:14:00Z</dcterms:created>
  <dcterms:modified xsi:type="dcterms:W3CDTF">2018-12-09T16:23:13Z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2052-11.1.0.8200</vt:lpwstr>
  </property>
</Properties>
</file>