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57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1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BF6B-0F0A-479D-92F8-F9380AAA67C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EFCED-D1A0-4F91-8161-44D761EA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10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ebookcheck.net/Intel-Core-i7-Notebook-Processor-Clarksfield.21025.0.html" TargetMode="External"/><Relationship Id="rId2" Type="http://schemas.openxmlformats.org/officeDocument/2006/relationships/hyperlink" Target="https://www.notebookcheck.net/Intel-Core-i7-8550U-SoC-Benchmarks-and-Specs.242108.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notebookcheck.net/NVIDIA-GeForce-GTX-1050-Notebook.178614.0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27A8-ECAA-4E8D-9D13-C0E2FEBD1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World’s best 10 computer builds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C5A9-3C2C-446A-8BAE-106D932D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Senzo Masango</a:t>
            </a:r>
          </a:p>
          <a:p>
            <a:r>
              <a:rPr lang="en-US" dirty="0"/>
              <a:t>4471</a:t>
            </a:r>
          </a:p>
          <a:p>
            <a:r>
              <a:rPr lang="en-US" dirty="0"/>
              <a:t>SKS511</a:t>
            </a:r>
          </a:p>
          <a:p>
            <a:r>
              <a:rPr lang="en-US" dirty="0"/>
              <a:t>FA2</a:t>
            </a:r>
          </a:p>
        </p:txBody>
      </p:sp>
    </p:spTree>
    <p:extLst>
      <p:ext uri="{BB962C8B-B14F-4D97-AF65-F5344CB8AC3E}">
        <p14:creationId xmlns:p14="http://schemas.microsoft.com/office/powerpoint/2010/main" val="326141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4D73-A91E-45D6-B002-D0CEB85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1400" dirty="0">
                <a:solidFill>
                  <a:srgbClr val="90C226"/>
                </a:solidFill>
              </a:rPr>
              <a:t>Manufacture: MSI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Name: MSI GS65 Stealth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www.techradar.com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3FDF-7150-458C-94C2-6181FD11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904444"/>
            <a:ext cx="8596668" cy="3880773"/>
          </a:xfrm>
        </p:spPr>
        <p:txBody>
          <a:bodyPr/>
          <a:lstStyle/>
          <a:p>
            <a:r>
              <a:rPr lang="en-US" b="1" dirty="0"/>
              <a:t>CPU: </a:t>
            </a:r>
            <a:r>
              <a:rPr lang="en-US" dirty="0"/>
              <a:t>Intel Core i7 | </a:t>
            </a:r>
            <a:r>
              <a:rPr lang="en-US" b="1" dirty="0"/>
              <a:t>Graphics: </a:t>
            </a:r>
            <a:r>
              <a:rPr lang="en-US" dirty="0"/>
              <a:t>Nvidia GeForce GTX 1070 (8GB GDDR5X VRAM, Max-Q) | </a:t>
            </a:r>
            <a:r>
              <a:rPr lang="en-US" b="1" dirty="0"/>
              <a:t>RAM: </a:t>
            </a:r>
            <a:r>
              <a:rPr lang="en-US" dirty="0"/>
              <a:t>16GB | </a:t>
            </a:r>
            <a:r>
              <a:rPr lang="en-US" b="1" dirty="0"/>
              <a:t>Screen: </a:t>
            </a:r>
            <a:r>
              <a:rPr lang="en-US" dirty="0"/>
              <a:t>15.6-inch FHD (1,920 x 1,080) anti-glare, wide-view 144Hz panel | </a:t>
            </a:r>
            <a:r>
              <a:rPr lang="en-US" b="1" dirty="0"/>
              <a:t>Storage: </a:t>
            </a:r>
            <a:r>
              <a:rPr lang="en-US" dirty="0"/>
              <a:t>512GB M.2 SSD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0C33D-81ED-45E8-A319-2B98EBA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225245"/>
            <a:ext cx="4902649" cy="32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06A7-6782-4B56-987D-9F9410F1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6" y="3807908"/>
            <a:ext cx="2257953" cy="2098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ACC16-0A1A-427A-98C1-39775C61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77" y="3999346"/>
            <a:ext cx="4627756" cy="260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CF604-C221-47BF-A97D-DD29EA09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3" y="255541"/>
            <a:ext cx="4274868" cy="285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AC7A25-0DDF-4947-9BDB-995EF2AE7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72" y="156238"/>
            <a:ext cx="2677032" cy="20893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4B15BD-C11D-40D6-877B-BA361F296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27" y="2216192"/>
            <a:ext cx="2743314" cy="178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BB9E2-12F0-4182-A066-A2B5654E8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97" y="1508373"/>
            <a:ext cx="2836159" cy="1889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EB7CE6-F4E8-4140-BD78-EB3556B1C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93" y="3507919"/>
            <a:ext cx="2743314" cy="1540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F3C04-F730-4BA2-92FA-971613297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60" y="5048395"/>
            <a:ext cx="2743314" cy="17152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DF122B-D7BA-47A1-BAFF-DDEAA0EEC4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11" y="1"/>
            <a:ext cx="1882596" cy="15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051-8D60-4F47-883A-8323D43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Manufacture:Razer</a:t>
            </a:r>
            <a:br>
              <a:rPr lang="en-US" sz="1400" dirty="0"/>
            </a:br>
            <a:r>
              <a:rPr lang="en-US" sz="1400" dirty="0"/>
              <a:t>Name:Razer blade</a:t>
            </a:r>
            <a:br>
              <a:rPr lang="en-US" sz="1400" dirty="0"/>
            </a:br>
            <a:r>
              <a:rPr lang="en-US" sz="1400" dirty="0"/>
              <a:t>www.razer.com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01BB78-B664-4C7E-A7CF-1232D61F3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936954"/>
              </p:ext>
            </p:extLst>
          </p:nvPr>
        </p:nvGraphicFramePr>
        <p:xfrm>
          <a:off x="677334" y="1488282"/>
          <a:ext cx="6809868" cy="3881436"/>
        </p:xfrm>
        <a:graphic>
          <a:graphicData uri="http://schemas.openxmlformats.org/drawingml/2006/table">
            <a:tbl>
              <a:tblPr/>
              <a:tblGrid>
                <a:gridCol w="2269956">
                  <a:extLst>
                    <a:ext uri="{9D8B030D-6E8A-4147-A177-3AD203B41FA5}">
                      <a16:colId xmlns:a16="http://schemas.microsoft.com/office/drawing/2014/main" val="3378856869"/>
                    </a:ext>
                  </a:extLst>
                </a:gridCol>
                <a:gridCol w="2269956">
                  <a:extLst>
                    <a:ext uri="{9D8B030D-6E8A-4147-A177-3AD203B41FA5}">
                      <a16:colId xmlns:a16="http://schemas.microsoft.com/office/drawing/2014/main" val="689916476"/>
                    </a:ext>
                  </a:extLst>
                </a:gridCol>
                <a:gridCol w="2269956">
                  <a:extLst>
                    <a:ext uri="{9D8B030D-6E8A-4147-A177-3AD203B41FA5}">
                      <a16:colId xmlns:a16="http://schemas.microsoft.com/office/drawing/2014/main" val="840648258"/>
                    </a:ext>
                  </a:extLst>
                </a:gridCol>
              </a:tblGrid>
              <a:tr h="368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Operating System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  <a:latin typeface="inherit"/>
                        </a:rPr>
                        <a:t>Windows</a:t>
                      </a:r>
                      <a:r>
                        <a:rPr lang="en-US" sz="1400" b="0" baseline="30000" dirty="0">
                          <a:effectLst/>
                          <a:latin typeface="inherit"/>
                        </a:rPr>
                        <a:t>®</a:t>
                      </a:r>
                      <a:r>
                        <a:rPr lang="en-US" sz="1400" b="0" dirty="0">
                          <a:effectLst/>
                          <a:latin typeface="inherit"/>
                        </a:rPr>
                        <a:t> 10 Home (64-bit)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9086"/>
                  </a:ext>
                </a:extLst>
              </a:tr>
              <a:tr h="1237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Graphics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GeForce RTX 2060</a:t>
                      </a:r>
                      <a:br>
                        <a:rPr lang="en-US" sz="1400" b="0">
                          <a:effectLst/>
                          <a:latin typeface="inherit"/>
                        </a:rPr>
                      </a:br>
                      <a:r>
                        <a:rPr lang="en-US" sz="1400" b="0">
                          <a:effectLst/>
                          <a:latin typeface="inherit"/>
                        </a:rPr>
                        <a:t>• GeForce RTX 2070 Max-Q</a:t>
                      </a:r>
                      <a:br>
                        <a:rPr lang="en-US" sz="1400" b="0">
                          <a:effectLst/>
                          <a:latin typeface="inherit"/>
                        </a:rPr>
                      </a:br>
                      <a:r>
                        <a:rPr lang="en-US" sz="1400" b="0">
                          <a:effectLst/>
                          <a:latin typeface="inherit"/>
                        </a:rPr>
                        <a:t>• GeForce RTX 2080 Max-Q 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  <a:latin typeface="inherit"/>
                        </a:rPr>
                        <a:t>• GeForce GTX 1060 Max-Q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67787"/>
                  </a:ext>
                </a:extLst>
              </a:tr>
              <a:tr h="585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15.6” Display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Full HD 144Hz or 4K Touch*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Full HD 60Hz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0855"/>
                  </a:ext>
                </a:extLst>
              </a:tr>
              <a:tr h="585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Storage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Single Storage SSD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Dual Storage SSD + HDD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19380"/>
                  </a:ext>
                </a:extLst>
              </a:tr>
              <a:tr h="368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Keyboard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Per Key Chroma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Single-zone Chroma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82003"/>
                  </a:ext>
                </a:extLst>
              </a:tr>
              <a:tr h="368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Gigabit Ethernet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No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Yes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098096"/>
                  </a:ext>
                </a:extLst>
              </a:tr>
              <a:tr h="368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Thinness</a:t>
                      </a:r>
                    </a:p>
                  </a:txBody>
                  <a:tcPr marL="301822" marR="301822" marT="75456" marB="75456" anchor="ctr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  <a:latin typeface="inherit"/>
                        </a:rPr>
                        <a:t>• 0.70” / 17.8mm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  <a:latin typeface="inherit"/>
                        </a:rPr>
                        <a:t>• 0.78” / 19.9mm</a:t>
                      </a:r>
                    </a:p>
                  </a:txBody>
                  <a:tcPr marL="301822" marR="301822" marT="75456" marB="7545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0297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876D2C7-15E4-4D08-8F29-ABD3FA240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02" y="1488282"/>
            <a:ext cx="2803487" cy="22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E7AD-9075-4650-AF68-36EB5DE5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Manufacture: Apple</a:t>
            </a:r>
            <a:br>
              <a:rPr lang="en-US" sz="1400" dirty="0"/>
            </a:br>
            <a:r>
              <a:rPr lang="en-US" sz="1400" dirty="0"/>
              <a:t>Name:Mac book air</a:t>
            </a:r>
            <a:br>
              <a:rPr lang="en-US" sz="1400" dirty="0"/>
            </a:br>
            <a:r>
              <a:rPr lang="en-US" sz="1400" dirty="0"/>
              <a:t>www.apple.com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8D02-74A6-4804-9585-5DFE2267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996"/>
            <a:ext cx="8161866" cy="276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" dirty="0"/>
              <a:t>Display</a:t>
            </a:r>
          </a:p>
          <a:p>
            <a:pPr marL="0" indent="0">
              <a:buNone/>
            </a:pPr>
            <a:r>
              <a:rPr lang="en-US" sz="600" dirty="0"/>
              <a:t>13.3-inch (diagonal) LED-backlit glossy widescreen display with support for millions of colors</a:t>
            </a:r>
          </a:p>
          <a:p>
            <a:pPr marL="0" indent="0">
              <a:buNone/>
            </a:pPr>
            <a:r>
              <a:rPr lang="en-US" sz="600" dirty="0"/>
              <a:t>Supported resolutions: 1440 by 900 (native), 1280 by 800, 1152 by 720, and 1024 by 640 pixels at 16:10 aspect ratio and 1024 by 768 and 800 by 600 pixels at 4:3 aspect ratio</a:t>
            </a:r>
          </a:p>
          <a:p>
            <a:pPr marL="0" indent="0">
              <a:buNone/>
            </a:pPr>
            <a:r>
              <a:rPr lang="en-US" sz="600" dirty="0"/>
              <a:t>Storage1</a:t>
            </a:r>
          </a:p>
          <a:p>
            <a:pPr marL="0" indent="0">
              <a:buNone/>
            </a:pPr>
            <a:r>
              <a:rPr lang="en-US" sz="600" dirty="0"/>
              <a:t>128GB</a:t>
            </a:r>
          </a:p>
          <a:p>
            <a:pPr marL="0" indent="0">
              <a:buNone/>
            </a:pPr>
            <a:r>
              <a:rPr lang="en-US" sz="600" dirty="0"/>
              <a:t>128GB PCIe-based SSD</a:t>
            </a:r>
          </a:p>
          <a:p>
            <a:pPr marL="0" indent="0">
              <a:buNone/>
            </a:pPr>
            <a:r>
              <a:rPr lang="en-US" sz="600" dirty="0"/>
              <a:t>Configurable to 256GB or 512GB SSD</a:t>
            </a:r>
          </a:p>
          <a:p>
            <a:pPr marL="0" indent="0">
              <a:buNone/>
            </a:pPr>
            <a:r>
              <a:rPr lang="en-US" sz="600" dirty="0"/>
              <a:t>256GB</a:t>
            </a:r>
          </a:p>
          <a:p>
            <a:pPr marL="0" indent="0">
              <a:buNone/>
            </a:pPr>
            <a:r>
              <a:rPr lang="en-US" sz="600" dirty="0"/>
              <a:t>256GB PCIe-based SSD</a:t>
            </a:r>
          </a:p>
          <a:p>
            <a:pPr marL="0" indent="0">
              <a:buNone/>
            </a:pPr>
            <a:r>
              <a:rPr lang="en-US" sz="600" dirty="0"/>
              <a:t>Configurable to 512GB SSD</a:t>
            </a:r>
          </a:p>
          <a:p>
            <a:pPr marL="0" indent="0">
              <a:buNone/>
            </a:pPr>
            <a:r>
              <a:rPr lang="en-US" sz="600" dirty="0"/>
              <a:t>Processor</a:t>
            </a:r>
          </a:p>
          <a:p>
            <a:pPr marL="0" indent="0">
              <a:buNone/>
            </a:pPr>
            <a:r>
              <a:rPr lang="en-US" sz="600" dirty="0"/>
              <a:t>1.8GHz dual-core Intel Core i5, Turbo Boost up to 2.9GHz, with 3MB shared L3 cache</a:t>
            </a:r>
          </a:p>
          <a:p>
            <a:pPr marL="0" indent="0">
              <a:buNone/>
            </a:pPr>
            <a:r>
              <a:rPr lang="en-US" sz="600" dirty="0"/>
              <a:t>Configurable to 2.2GHz dual-core Intel Core i7, Turbo Boost up to 3.2GHz, with 4MB shared L3 cache</a:t>
            </a:r>
          </a:p>
          <a:p>
            <a:pPr marL="0" indent="0">
              <a:buNone/>
            </a:pPr>
            <a:r>
              <a:rPr lang="en-US" sz="600" dirty="0"/>
              <a:t>Memory</a:t>
            </a:r>
          </a:p>
          <a:p>
            <a:pPr marL="0" indent="0">
              <a:buNone/>
            </a:pPr>
            <a:r>
              <a:rPr lang="en-US" sz="600" dirty="0"/>
              <a:t>8GB of 1600MHz LPDDR3 onboard memory</a:t>
            </a:r>
          </a:p>
          <a:p>
            <a:pPr marL="0" indent="0">
              <a:buNone/>
            </a:pPr>
            <a:r>
              <a:rPr lang="en-US" sz="600" dirty="0"/>
              <a:t>Battery and Power2</a:t>
            </a:r>
          </a:p>
          <a:p>
            <a:pPr marL="0" indent="0">
              <a:buNone/>
            </a:pPr>
            <a:r>
              <a:rPr lang="en-US" sz="600" dirty="0"/>
              <a:t>Up to 12 hours wireless web</a:t>
            </a:r>
          </a:p>
          <a:p>
            <a:pPr marL="0" indent="0">
              <a:buNone/>
            </a:pPr>
            <a:r>
              <a:rPr lang="en-US" sz="600" dirty="0"/>
              <a:t>Up to 12 hours iTunes movie playback</a:t>
            </a:r>
          </a:p>
          <a:p>
            <a:pPr marL="0" indent="0">
              <a:buNone/>
            </a:pPr>
            <a:r>
              <a:rPr lang="en-US" sz="600" dirty="0"/>
              <a:t>Up to 30 days standby time</a:t>
            </a:r>
          </a:p>
          <a:p>
            <a:pPr marL="0" indent="0">
              <a:buNone/>
            </a:pPr>
            <a:r>
              <a:rPr lang="en-US" sz="600" dirty="0"/>
              <a:t>Built-in 54‑watt‑hour lithium‑polymer battery</a:t>
            </a:r>
          </a:p>
          <a:p>
            <a:pPr marL="0" indent="0">
              <a:buNone/>
            </a:pPr>
            <a:r>
              <a:rPr lang="en-US" sz="600" dirty="0"/>
              <a:t>45W </a:t>
            </a:r>
            <a:r>
              <a:rPr lang="en-US" sz="600" dirty="0" err="1"/>
              <a:t>MagSafe</a:t>
            </a:r>
            <a:r>
              <a:rPr lang="en-US" sz="600" dirty="0"/>
              <a:t> 2 Power Adapter with cable management; </a:t>
            </a:r>
            <a:r>
              <a:rPr lang="en-US" sz="600" dirty="0" err="1"/>
              <a:t>MagSafe</a:t>
            </a:r>
            <a:r>
              <a:rPr lang="en-US" sz="600" dirty="0"/>
              <a:t> 2 power 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F9784A-A59B-462B-915E-C989AC10E0DA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8161866" cy="276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A5DC3-798C-4D8D-BEA9-1AC9D607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25" y="2284492"/>
            <a:ext cx="311621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3E07-8B7A-42D5-B7EE-02464E58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43" y="0"/>
            <a:ext cx="8596668" cy="1320800"/>
          </a:xfrm>
        </p:spPr>
        <p:txBody>
          <a:bodyPr>
            <a:noAutofit/>
          </a:bodyPr>
          <a:lstStyle/>
          <a:p>
            <a:r>
              <a:rPr lang="en-US" sz="1400" dirty="0"/>
              <a:t>Manufacture: Microsoft</a:t>
            </a:r>
            <a:br>
              <a:rPr lang="en-US" sz="1400" dirty="0"/>
            </a:br>
            <a:r>
              <a:rPr lang="en-US" sz="1400" dirty="0"/>
              <a:t>Name: Microsoft surface laptop 2</a:t>
            </a:r>
            <a:br>
              <a:rPr lang="en-US" sz="1400" dirty="0"/>
            </a:br>
            <a:r>
              <a:rPr lang="en-US" sz="1400" dirty="0"/>
              <a:t>www.cnet.com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8F5F-F9AC-4FB9-9E15-57BD456E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43" y="660400"/>
            <a:ext cx="8596668" cy="3880773"/>
          </a:xfrm>
        </p:spPr>
        <p:txBody>
          <a:bodyPr>
            <a:noAutofit/>
          </a:bodyPr>
          <a:lstStyle/>
          <a:p>
            <a:r>
              <a:rPr lang="en-US" sz="500" dirty="0"/>
              <a:t>Operating System</a:t>
            </a:r>
          </a:p>
          <a:p>
            <a:r>
              <a:rPr lang="en-US" sz="500" dirty="0"/>
              <a:t>Windows 10 Home</a:t>
            </a:r>
          </a:p>
          <a:p>
            <a:r>
              <a:rPr lang="en-US" sz="500" dirty="0"/>
              <a:t>Windows 10 Pro</a:t>
            </a:r>
          </a:p>
          <a:p>
            <a:r>
              <a:rPr lang="en-US" sz="500" dirty="0"/>
              <a:t>Built-in Apps</a:t>
            </a:r>
          </a:p>
          <a:p>
            <a:r>
              <a:rPr lang="en-US" sz="500" dirty="0"/>
              <a:t>Microsoft Office 365 30-days trial</a:t>
            </a:r>
          </a:p>
          <a:p>
            <a:r>
              <a:rPr lang="en-US" sz="500" dirty="0"/>
              <a:t>Display</a:t>
            </a:r>
          </a:p>
          <a:p>
            <a:r>
              <a:rPr lang="en-US" sz="500" dirty="0"/>
              <a:t>Display Size</a:t>
            </a:r>
          </a:p>
          <a:p>
            <a:r>
              <a:rPr lang="en-US" sz="500" dirty="0"/>
              <a:t>13.5 inches</a:t>
            </a:r>
          </a:p>
          <a:p>
            <a:r>
              <a:rPr lang="en-US" sz="500" dirty="0"/>
              <a:t>Display Resolution</a:t>
            </a:r>
          </a:p>
          <a:p>
            <a:r>
              <a:rPr lang="en-US" sz="500" dirty="0"/>
              <a:t>2256 x 1504 (201 PPI), 3.4M Pixels</a:t>
            </a:r>
          </a:p>
          <a:p>
            <a:r>
              <a:rPr lang="en-US" sz="500" dirty="0"/>
              <a:t>Screen Technology</a:t>
            </a:r>
          </a:p>
          <a:p>
            <a:r>
              <a:rPr lang="en-US" sz="500" dirty="0"/>
              <a:t>PixelSense™ Display</a:t>
            </a:r>
          </a:p>
          <a:p>
            <a:r>
              <a:rPr lang="en-US" sz="500" dirty="0"/>
              <a:t>Aspect ratio: 3:2</a:t>
            </a:r>
          </a:p>
          <a:p>
            <a:r>
              <a:rPr lang="en-US" sz="500" dirty="0"/>
              <a:t>Inking: Supports Surface Pen</a:t>
            </a:r>
          </a:p>
          <a:p>
            <a:r>
              <a:rPr lang="en-US" sz="500" dirty="0"/>
              <a:t>Touch: 10 points multi-touch</a:t>
            </a:r>
          </a:p>
          <a:p>
            <a:r>
              <a:rPr lang="en-US" sz="500" dirty="0"/>
              <a:t>Corning® Gorilla® Glass 3</a:t>
            </a:r>
          </a:p>
          <a:p>
            <a:r>
              <a:rPr lang="en-US" sz="500" dirty="0"/>
              <a:t>10nm Oleophobic Coating</a:t>
            </a:r>
          </a:p>
          <a:p>
            <a:r>
              <a:rPr lang="en-US" sz="500" dirty="0"/>
              <a:t>100% sRGB color, individually calibrated</a:t>
            </a:r>
          </a:p>
          <a:p>
            <a:r>
              <a:rPr lang="en-US" sz="500" dirty="0"/>
              <a:t>Internal Specs</a:t>
            </a:r>
          </a:p>
          <a:p>
            <a:r>
              <a:rPr lang="en-US" sz="500" dirty="0"/>
              <a:t>CPU</a:t>
            </a:r>
          </a:p>
          <a:p>
            <a:r>
              <a:rPr lang="en-US" sz="500" dirty="0"/>
              <a:t>8th Gen Intel® Core™ i5-8250U quad-core8th Gen Intel® Core™ i7-8650U quad-core</a:t>
            </a:r>
          </a:p>
          <a:p>
            <a:r>
              <a:rPr lang="en-US" sz="500" dirty="0"/>
              <a:t>8th Gen Intel® Core™ i5-8350U quad-core8th Gen Intel® Core™ i7-8650U quad-core</a:t>
            </a:r>
          </a:p>
          <a:p>
            <a:r>
              <a:rPr lang="en-US" sz="500" dirty="0"/>
              <a:t>Graphics</a:t>
            </a:r>
          </a:p>
          <a:p>
            <a:r>
              <a:rPr lang="en-US" sz="500" dirty="0"/>
              <a:t>Intel® UHD Graphics 620</a:t>
            </a:r>
          </a:p>
          <a:p>
            <a:r>
              <a:rPr lang="en-US" sz="500" dirty="0"/>
              <a:t>Memory</a:t>
            </a:r>
          </a:p>
          <a:p>
            <a:r>
              <a:rPr lang="en-US" sz="500" dirty="0"/>
              <a:t>8 GB 16 GB 1866 MHz LPDDR3 RAM</a:t>
            </a:r>
          </a:p>
          <a:p>
            <a:r>
              <a:rPr lang="en-US" sz="500" dirty="0"/>
              <a:t>Storage</a:t>
            </a:r>
          </a:p>
          <a:p>
            <a:r>
              <a:rPr lang="en-US" sz="500" dirty="0"/>
              <a:t>128 GB256 GB512 GB1 TB SSD</a:t>
            </a:r>
          </a:p>
          <a:p>
            <a:r>
              <a:rPr lang="en-US" sz="500" dirty="0"/>
              <a:t>Network</a:t>
            </a:r>
          </a:p>
          <a:p>
            <a:r>
              <a:rPr lang="en-US" sz="500" dirty="0"/>
              <a:t>- Wi-Fi: IEEE 802.11 a/b/g/n/ac compatible</a:t>
            </a:r>
          </a:p>
          <a:p>
            <a:r>
              <a:rPr lang="en-US" sz="500" dirty="0"/>
              <a:t>- Bluetooth Wireless 4.1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62493-85A1-4BF3-93F0-566F7EF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10" y="849745"/>
            <a:ext cx="4281566" cy="24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7EEE-188A-4608-A235-A4F9E8CC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854"/>
            <a:ext cx="8596668" cy="1320800"/>
          </a:xfrm>
        </p:spPr>
        <p:txBody>
          <a:bodyPr>
            <a:noAutofit/>
          </a:bodyPr>
          <a:lstStyle/>
          <a:p>
            <a:r>
              <a:rPr lang="en-US" sz="1400" dirty="0"/>
              <a:t>Manufacture: ASUS</a:t>
            </a:r>
            <a:br>
              <a:rPr lang="en-US" sz="1400" dirty="0"/>
            </a:br>
            <a:r>
              <a:rPr lang="en-US" sz="1400" dirty="0"/>
              <a:t>Name:FX 570</a:t>
            </a:r>
            <a:br>
              <a:rPr lang="en-US" sz="1400" dirty="0"/>
            </a:br>
            <a:r>
              <a:rPr lang="en-US" sz="1400" dirty="0"/>
              <a:t>www.Asus.com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659D-9EB7-4408-B187-0CC7049F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6808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b="1" dirty="0"/>
              <a:t>Processor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Intel Core i7-8550U</a:t>
            </a:r>
            <a:r>
              <a:rPr lang="en-US" sz="3600" dirty="0"/>
              <a:t> (</a:t>
            </a:r>
            <a:r>
              <a:rPr lang="en-US" sz="3600" dirty="0">
                <a:hlinkClick r:id="rId3"/>
              </a:rPr>
              <a:t>Intel Core i7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b="1" dirty="0"/>
              <a:t>Graphics adapter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NVIDIA GeForce GTX 1050 (Laptop)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Memory</a:t>
            </a:r>
          </a:p>
          <a:p>
            <a:pPr marL="0" indent="0">
              <a:buNone/>
            </a:pPr>
            <a:r>
              <a:rPr lang="en-US" sz="3600" dirty="0"/>
              <a:t>16384 MB  </a:t>
            </a:r>
          </a:p>
          <a:p>
            <a:pPr marL="0" indent="0">
              <a:buNone/>
            </a:pPr>
            <a:r>
              <a:rPr lang="en-US" sz="3600" b="1" dirty="0"/>
              <a:t>Display</a:t>
            </a:r>
          </a:p>
          <a:p>
            <a:pPr marL="0" indent="0">
              <a:buNone/>
            </a:pPr>
            <a:r>
              <a:rPr lang="en-US" sz="3600" dirty="0"/>
              <a:t>15.6 inch 16:9, 3840 x 2160 pixel 282 PPI, glossy: no</a:t>
            </a:r>
          </a:p>
          <a:p>
            <a:pPr marL="0" indent="0">
              <a:buNone/>
            </a:pPr>
            <a:r>
              <a:rPr lang="en-US" sz="3600" b="1" dirty="0"/>
              <a:t>Storage</a:t>
            </a:r>
          </a:p>
          <a:p>
            <a:pPr marL="0" indent="0">
              <a:buNone/>
            </a:pPr>
            <a:r>
              <a:rPr lang="en-US" sz="3600" dirty="0"/>
              <a:t>,  GB  </a:t>
            </a:r>
          </a:p>
          <a:p>
            <a:pPr marL="0" indent="0">
              <a:buNone/>
            </a:pPr>
            <a:r>
              <a:rPr lang="en-US" sz="3600" dirty="0"/>
              <a:t>, 256 GB SSD + 500 GB HDD</a:t>
            </a:r>
          </a:p>
          <a:p>
            <a:pPr marL="0" indent="0">
              <a:buNone/>
            </a:pPr>
            <a:r>
              <a:rPr lang="en-US" sz="3600" b="1" dirty="0"/>
              <a:t>Connections</a:t>
            </a:r>
          </a:p>
          <a:p>
            <a:pPr marL="0" indent="0">
              <a:buNone/>
            </a:pPr>
            <a:r>
              <a:rPr lang="en-US" sz="3600" dirty="0"/>
              <a:t>4 USB 3.0 / 3.1 Gen1, 1 HDMI, Card Reader: undefined</a:t>
            </a:r>
          </a:p>
          <a:p>
            <a:pPr marL="0" indent="0">
              <a:buNone/>
            </a:pPr>
            <a:r>
              <a:rPr lang="en-US" sz="3600" b="1" dirty="0"/>
              <a:t>Networking</a:t>
            </a:r>
          </a:p>
          <a:p>
            <a:pPr marL="0" indent="0">
              <a:buNone/>
            </a:pPr>
            <a:r>
              <a:rPr lang="en-US" sz="3600" dirty="0"/>
              <a:t>802.11 a/b/g/n/ac (a/b/g/n/ac), Bluetooth 4.1</a:t>
            </a:r>
          </a:p>
          <a:p>
            <a:pPr marL="0" indent="0">
              <a:buNone/>
            </a:pPr>
            <a:r>
              <a:rPr lang="en-US" sz="3600" b="1" dirty="0"/>
              <a:t>Size</a:t>
            </a:r>
          </a:p>
          <a:p>
            <a:pPr marL="0" indent="0">
              <a:buNone/>
            </a:pPr>
            <a:r>
              <a:rPr lang="en-US" sz="3600" dirty="0"/>
              <a:t>height x width x depth (in mm): 22 x 374 x 256 ( = 0.87 x 14.72 x 10.08 in)</a:t>
            </a:r>
          </a:p>
          <a:p>
            <a:pPr marL="0" indent="0">
              <a:buNone/>
            </a:pPr>
            <a:r>
              <a:rPr lang="en-US" sz="3600" b="1" dirty="0"/>
              <a:t>Battery</a:t>
            </a:r>
          </a:p>
          <a:p>
            <a:pPr marL="0" indent="0">
              <a:buNone/>
            </a:pPr>
            <a:r>
              <a:rPr lang="en-US" sz="3600" dirty="0"/>
              <a:t>48 </a:t>
            </a:r>
            <a:r>
              <a:rPr lang="en-US" sz="3600" dirty="0" err="1"/>
              <a:t>Wh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Operating System</a:t>
            </a:r>
          </a:p>
          <a:p>
            <a:pPr marL="0" indent="0">
              <a:buNone/>
            </a:pPr>
            <a:r>
              <a:rPr lang="en-US" sz="3600" dirty="0"/>
              <a:t>Microsoft Windows 10 Home 64 Bit</a:t>
            </a:r>
          </a:p>
          <a:p>
            <a:pPr marL="0" indent="0">
              <a:buNone/>
            </a:pPr>
            <a:r>
              <a:rPr lang="en-US" sz="3600" b="1" dirty="0"/>
              <a:t>Additional features</a:t>
            </a:r>
          </a:p>
          <a:p>
            <a:pPr marL="0" indent="0">
              <a:buNone/>
            </a:pPr>
            <a:r>
              <a:rPr lang="en-US" sz="3600" dirty="0"/>
              <a:t>Keyboard Light: yes</a:t>
            </a:r>
          </a:p>
          <a:p>
            <a:pPr marL="0" indent="0">
              <a:buNone/>
            </a:pPr>
            <a:r>
              <a:rPr lang="en-US" sz="3600" b="1" dirty="0"/>
              <a:t>Weight</a:t>
            </a:r>
          </a:p>
          <a:p>
            <a:pPr marL="0" indent="0">
              <a:buNone/>
            </a:pPr>
            <a:r>
              <a:rPr lang="en-US" sz="3600" dirty="0"/>
              <a:t>1.9 kg ( = 67.02 oz / 4.19 pounds) ( = 0 oz / 0 pounds)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EF5ED-BDB8-4FBD-B832-98A0C6075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57" y="996808"/>
            <a:ext cx="4647796" cy="31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D407-0AF8-4DF4-9D20-D5EA4D50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146"/>
            <a:ext cx="8596668" cy="1320800"/>
          </a:xfrm>
        </p:spPr>
        <p:txBody>
          <a:bodyPr>
            <a:noAutofit/>
          </a:bodyPr>
          <a:lstStyle/>
          <a:p>
            <a:r>
              <a:rPr lang="en-US" sz="1400" dirty="0"/>
              <a:t>Manufacture: Acer</a:t>
            </a:r>
            <a:br>
              <a:rPr lang="en-US" sz="1400" dirty="0"/>
            </a:br>
            <a:r>
              <a:rPr lang="en-US" sz="1400" dirty="0" err="1"/>
              <a:t>Name:Predator</a:t>
            </a:r>
            <a:r>
              <a:rPr lang="en-US" sz="1400" dirty="0"/>
              <a:t> 15</a:t>
            </a:r>
            <a:br>
              <a:rPr lang="en-US" sz="1400" dirty="0"/>
            </a:br>
            <a:r>
              <a:rPr lang="en-US" sz="1400" dirty="0"/>
              <a:t>www.Acer.com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4F034-C60B-41A3-B912-9F78FE4A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0546"/>
            <a:ext cx="8596668" cy="3880773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b="1" cap="all" dirty="0"/>
              <a:t>Processor / Chipset</a:t>
            </a:r>
          </a:p>
          <a:p>
            <a:pPr marL="0" indent="0">
              <a:buNone/>
            </a:pPr>
            <a:r>
              <a:rPr lang="en-US" dirty="0"/>
              <a:t>CPU </a:t>
            </a:r>
          </a:p>
          <a:p>
            <a:pPr marL="0" indent="0">
              <a:buNone/>
            </a:pPr>
            <a:r>
              <a:rPr lang="en-US" dirty="0"/>
              <a:t>Intel Core i7 (6th Gen) 6700HQ / 2.6 GHz </a:t>
            </a:r>
          </a:p>
          <a:p>
            <a:pPr marL="0" indent="0">
              <a:buNone/>
            </a:pPr>
            <a:r>
              <a:rPr lang="en-US" dirty="0"/>
              <a:t>Max Turbo Speed </a:t>
            </a:r>
          </a:p>
          <a:p>
            <a:pPr marL="0" indent="0">
              <a:buNone/>
            </a:pPr>
            <a:r>
              <a:rPr lang="en-US" dirty="0"/>
              <a:t>3.5 GHz </a:t>
            </a:r>
          </a:p>
          <a:p>
            <a:pPr marL="0" indent="0">
              <a:buNone/>
            </a:pPr>
            <a:r>
              <a:rPr lang="en-US" dirty="0"/>
              <a:t>Number of Cores </a:t>
            </a:r>
          </a:p>
          <a:p>
            <a:pPr marL="0" indent="0">
              <a:buNone/>
            </a:pPr>
            <a:r>
              <a:rPr lang="en-US" dirty="0"/>
              <a:t>Quad-Core </a:t>
            </a:r>
          </a:p>
          <a:p>
            <a:pPr marL="0" indent="0">
              <a:buNone/>
            </a:pPr>
            <a:r>
              <a:rPr lang="en-US" dirty="0"/>
              <a:t>Cache </a:t>
            </a:r>
          </a:p>
          <a:p>
            <a:pPr marL="0" indent="0">
              <a:buNone/>
            </a:pPr>
            <a:r>
              <a:rPr lang="en-US" dirty="0"/>
              <a:t>6 MB </a:t>
            </a:r>
          </a:p>
          <a:p>
            <a:pPr marL="0" indent="0">
              <a:buNone/>
            </a:pPr>
            <a:r>
              <a:rPr lang="en-US" dirty="0"/>
              <a:t>64-bit Computing </a:t>
            </a:r>
          </a:p>
          <a:p>
            <a:pPr marL="0" indent="0">
              <a:buNone/>
            </a:pPr>
            <a:r>
              <a:rPr lang="en-US" dirty="0"/>
              <a:t>Yes </a:t>
            </a:r>
          </a:p>
          <a:p>
            <a:pPr marL="0" indent="0">
              <a:buNone/>
            </a:pPr>
            <a:r>
              <a:rPr lang="en-US" dirty="0"/>
              <a:t>Chipset Type </a:t>
            </a:r>
          </a:p>
          <a:p>
            <a:pPr marL="0" indent="0">
              <a:buNone/>
            </a:pPr>
            <a:r>
              <a:rPr lang="en-US" dirty="0"/>
              <a:t>Mobile Intel HM175 </a:t>
            </a:r>
          </a:p>
          <a:p>
            <a:pPr marL="0" indent="0">
              <a:buNone/>
            </a:pPr>
            <a:r>
              <a:rPr lang="en-US" dirty="0"/>
              <a:t>Features </a:t>
            </a:r>
          </a:p>
          <a:p>
            <a:pPr marL="0" indent="0">
              <a:buNone/>
            </a:pPr>
            <a:r>
              <a:rPr lang="en-US" dirty="0"/>
              <a:t>Hyper-Threading Technology, Intel Smart Cache, Intel Turbo Boost Technology 2.0 </a:t>
            </a:r>
          </a:p>
          <a:p>
            <a:pPr marL="0" indent="0">
              <a:buNone/>
            </a:pPr>
            <a:r>
              <a:rPr lang="en-US" b="1" cap="all" dirty="0"/>
              <a:t>Cache Memory</a:t>
            </a:r>
          </a:p>
          <a:p>
            <a:pPr marL="0" indent="0">
              <a:buNone/>
            </a:pPr>
            <a:r>
              <a:rPr lang="en-US" dirty="0"/>
              <a:t>Installed Size </a:t>
            </a:r>
          </a:p>
          <a:p>
            <a:pPr marL="0" indent="0">
              <a:buNone/>
            </a:pPr>
            <a:r>
              <a:rPr lang="en-US" dirty="0"/>
              <a:t>6 MB </a:t>
            </a:r>
          </a:p>
          <a:p>
            <a:pPr marL="0" indent="0">
              <a:buNone/>
            </a:pPr>
            <a:r>
              <a:rPr lang="en-US" b="1" cap="all" dirty="0"/>
              <a:t>Storage</a:t>
            </a:r>
          </a:p>
          <a:p>
            <a:pPr marL="0" indent="0">
              <a:buNone/>
            </a:pPr>
            <a:r>
              <a:rPr lang="en-US" dirty="0"/>
              <a:t>Interface </a:t>
            </a:r>
          </a:p>
          <a:p>
            <a:pPr marL="0" indent="0">
              <a:buNone/>
            </a:pPr>
            <a:r>
              <a:rPr lang="en-US" dirty="0"/>
              <a:t>Serial ATA-600 </a:t>
            </a:r>
          </a:p>
          <a:p>
            <a:pPr marL="0" indent="0">
              <a:buNone/>
            </a:pPr>
            <a:r>
              <a:rPr lang="en-US" dirty="0"/>
              <a:t>Optical Drive </a:t>
            </a:r>
          </a:p>
          <a:p>
            <a:pPr marL="0" indent="0">
              <a:buNone/>
            </a:pPr>
            <a:r>
              <a:rPr lang="en-US" dirty="0"/>
              <a:t>DVD±RW (±R DL) / DVD-RAM - tray </a:t>
            </a:r>
          </a:p>
          <a:p>
            <a:pPr marL="0" indent="0">
              <a:buNone/>
            </a:pPr>
            <a:r>
              <a:rPr lang="en-US" b="1" cap="all" dirty="0"/>
              <a:t>Memory</a:t>
            </a:r>
          </a:p>
          <a:p>
            <a:pPr marL="0" indent="0">
              <a:buNone/>
            </a:pPr>
            <a:r>
              <a:rPr lang="en-US" dirty="0"/>
              <a:t>Max Supported Size </a:t>
            </a:r>
          </a:p>
          <a:p>
            <a:pPr marL="0" indent="0">
              <a:buNone/>
            </a:pPr>
            <a:r>
              <a:rPr lang="en-US" dirty="0"/>
              <a:t>64 GB </a:t>
            </a:r>
          </a:p>
          <a:p>
            <a:pPr marL="0" indent="0">
              <a:buNone/>
            </a:pPr>
            <a:r>
              <a:rPr lang="en-US" dirty="0"/>
              <a:t>Technology </a:t>
            </a:r>
          </a:p>
          <a:p>
            <a:pPr marL="0" indent="0">
              <a:buNone/>
            </a:pPr>
            <a:r>
              <a:rPr lang="en-US" dirty="0"/>
              <a:t>DDR4 SDRAM </a:t>
            </a:r>
          </a:p>
          <a:p>
            <a:pPr marL="0" indent="0">
              <a:buNone/>
            </a:pPr>
            <a:r>
              <a:rPr lang="en-US" dirty="0"/>
              <a:t>Form Factor </a:t>
            </a:r>
          </a:p>
          <a:p>
            <a:pPr marL="0" indent="0">
              <a:buNone/>
            </a:pPr>
            <a:r>
              <a:rPr lang="en-US" dirty="0"/>
              <a:t>SO-DIMM 260-pin </a:t>
            </a:r>
          </a:p>
          <a:p>
            <a:pPr marL="0" indent="0">
              <a:buNone/>
            </a:pPr>
            <a:r>
              <a:rPr lang="en-US" dirty="0"/>
              <a:t>Slots Qty </a:t>
            </a:r>
          </a:p>
          <a:p>
            <a:pPr marL="0" indent="0">
              <a:buNone/>
            </a:pPr>
            <a:r>
              <a:rPr lang="en-US" dirty="0"/>
              <a:t>4 </a:t>
            </a:r>
          </a:p>
          <a:p>
            <a:pPr marL="0" indent="0">
              <a:buNone/>
            </a:pPr>
            <a:r>
              <a:rPr lang="en-US" dirty="0"/>
              <a:t>Empty Slots </a:t>
            </a:r>
          </a:p>
          <a:p>
            <a:pPr marL="0" indent="0">
              <a:buNone/>
            </a:pPr>
            <a:r>
              <a:rPr lang="en-US" dirty="0"/>
              <a:t>2 </a:t>
            </a:r>
          </a:p>
          <a:p>
            <a:pPr marL="0" indent="0">
              <a:buNone/>
            </a:pPr>
            <a:r>
              <a:rPr lang="en-US" b="1" cap="all" dirty="0"/>
              <a:t>RAM</a:t>
            </a:r>
          </a:p>
          <a:p>
            <a:pPr marL="0" indent="0">
              <a:buNone/>
            </a:pPr>
            <a:r>
              <a:rPr lang="en-US" dirty="0"/>
              <a:t>Configuration Features </a:t>
            </a:r>
          </a:p>
          <a:p>
            <a:pPr marL="0" indent="0">
              <a:buNone/>
            </a:pPr>
            <a:r>
              <a:rPr lang="en-US" dirty="0"/>
              <a:t>2 x 8 GB </a:t>
            </a:r>
          </a:p>
          <a:p>
            <a:pPr marL="0" indent="0">
              <a:buNone/>
            </a:pPr>
            <a:r>
              <a:rPr lang="en-US" dirty="0"/>
              <a:t>Technology </a:t>
            </a:r>
          </a:p>
          <a:p>
            <a:pPr marL="0" indent="0">
              <a:buNone/>
            </a:pPr>
            <a:r>
              <a:rPr lang="en-US" dirty="0"/>
              <a:t>DDR4 SDRAM </a:t>
            </a:r>
          </a:p>
          <a:p>
            <a:pPr marL="0" indent="0">
              <a:buNone/>
            </a:pPr>
            <a:r>
              <a:rPr lang="en-US" dirty="0"/>
              <a:t>Installed Size </a:t>
            </a:r>
          </a:p>
          <a:p>
            <a:pPr marL="0" indent="0">
              <a:buNone/>
            </a:pPr>
            <a:r>
              <a:rPr lang="en-US" dirty="0"/>
              <a:t>16 GB </a:t>
            </a:r>
          </a:p>
          <a:p>
            <a:pPr marL="0" indent="0">
              <a:buNone/>
            </a:pPr>
            <a:r>
              <a:rPr lang="en-US" b="1" cap="all" dirty="0"/>
              <a:t>Display</a:t>
            </a:r>
          </a:p>
          <a:p>
            <a:pPr marL="0" indent="0">
              <a:buNone/>
            </a:pPr>
            <a:r>
              <a:rPr lang="en-US" dirty="0"/>
              <a:t>LCD Backlight Technology </a:t>
            </a:r>
          </a:p>
          <a:p>
            <a:pPr marL="0" indent="0">
              <a:buNone/>
            </a:pPr>
            <a:r>
              <a:rPr lang="en-US" dirty="0"/>
              <a:t>LED backlight </a:t>
            </a:r>
          </a:p>
          <a:p>
            <a:pPr marL="0" indent="0">
              <a:buNone/>
            </a:pPr>
            <a:r>
              <a:rPr lang="en-US" dirty="0"/>
              <a:t>Resolution </a:t>
            </a:r>
          </a:p>
          <a:p>
            <a:pPr marL="0" indent="0">
              <a:buNone/>
            </a:pPr>
            <a:r>
              <a:rPr lang="en-US" dirty="0"/>
              <a:t>1920 x 1080 (Full HD) </a:t>
            </a:r>
          </a:p>
          <a:p>
            <a:pPr marL="0" indent="0">
              <a:buNone/>
            </a:pPr>
            <a:r>
              <a:rPr lang="en-US" dirty="0"/>
              <a:t>Widescreen Display </a:t>
            </a:r>
          </a:p>
          <a:p>
            <a:pPr marL="0" indent="0">
              <a:buNone/>
            </a:pPr>
            <a:r>
              <a:rPr lang="en-US" dirty="0"/>
              <a:t>Yes </a:t>
            </a:r>
          </a:p>
          <a:p>
            <a:pPr marL="0" indent="0">
              <a:buNone/>
            </a:pPr>
            <a:r>
              <a:rPr lang="en-US" dirty="0"/>
              <a:t>Image Aspect Ratio </a:t>
            </a:r>
          </a:p>
          <a:p>
            <a:pPr marL="0" indent="0">
              <a:buNone/>
            </a:pPr>
            <a:r>
              <a:rPr lang="en-US" dirty="0"/>
              <a:t>16:9 </a:t>
            </a:r>
          </a:p>
          <a:p>
            <a:pPr marL="0" indent="0">
              <a:buNone/>
            </a:pPr>
            <a:r>
              <a:rPr lang="en-US" dirty="0"/>
              <a:t>Monitor Features </a:t>
            </a:r>
          </a:p>
          <a:p>
            <a:pPr marL="0" indent="0">
              <a:buNone/>
            </a:pPr>
            <a:r>
              <a:rPr lang="en-US" dirty="0"/>
              <a:t>anti-glare </a:t>
            </a:r>
          </a:p>
          <a:p>
            <a:pPr marL="0" indent="0">
              <a:buNone/>
            </a:pPr>
            <a:r>
              <a:rPr lang="en-US" dirty="0"/>
              <a:t>Type </a:t>
            </a:r>
          </a:p>
          <a:p>
            <a:pPr marL="0" indent="0">
              <a:buNone/>
            </a:pPr>
            <a:r>
              <a:rPr lang="en-US" dirty="0"/>
              <a:t>LED </a:t>
            </a:r>
          </a:p>
          <a:p>
            <a:pPr marL="0" indent="0">
              <a:buNone/>
            </a:pPr>
            <a:r>
              <a:rPr lang="en-US" dirty="0"/>
              <a:t>TFT Technology </a:t>
            </a:r>
          </a:p>
          <a:p>
            <a:pPr marL="0" indent="0">
              <a:buNone/>
            </a:pPr>
            <a:r>
              <a:rPr lang="en-US" dirty="0"/>
              <a:t>IPS </a:t>
            </a:r>
          </a:p>
          <a:p>
            <a:pPr marL="0" indent="0">
              <a:buNone/>
            </a:pPr>
            <a:r>
              <a:rPr lang="en-US" dirty="0"/>
              <a:t>Diagonal Size (metric) </a:t>
            </a:r>
          </a:p>
          <a:p>
            <a:pPr marL="0" indent="0">
              <a:buNone/>
            </a:pPr>
            <a:r>
              <a:rPr lang="en-US" dirty="0"/>
              <a:t>39.6 cm </a:t>
            </a:r>
          </a:p>
          <a:p>
            <a:pPr marL="0" indent="0">
              <a:buNone/>
            </a:pPr>
            <a:r>
              <a:rPr lang="en-US" dirty="0"/>
              <a:t>Display Resolution Abbreviation </a:t>
            </a:r>
          </a:p>
          <a:p>
            <a:pPr marL="0" indent="0">
              <a:buNone/>
            </a:pPr>
            <a:r>
              <a:rPr lang="en-US" dirty="0"/>
              <a:t>Full HD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13E1E-CF72-4E77-B505-60FB968F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64" y="2553855"/>
            <a:ext cx="4010754" cy="25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8923-DACB-483A-9AF1-E6472FBB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1400" dirty="0">
                <a:solidFill>
                  <a:srgbClr val="90C226"/>
                </a:solidFill>
              </a:rPr>
              <a:t>Manufacture: Dell, </a:t>
            </a:r>
            <a:r>
              <a:rPr lang="en-US" sz="1400" dirty="0" err="1">
                <a:solidFill>
                  <a:srgbClr val="90C226"/>
                </a:solidFill>
              </a:rPr>
              <a:t>inc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 err="1">
                <a:solidFill>
                  <a:srgbClr val="90C226"/>
                </a:solidFill>
              </a:rPr>
              <a:t>Name:XPS</a:t>
            </a:r>
            <a:r>
              <a:rPr lang="en-US" sz="1400" dirty="0">
                <a:solidFill>
                  <a:srgbClr val="90C226"/>
                </a:solidFill>
              </a:rPr>
              <a:t> 13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www.gsmarena.com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7C6A-43D2-4E65-9C12-9B882F85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52863"/>
            <a:ext cx="8596668" cy="3880773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cap="all" dirty="0"/>
              <a:t>RAM</a:t>
            </a:r>
          </a:p>
          <a:p>
            <a:pPr marL="0" indent="0">
              <a:buNone/>
            </a:pPr>
            <a:r>
              <a:rPr lang="en-US" dirty="0"/>
              <a:t>Memory Speed </a:t>
            </a:r>
          </a:p>
          <a:p>
            <a:pPr marL="0" indent="0">
              <a:buNone/>
            </a:pPr>
            <a:r>
              <a:rPr lang="en-US" dirty="0"/>
              <a:t>1333 MHz </a:t>
            </a:r>
          </a:p>
          <a:p>
            <a:pPr marL="0" indent="0">
              <a:buNone/>
            </a:pPr>
            <a:r>
              <a:rPr lang="en-US" dirty="0"/>
              <a:t>Technology </a:t>
            </a:r>
          </a:p>
          <a:p>
            <a:pPr marL="0" indent="0">
              <a:buNone/>
            </a:pPr>
            <a:r>
              <a:rPr lang="en-US" dirty="0"/>
              <a:t>DDR3 SDRAM </a:t>
            </a:r>
          </a:p>
          <a:p>
            <a:pPr marL="0" indent="0">
              <a:buNone/>
            </a:pPr>
            <a:r>
              <a:rPr lang="en-US" dirty="0"/>
              <a:t>Installed Size </a:t>
            </a:r>
          </a:p>
          <a:p>
            <a:pPr marL="0" indent="0">
              <a:buNone/>
            </a:pPr>
            <a:r>
              <a:rPr lang="en-US" dirty="0"/>
              <a:t>4 GB </a:t>
            </a:r>
          </a:p>
          <a:p>
            <a:pPr marL="0" indent="0">
              <a:buNone/>
            </a:pPr>
            <a:r>
              <a:rPr lang="en-US" b="1" cap="all" dirty="0"/>
              <a:t>Hard Drive</a:t>
            </a:r>
          </a:p>
          <a:p>
            <a:pPr marL="0" indent="0">
              <a:buNone/>
            </a:pPr>
            <a:r>
              <a:rPr lang="en-US" dirty="0"/>
              <a:t>Capacity </a:t>
            </a:r>
          </a:p>
          <a:p>
            <a:pPr marL="0" indent="0">
              <a:buNone/>
            </a:pPr>
            <a:r>
              <a:rPr lang="en-US" dirty="0"/>
              <a:t>256 GB </a:t>
            </a:r>
          </a:p>
          <a:p>
            <a:pPr marL="0" indent="0">
              <a:buNone/>
            </a:pPr>
            <a:r>
              <a:rPr lang="en-US" b="1" cap="all" dirty="0"/>
              <a:t>Processor</a:t>
            </a:r>
          </a:p>
          <a:p>
            <a:pPr marL="0" indent="0">
              <a:buNone/>
            </a:pPr>
            <a:r>
              <a:rPr lang="en-US" dirty="0"/>
              <a:t>CPU Type </a:t>
            </a:r>
          </a:p>
          <a:p>
            <a:pPr marL="0" indent="0">
              <a:buNone/>
            </a:pPr>
            <a:r>
              <a:rPr lang="en-US" dirty="0"/>
              <a:t>Core i7 2nd Generation </a:t>
            </a:r>
          </a:p>
          <a:p>
            <a:pPr marL="0" indent="0">
              <a:buNone/>
            </a:pPr>
            <a:r>
              <a:rPr lang="en-US" dirty="0"/>
              <a:t>Processor Number </a:t>
            </a:r>
          </a:p>
          <a:p>
            <a:pPr marL="0" indent="0">
              <a:buNone/>
            </a:pPr>
            <a:r>
              <a:rPr lang="en-US" dirty="0"/>
              <a:t>2637M </a:t>
            </a:r>
          </a:p>
          <a:p>
            <a:pPr marL="0" indent="0">
              <a:buNone/>
            </a:pPr>
            <a:r>
              <a:rPr lang="en-US" dirty="0"/>
              <a:t>Manufacturer </a:t>
            </a:r>
          </a:p>
          <a:p>
            <a:pPr marL="0" indent="0">
              <a:buNone/>
            </a:pPr>
            <a:r>
              <a:rPr lang="en-US" dirty="0"/>
              <a:t>Intel </a:t>
            </a:r>
          </a:p>
          <a:p>
            <a:pPr marL="0" indent="0">
              <a:buNone/>
            </a:pPr>
            <a:r>
              <a:rPr lang="en-US" b="1" cap="all" dirty="0"/>
              <a:t>Header</a:t>
            </a:r>
          </a:p>
          <a:p>
            <a:pPr marL="0" indent="0">
              <a:buNone/>
            </a:pPr>
            <a:r>
              <a:rPr lang="en-US" dirty="0"/>
              <a:t>Compatibility </a:t>
            </a:r>
          </a:p>
          <a:p>
            <a:pPr marL="0" indent="0">
              <a:buNone/>
            </a:pPr>
            <a:r>
              <a:rPr lang="en-US" dirty="0"/>
              <a:t>PC </a:t>
            </a:r>
          </a:p>
          <a:p>
            <a:pPr marL="0" indent="0">
              <a:buNone/>
            </a:pPr>
            <a:r>
              <a:rPr lang="en-US" b="1" cap="all" dirty="0"/>
              <a:t>System</a:t>
            </a:r>
          </a:p>
          <a:p>
            <a:pPr marL="0" indent="0">
              <a:buNone/>
            </a:pPr>
            <a:r>
              <a:rPr lang="en-US" dirty="0"/>
              <a:t>Notebook Type </a:t>
            </a:r>
          </a:p>
          <a:p>
            <a:pPr marL="0" indent="0">
              <a:buNone/>
            </a:pPr>
            <a:r>
              <a:rPr lang="en-US" dirty="0"/>
              <a:t>Ultrabook </a:t>
            </a:r>
          </a:p>
          <a:p>
            <a:pPr marL="0" indent="0">
              <a:buNone/>
            </a:pPr>
            <a:r>
              <a:rPr lang="en-US" dirty="0"/>
              <a:t>Hard Drive Capacity </a:t>
            </a:r>
          </a:p>
          <a:p>
            <a:pPr marL="0" indent="0">
              <a:buNone/>
            </a:pPr>
            <a:r>
              <a:rPr lang="en-US" dirty="0"/>
              <a:t>256 GB </a:t>
            </a:r>
          </a:p>
          <a:p>
            <a:pPr marL="0" indent="0">
              <a:buNone/>
            </a:pPr>
            <a:r>
              <a:rPr lang="en-US" b="1" cap="all" dirty="0"/>
              <a:t>Monitor</a:t>
            </a:r>
          </a:p>
          <a:p>
            <a:pPr marL="0" indent="0">
              <a:buNone/>
            </a:pPr>
            <a:r>
              <a:rPr lang="en-US" dirty="0"/>
              <a:t>Diagonal Size </a:t>
            </a:r>
          </a:p>
          <a:p>
            <a:pPr marL="0" indent="0">
              <a:buNone/>
            </a:pPr>
            <a:r>
              <a:rPr lang="en-US" dirty="0"/>
              <a:t>13.3 </a:t>
            </a:r>
          </a:p>
          <a:p>
            <a:pPr marL="0" indent="0">
              <a:buNone/>
            </a:pPr>
            <a:r>
              <a:rPr lang="en-US" b="1" cap="all" dirty="0"/>
              <a:t>Operating System / Software</a:t>
            </a:r>
          </a:p>
          <a:p>
            <a:pPr marL="0" indent="0">
              <a:buNone/>
            </a:pPr>
            <a:r>
              <a:rPr lang="en-US" dirty="0"/>
              <a:t>OS Provided: Type </a:t>
            </a:r>
          </a:p>
          <a:p>
            <a:pPr marL="0" indent="0">
              <a:buNone/>
            </a:pPr>
            <a:r>
              <a:rPr lang="en-US" dirty="0"/>
              <a:t>Windows 7 Home Premium, 64bit, English </a:t>
            </a:r>
          </a:p>
          <a:p>
            <a:pPr marL="0" indent="0">
              <a:buNone/>
            </a:pPr>
            <a:r>
              <a:rPr lang="en-US" b="1" cap="all" dirty="0"/>
              <a:t>Video Output</a:t>
            </a:r>
          </a:p>
          <a:p>
            <a:pPr marL="0" indent="0">
              <a:buNone/>
            </a:pPr>
            <a:r>
              <a:rPr lang="en-US" dirty="0"/>
              <a:t>Graphics Processor </a:t>
            </a:r>
          </a:p>
          <a:p>
            <a:pPr marL="0" indent="0">
              <a:buNone/>
            </a:pPr>
            <a:r>
              <a:rPr lang="en-US" dirty="0"/>
              <a:t>Intel HD Graphics 3000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F009A-CBF0-4467-A82F-F4AA9C64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16637"/>
            <a:ext cx="3020779" cy="19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B2C6-AA33-4E19-94BF-D20F37EE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1400" dirty="0">
                <a:solidFill>
                  <a:srgbClr val="90C226"/>
                </a:solidFill>
              </a:rPr>
              <a:t>Manufacture: Lenovo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Name: </a:t>
            </a:r>
            <a:r>
              <a:rPr lang="en-US" sz="1400" dirty="0" err="1">
                <a:solidFill>
                  <a:srgbClr val="90C226"/>
                </a:solidFill>
              </a:rPr>
              <a:t>ideapad</a:t>
            </a:r>
            <a:r>
              <a:rPr lang="en-US" sz="1400" dirty="0">
                <a:solidFill>
                  <a:srgbClr val="90C226"/>
                </a:solidFill>
              </a:rPr>
              <a:t> 320s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www.gsmarena.com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F3C0-08D1-42C3-B3DC-FD240306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0626"/>
            <a:ext cx="7829357" cy="2014248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b="1" cap="all" dirty="0"/>
              <a:t>Processor / Chipset</a:t>
            </a:r>
          </a:p>
          <a:p>
            <a:pPr marL="0" indent="0">
              <a:buNone/>
            </a:pPr>
            <a:r>
              <a:rPr lang="en-US" dirty="0"/>
              <a:t>CPU </a:t>
            </a:r>
          </a:p>
          <a:p>
            <a:pPr marL="0" indent="0">
              <a:buNone/>
            </a:pPr>
            <a:r>
              <a:rPr lang="en-US" dirty="0"/>
              <a:t>Intel Core i3 (7th Gen) 7100 / 2.4 GHz </a:t>
            </a:r>
          </a:p>
          <a:p>
            <a:pPr marL="0" indent="0">
              <a:buNone/>
            </a:pPr>
            <a:r>
              <a:rPr lang="en-US" dirty="0"/>
              <a:t>Number of Cores </a:t>
            </a:r>
          </a:p>
          <a:p>
            <a:pPr marL="0" indent="0">
              <a:buNone/>
            </a:pPr>
            <a:r>
              <a:rPr lang="en-US" dirty="0"/>
              <a:t>Dual-Core </a:t>
            </a:r>
          </a:p>
          <a:p>
            <a:pPr marL="0" indent="0">
              <a:buNone/>
            </a:pPr>
            <a:r>
              <a:rPr lang="en-US" dirty="0"/>
              <a:t>Cache </a:t>
            </a:r>
          </a:p>
          <a:p>
            <a:pPr marL="0" indent="0">
              <a:buNone/>
            </a:pPr>
            <a:r>
              <a:rPr lang="en-US" dirty="0"/>
              <a:t>3 MB </a:t>
            </a:r>
          </a:p>
          <a:p>
            <a:pPr marL="0" indent="0">
              <a:buNone/>
            </a:pPr>
            <a:r>
              <a:rPr lang="en-US" dirty="0"/>
              <a:t>64-bit Computing </a:t>
            </a:r>
          </a:p>
          <a:p>
            <a:pPr marL="0" indent="0">
              <a:buNone/>
            </a:pPr>
            <a:r>
              <a:rPr lang="en-US" dirty="0"/>
              <a:t>Yes </a:t>
            </a:r>
          </a:p>
          <a:p>
            <a:pPr marL="0" indent="0">
              <a:buNone/>
            </a:pPr>
            <a:r>
              <a:rPr lang="en-US" dirty="0"/>
              <a:t>Features </a:t>
            </a:r>
          </a:p>
          <a:p>
            <a:pPr marL="0" indent="0">
              <a:buNone/>
            </a:pPr>
            <a:r>
              <a:rPr lang="en-US" dirty="0"/>
              <a:t>integrated memory controller </a:t>
            </a:r>
          </a:p>
          <a:p>
            <a:pPr marL="0" indent="0">
              <a:buNone/>
            </a:pPr>
            <a:r>
              <a:rPr lang="en-US" b="1" cap="all" dirty="0"/>
              <a:t>Cache Memory</a:t>
            </a:r>
          </a:p>
          <a:p>
            <a:pPr marL="0" indent="0">
              <a:buNone/>
            </a:pPr>
            <a:r>
              <a:rPr lang="en-US" dirty="0"/>
              <a:t>Installed Size </a:t>
            </a:r>
          </a:p>
          <a:p>
            <a:pPr marL="0" indent="0">
              <a:buNone/>
            </a:pPr>
            <a:r>
              <a:rPr lang="en-US" dirty="0"/>
              <a:t>3 MB </a:t>
            </a:r>
          </a:p>
          <a:p>
            <a:pPr marL="0" indent="0">
              <a:buNone/>
            </a:pPr>
            <a:r>
              <a:rPr lang="en-US" b="1" cap="all" dirty="0"/>
              <a:t>Storage</a:t>
            </a:r>
          </a:p>
          <a:p>
            <a:pPr marL="0" indent="0">
              <a:buNone/>
            </a:pPr>
            <a:r>
              <a:rPr lang="en-US" dirty="0"/>
              <a:t>Interface </a:t>
            </a:r>
          </a:p>
          <a:p>
            <a:pPr marL="0" indent="0">
              <a:buNone/>
            </a:pPr>
            <a:r>
              <a:rPr lang="en-US" dirty="0"/>
              <a:t>Serial ATA-600 </a:t>
            </a:r>
          </a:p>
          <a:p>
            <a:pPr marL="0" indent="0">
              <a:buNone/>
            </a:pPr>
            <a:r>
              <a:rPr lang="en-US" dirty="0"/>
              <a:t>Optical Drive </a:t>
            </a:r>
          </a:p>
          <a:p>
            <a:pPr marL="0" indent="0">
              <a:buNone/>
            </a:pPr>
            <a:r>
              <a:rPr lang="en-US" dirty="0"/>
              <a:t>DVD-Writer - tray </a:t>
            </a:r>
          </a:p>
          <a:p>
            <a:pPr marL="0" indent="0">
              <a:buNone/>
            </a:pPr>
            <a:r>
              <a:rPr lang="en-US" b="1" cap="all" dirty="0"/>
              <a:t>Memory</a:t>
            </a:r>
          </a:p>
          <a:p>
            <a:pPr marL="0" indent="0">
              <a:buNone/>
            </a:pPr>
            <a:r>
              <a:rPr lang="en-US" dirty="0"/>
              <a:t>Max Supported Size </a:t>
            </a:r>
          </a:p>
          <a:p>
            <a:pPr marL="0" indent="0">
              <a:buNone/>
            </a:pPr>
            <a:r>
              <a:rPr lang="en-US" dirty="0"/>
              <a:t>16 GB </a:t>
            </a:r>
          </a:p>
          <a:p>
            <a:pPr marL="0" indent="0">
              <a:buNone/>
            </a:pPr>
            <a:r>
              <a:rPr lang="en-US" dirty="0"/>
              <a:t>Technology </a:t>
            </a:r>
          </a:p>
          <a:p>
            <a:pPr marL="0" indent="0">
              <a:buNone/>
            </a:pPr>
            <a:r>
              <a:rPr lang="en-US" dirty="0"/>
              <a:t>DDR4 SDRAM </a:t>
            </a:r>
          </a:p>
          <a:p>
            <a:pPr marL="0" indent="0">
              <a:buNone/>
            </a:pPr>
            <a:r>
              <a:rPr lang="en-US" dirty="0"/>
              <a:t>Speed </a:t>
            </a:r>
          </a:p>
          <a:p>
            <a:pPr marL="0" indent="0">
              <a:buNone/>
            </a:pPr>
            <a:r>
              <a:rPr lang="en-US" dirty="0"/>
              <a:t>2133 MHz - 2133 MHz </a:t>
            </a:r>
          </a:p>
          <a:p>
            <a:pPr marL="0" indent="0">
              <a:buNone/>
            </a:pPr>
            <a:r>
              <a:rPr lang="en-US" dirty="0"/>
              <a:t>Technology </a:t>
            </a:r>
          </a:p>
          <a:p>
            <a:pPr marL="0" indent="0">
              <a:buNone/>
            </a:pPr>
            <a:r>
              <a:rPr lang="en-US" dirty="0"/>
              <a:t>DDR4 SDRAM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 GB </a:t>
            </a:r>
          </a:p>
          <a:p>
            <a:pPr marL="0" indent="0">
              <a:buNone/>
            </a:pPr>
            <a:r>
              <a:rPr lang="en-US" dirty="0"/>
              <a:t>Rated Memory Speed </a:t>
            </a:r>
          </a:p>
          <a:p>
            <a:pPr marL="0" indent="0">
              <a:buNone/>
            </a:pPr>
            <a:r>
              <a:rPr lang="en-US" dirty="0"/>
              <a:t>2133 MHz </a:t>
            </a:r>
          </a:p>
          <a:p>
            <a:pPr marL="0" indent="0">
              <a:buNone/>
            </a:pPr>
            <a:r>
              <a:rPr lang="en-US" b="1" cap="all" dirty="0"/>
              <a:t>Display</a:t>
            </a:r>
          </a:p>
          <a:p>
            <a:pPr marL="0" indent="0">
              <a:buNone/>
            </a:pPr>
            <a:r>
              <a:rPr lang="en-US" dirty="0"/>
              <a:t>LCD Backlight Technology </a:t>
            </a:r>
          </a:p>
          <a:p>
            <a:pPr marL="0" indent="0">
              <a:buNone/>
            </a:pPr>
            <a:r>
              <a:rPr lang="en-US" dirty="0"/>
              <a:t>LED backlight </a:t>
            </a:r>
          </a:p>
          <a:p>
            <a:pPr marL="0" indent="0">
              <a:buNone/>
            </a:pPr>
            <a:r>
              <a:rPr lang="en-US" dirty="0"/>
              <a:t>Resolution </a:t>
            </a:r>
          </a:p>
          <a:p>
            <a:pPr marL="0" indent="0">
              <a:buNone/>
            </a:pPr>
            <a:r>
              <a:rPr lang="en-US" dirty="0"/>
              <a:t>1366 x 768 (HD) </a:t>
            </a:r>
          </a:p>
          <a:p>
            <a:pPr marL="0" indent="0">
              <a:buNone/>
            </a:pPr>
            <a:r>
              <a:rPr lang="en-US" dirty="0"/>
              <a:t>Widescreen Display </a:t>
            </a:r>
          </a:p>
          <a:p>
            <a:pPr marL="0" indent="0">
              <a:buNone/>
            </a:pPr>
            <a:r>
              <a:rPr lang="en-US" dirty="0"/>
              <a:t>Yes </a:t>
            </a:r>
          </a:p>
          <a:p>
            <a:pPr marL="0" indent="0">
              <a:buNone/>
            </a:pPr>
            <a:r>
              <a:rPr lang="en-US" dirty="0"/>
              <a:t>Image Aspect Ratio </a:t>
            </a:r>
          </a:p>
          <a:p>
            <a:pPr marL="0" indent="0">
              <a:buNone/>
            </a:pPr>
            <a:r>
              <a:rPr lang="en-US" dirty="0"/>
              <a:t>16:9 </a:t>
            </a:r>
          </a:p>
          <a:p>
            <a:pPr marL="0" indent="0">
              <a:buNone/>
            </a:pPr>
            <a:r>
              <a:rPr lang="en-US" dirty="0"/>
              <a:t>Monitor Features </a:t>
            </a:r>
          </a:p>
          <a:p>
            <a:pPr marL="0" indent="0">
              <a:buNone/>
            </a:pPr>
            <a:r>
              <a:rPr lang="en-US" dirty="0"/>
              <a:t>anti-glare </a:t>
            </a:r>
          </a:p>
          <a:p>
            <a:pPr marL="0" indent="0">
              <a:buNone/>
            </a:pPr>
            <a:r>
              <a:rPr lang="en-US" dirty="0"/>
              <a:t>Type </a:t>
            </a:r>
          </a:p>
          <a:p>
            <a:pPr marL="0" indent="0">
              <a:buNone/>
            </a:pPr>
            <a:r>
              <a:rPr lang="en-US" dirty="0"/>
              <a:t>LED </a:t>
            </a:r>
          </a:p>
          <a:p>
            <a:pPr marL="0" indent="0">
              <a:buNone/>
            </a:pPr>
            <a:r>
              <a:rPr lang="en-US" dirty="0"/>
              <a:t>TFT Technology </a:t>
            </a:r>
          </a:p>
          <a:p>
            <a:pPr marL="0" indent="0">
              <a:buNone/>
            </a:pPr>
            <a:r>
              <a:rPr lang="en-US" dirty="0"/>
              <a:t>TN </a:t>
            </a:r>
          </a:p>
          <a:p>
            <a:pPr marL="0" indent="0">
              <a:buNone/>
            </a:pPr>
            <a:r>
              <a:rPr lang="en-US" dirty="0"/>
              <a:t>Diagonal Size (metric) </a:t>
            </a:r>
          </a:p>
          <a:p>
            <a:pPr marL="0" indent="0">
              <a:buNone/>
            </a:pPr>
            <a:r>
              <a:rPr lang="en-US" dirty="0"/>
              <a:t>39.6 cm </a:t>
            </a:r>
          </a:p>
          <a:p>
            <a:pPr marL="0" indent="0">
              <a:buNone/>
            </a:pPr>
            <a:r>
              <a:rPr lang="en-US" dirty="0"/>
              <a:t>Display Resolution Abbreviation </a:t>
            </a:r>
          </a:p>
          <a:p>
            <a:pPr marL="0" indent="0">
              <a:buNone/>
            </a:pPr>
            <a:r>
              <a:rPr lang="en-US" dirty="0"/>
              <a:t>HD </a:t>
            </a:r>
          </a:p>
          <a:p>
            <a:pPr marL="0" indent="0">
              <a:buNone/>
            </a:pPr>
            <a:r>
              <a:rPr lang="en-US" b="1" cap="all" dirty="0"/>
              <a:t>Audio &amp; Video</a:t>
            </a:r>
          </a:p>
          <a:p>
            <a:pPr marL="0" indent="0">
              <a:buNone/>
            </a:pPr>
            <a:r>
              <a:rPr lang="en-US" dirty="0"/>
              <a:t>Graphics Processor </a:t>
            </a:r>
          </a:p>
          <a:p>
            <a:pPr marL="0" indent="0">
              <a:buNone/>
            </a:pPr>
            <a:r>
              <a:rPr lang="en-US" dirty="0"/>
              <a:t>Intel HD Graphics 620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0F046-A6F1-48F5-9275-A1357AFB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78" y="1644073"/>
            <a:ext cx="4301796" cy="33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BFA0-74B5-4A07-B3DF-B8CA1339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43" y="156238"/>
            <a:ext cx="8596668" cy="1320800"/>
          </a:xfrm>
        </p:spPr>
        <p:txBody>
          <a:bodyPr/>
          <a:lstStyle/>
          <a:p>
            <a:r>
              <a:rPr lang="en-US" sz="1400" dirty="0">
                <a:solidFill>
                  <a:srgbClr val="90C226"/>
                </a:solidFill>
              </a:rPr>
              <a:t>Manufacture: Asus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Name: </a:t>
            </a:r>
            <a:r>
              <a:rPr lang="nl-NL" sz="1400" dirty="0">
                <a:solidFill>
                  <a:srgbClr val="90C226"/>
                </a:solidFill>
              </a:rPr>
              <a:t>Asus ROG Zephyrus S GX701</a:t>
            </a:r>
            <a:br>
              <a:rPr lang="en-US" sz="1400" dirty="0">
                <a:solidFill>
                  <a:srgbClr val="90C226"/>
                </a:solidFill>
              </a:rPr>
            </a:br>
            <a:r>
              <a:rPr lang="en-US" sz="1400" dirty="0">
                <a:solidFill>
                  <a:srgbClr val="90C226"/>
                </a:solidFill>
              </a:rPr>
              <a:t>www.techradar.com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1DCD-A11A-45B2-90A2-A2589DEF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07" y="941389"/>
            <a:ext cx="8596668" cy="3880773"/>
          </a:xfrm>
        </p:spPr>
        <p:txBody>
          <a:bodyPr/>
          <a:lstStyle/>
          <a:p>
            <a:r>
              <a:rPr lang="en-US" b="1" dirty="0"/>
              <a:t>CPU: </a:t>
            </a:r>
            <a:r>
              <a:rPr lang="en-US" dirty="0"/>
              <a:t>Intel Core i7 | </a:t>
            </a:r>
            <a:r>
              <a:rPr lang="en-US" b="1" dirty="0"/>
              <a:t>Graphics: </a:t>
            </a:r>
            <a:r>
              <a:rPr lang="en-US" dirty="0"/>
              <a:t>Nvidia GeForce GTX 2080 MAX-Q (8GB GDDR6 VRAM) | </a:t>
            </a:r>
            <a:r>
              <a:rPr lang="en-US" b="1" dirty="0"/>
              <a:t>RAM: </a:t>
            </a:r>
            <a:r>
              <a:rPr lang="en-US" dirty="0"/>
              <a:t>8-24GB | </a:t>
            </a:r>
            <a:r>
              <a:rPr lang="en-US" b="1" dirty="0"/>
              <a:t>Screen: </a:t>
            </a:r>
            <a:r>
              <a:rPr lang="en-US" dirty="0"/>
              <a:t>17.3-inch FHD (1,920 x 1,080) 144Hz panel with G-Sync | </a:t>
            </a:r>
            <a:r>
              <a:rPr lang="en-US" b="1" dirty="0"/>
              <a:t>Storage: </a:t>
            </a:r>
            <a:r>
              <a:rPr lang="en-US" dirty="0"/>
              <a:t>1TB M.2 PCIe x4 SSD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F73BF-D4FD-4146-AE23-FDA778AAC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62" y="2605087"/>
            <a:ext cx="6191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857</Words>
  <Application>Microsoft Office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inherit</vt:lpstr>
      <vt:lpstr>Trebuchet MS</vt:lpstr>
      <vt:lpstr>Wingdings 3</vt:lpstr>
      <vt:lpstr>Facet</vt:lpstr>
      <vt:lpstr>World’s best 10 computer builds</vt:lpstr>
      <vt:lpstr>Manufacture:Razer Name:Razer blade www.razer.com </vt:lpstr>
      <vt:lpstr>Manufacture: Apple Name:Mac book air www.apple.com</vt:lpstr>
      <vt:lpstr>Manufacture: Microsoft Name: Microsoft surface laptop 2 www.cnet.com</vt:lpstr>
      <vt:lpstr>Manufacture: ASUS Name:FX 570 www.Asus.com</vt:lpstr>
      <vt:lpstr>Manufacture: Acer Name:Predator 15 www.Acer.com</vt:lpstr>
      <vt:lpstr>Manufacture: Dell, inc Name:XPS 13 www.gsmarena.com</vt:lpstr>
      <vt:lpstr>Manufacture: Lenovo Name: ideapad 320s www.gsmarena.com</vt:lpstr>
      <vt:lpstr>Manufacture: Asus Name: Asus ROG Zephyrus S GX701 www.techradar.com</vt:lpstr>
      <vt:lpstr>Manufacture: MSI Name: MSI GS65 Stealth www.techradar.com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World’s best 10 computer builds</dc:title>
  <dc:creator>Senzo Masango</dc:creator>
  <cp:lastModifiedBy>Senzo Masango</cp:lastModifiedBy>
  <cp:revision>10</cp:revision>
  <dcterms:created xsi:type="dcterms:W3CDTF">2019-04-15T17:42:53Z</dcterms:created>
  <dcterms:modified xsi:type="dcterms:W3CDTF">2019-04-15T20:03:06Z</dcterms:modified>
</cp:coreProperties>
</file>