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  <p:sldMasterId id="2147483682" r:id="rId5"/>
  </p:sldMasterIdLst>
  <p:notesMasterIdLst>
    <p:notesMasterId r:id="rId8"/>
  </p:notesMasterIdLst>
  <p:sldIdLst>
    <p:sldId id="350" r:id="rId6"/>
    <p:sldId id="3196" r:id="rId7"/>
  </p:sldIdLst>
  <p:sldSz cx="12192000" cy="6858000"/>
  <p:notesSz cx="6858000" cy="9144000"/>
  <p:custShowLst>
    <p:custShow name="Vooraf" id="0">
      <p:sldLst/>
    </p:custShow>
  </p:custShowLst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as van Houwelingen" initials="BvH" lastIdx="7" clrIdx="0">
    <p:extLst>
      <p:ext uri="{19B8F6BF-5375-455C-9EA6-DF929625EA0E}">
        <p15:presenceInfo xmlns:p15="http://schemas.microsoft.com/office/powerpoint/2012/main" userId="S::bas@baixoillustraties.onmicrosoft.com::5fe2e351-afee-48ff-b99b-688abc4e30cd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3A8F"/>
    <a:srgbClr val="2FAF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66A204C-0A34-4CF0-8D97-CDA43D4F8B9D}" v="3" dt="2025-05-11T07:00:54.98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37"/>
    <p:restoredTop sz="79759"/>
  </p:normalViewPr>
  <p:slideViewPr>
    <p:cSldViewPr snapToGrid="0" snapToObjects="1">
      <p:cViewPr varScale="1">
        <p:scale>
          <a:sx n="127" d="100"/>
          <a:sy n="127" d="100"/>
        </p:scale>
        <p:origin x="4266" y="11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 showGuides="1">
      <p:cViewPr varScale="1">
        <p:scale>
          <a:sx n="97" d="100"/>
          <a:sy n="97" d="100"/>
        </p:scale>
        <p:origin x="4328" y="20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ediateam de bron" userId="S::mediateam@debronhg.nl::bcbb154d-77dc-4f87-a30c-339d022e183d" providerId="AD" clId="Web-{EFE78225-4A77-4CA3-B870-08ABF25BFC70}"/>
    <pc:docChg chg="addSld">
      <pc:chgData name="Mediateam de bron" userId="S::mediateam@debronhg.nl::bcbb154d-77dc-4f87-a30c-339d022e183d" providerId="AD" clId="Web-{EFE78225-4A77-4CA3-B870-08ABF25BFC70}" dt="2025-02-09T10:02:43.627" v="0"/>
      <pc:docMkLst>
        <pc:docMk/>
      </pc:docMkLst>
      <pc:sldChg chg="add replId">
        <pc:chgData name="Mediateam de bron" userId="S::mediateam@debronhg.nl::bcbb154d-77dc-4f87-a30c-339d022e183d" providerId="AD" clId="Web-{EFE78225-4A77-4CA3-B870-08ABF25BFC70}" dt="2025-02-09T10:02:43.627" v="0"/>
        <pc:sldMkLst>
          <pc:docMk/>
          <pc:sldMk cId="3670266130" sldId="343"/>
        </pc:sldMkLst>
      </pc:sldChg>
    </pc:docChg>
  </pc:docChgLst>
  <pc:docChgLst>
    <pc:chgData name="Mediateam de bron" userId="bcbb154d-77dc-4f87-a30c-339d022e183d" providerId="ADAL" clId="{50D875E6-62D0-6740-A4FC-9380BC51D0C1}"/>
    <pc:docChg chg="undo redo custSel addSld delSld modSld sldOrd addMainMaster delMainMaster modMainMaster modShowInfo">
      <pc:chgData name="Mediateam de bron" userId="bcbb154d-77dc-4f87-a30c-339d022e183d" providerId="ADAL" clId="{50D875E6-62D0-6740-A4FC-9380BC51D0C1}" dt="2025-05-10T19:23:40.964" v="1437" actId="478"/>
      <pc:docMkLst>
        <pc:docMk/>
      </pc:docMkLst>
      <pc:sldChg chg="addSp delSp modSp add mod modTransition">
        <pc:chgData name="Mediateam de bron" userId="bcbb154d-77dc-4f87-a30c-339d022e183d" providerId="ADAL" clId="{50D875E6-62D0-6740-A4FC-9380BC51D0C1}" dt="2025-05-10T19:23:40.964" v="1437" actId="478"/>
        <pc:sldMkLst>
          <pc:docMk/>
          <pc:sldMk cId="2694349790" sldId="256"/>
        </pc:sldMkLst>
        <pc:picChg chg="add del mod">
          <ac:chgData name="Mediateam de bron" userId="bcbb154d-77dc-4f87-a30c-339d022e183d" providerId="ADAL" clId="{50D875E6-62D0-6740-A4FC-9380BC51D0C1}" dt="2025-05-10T19:23:40.274" v="1436" actId="478"/>
          <ac:picMkLst>
            <pc:docMk/>
            <pc:sldMk cId="2694349790" sldId="256"/>
            <ac:picMk id="8" creationId="{4CAA4118-C26E-9354-FF3D-5E2CF37C39E8}"/>
          </ac:picMkLst>
        </pc:picChg>
        <pc:picChg chg="add del mod">
          <ac:chgData name="Mediateam de bron" userId="bcbb154d-77dc-4f87-a30c-339d022e183d" providerId="ADAL" clId="{50D875E6-62D0-6740-A4FC-9380BC51D0C1}" dt="2025-05-10T19:23:40.964" v="1437" actId="478"/>
          <ac:picMkLst>
            <pc:docMk/>
            <pc:sldMk cId="2694349790" sldId="256"/>
            <ac:picMk id="9" creationId="{8848DB50-6C9B-DBBE-5A41-856BB2E61A88}"/>
          </ac:picMkLst>
        </pc:picChg>
      </pc:sldChg>
      <pc:sldChg chg="addSp delSp modSp add del mod modClrScheme chgLayout">
        <pc:chgData name="Mediateam de bron" userId="bcbb154d-77dc-4f87-a30c-339d022e183d" providerId="ADAL" clId="{50D875E6-62D0-6740-A4FC-9380BC51D0C1}" dt="2025-05-09T21:22:53.433" v="1333" actId="20577"/>
        <pc:sldMkLst>
          <pc:docMk/>
          <pc:sldMk cId="0" sldId="258"/>
        </pc:sldMkLst>
        <pc:spChg chg="add mod">
          <ac:chgData name="Mediateam de bron" userId="bcbb154d-77dc-4f87-a30c-339d022e183d" providerId="ADAL" clId="{50D875E6-62D0-6740-A4FC-9380BC51D0C1}" dt="2025-05-09T21:22:53.433" v="1333" actId="20577"/>
          <ac:spMkLst>
            <pc:docMk/>
            <pc:sldMk cId="0" sldId="258"/>
            <ac:spMk id="2" creationId="{8A20D93C-E5FA-FD4E-82CD-2667ACBB02E1}"/>
          </ac:spMkLst>
        </pc:spChg>
        <pc:picChg chg="mod">
          <ac:chgData name="Mediateam de bron" userId="bcbb154d-77dc-4f87-a30c-339d022e183d" providerId="ADAL" clId="{50D875E6-62D0-6740-A4FC-9380BC51D0C1}" dt="2025-05-09T21:11:48.745" v="1197" actId="12788"/>
          <ac:picMkLst>
            <pc:docMk/>
            <pc:sldMk cId="0" sldId="258"/>
            <ac:picMk id="2050" creationId="{AC230A6A-77C4-AD21-70A6-D1C8A1DF8F36}"/>
          </ac:picMkLst>
        </pc:picChg>
      </pc:sldChg>
      <pc:sldChg chg="addSp delSp modSp add del mod modClrScheme chgLayout">
        <pc:chgData name="Mediateam de bron" userId="bcbb154d-77dc-4f87-a30c-339d022e183d" providerId="ADAL" clId="{50D875E6-62D0-6740-A4FC-9380BC51D0C1}" dt="2025-05-09T21:22:58.984" v="1336" actId="20577"/>
        <pc:sldMkLst>
          <pc:docMk/>
          <pc:sldMk cId="0" sldId="259"/>
        </pc:sldMkLst>
        <pc:spChg chg="add mod">
          <ac:chgData name="Mediateam de bron" userId="bcbb154d-77dc-4f87-a30c-339d022e183d" providerId="ADAL" clId="{50D875E6-62D0-6740-A4FC-9380BC51D0C1}" dt="2025-05-09T21:22:58.984" v="1336" actId="20577"/>
          <ac:spMkLst>
            <pc:docMk/>
            <pc:sldMk cId="0" sldId="259"/>
            <ac:spMk id="2" creationId="{F7A8232C-08C3-86D8-AB88-A551179D0C11}"/>
          </ac:spMkLst>
        </pc:spChg>
        <pc:picChg chg="mod">
          <ac:chgData name="Mediateam de bron" userId="bcbb154d-77dc-4f87-a30c-339d022e183d" providerId="ADAL" clId="{50D875E6-62D0-6740-A4FC-9380BC51D0C1}" dt="2025-05-09T21:12:03.258" v="1200" actId="12788"/>
          <ac:picMkLst>
            <pc:docMk/>
            <pc:sldMk cId="0" sldId="259"/>
            <ac:picMk id="3074" creationId="{344F7801-B99C-1849-4F3F-28A5E4193F92}"/>
          </ac:picMkLst>
        </pc:picChg>
      </pc:sldChg>
      <pc:sldChg chg="addSp delSp modSp add del mod modClrScheme chgLayout">
        <pc:chgData name="Mediateam de bron" userId="bcbb154d-77dc-4f87-a30c-339d022e183d" providerId="ADAL" clId="{50D875E6-62D0-6740-A4FC-9380BC51D0C1}" dt="2025-05-09T21:23:05.882" v="1342" actId="20577"/>
        <pc:sldMkLst>
          <pc:docMk/>
          <pc:sldMk cId="0" sldId="260"/>
        </pc:sldMkLst>
        <pc:spChg chg="add mod">
          <ac:chgData name="Mediateam de bron" userId="bcbb154d-77dc-4f87-a30c-339d022e183d" providerId="ADAL" clId="{50D875E6-62D0-6740-A4FC-9380BC51D0C1}" dt="2025-05-09T21:23:05.882" v="1342" actId="20577"/>
          <ac:spMkLst>
            <pc:docMk/>
            <pc:sldMk cId="0" sldId="260"/>
            <ac:spMk id="2" creationId="{BB52E08E-95BE-9A1A-590C-68A31EC6D4CF}"/>
          </ac:spMkLst>
        </pc:spChg>
        <pc:picChg chg="mod">
          <ac:chgData name="Mediateam de bron" userId="bcbb154d-77dc-4f87-a30c-339d022e183d" providerId="ADAL" clId="{50D875E6-62D0-6740-A4FC-9380BC51D0C1}" dt="2025-05-09T21:12:34.276" v="1208" actId="12788"/>
          <ac:picMkLst>
            <pc:docMk/>
            <pc:sldMk cId="0" sldId="260"/>
            <ac:picMk id="6146" creationId="{23EF53F0-0552-63AF-B4F0-7B9A97FF9487}"/>
          </ac:picMkLst>
        </pc:picChg>
      </pc:sldChg>
      <pc:sldChg chg="add del mod modClrScheme chgLayout">
        <pc:chgData name="Mediateam de bron" userId="bcbb154d-77dc-4f87-a30c-339d022e183d" providerId="ADAL" clId="{50D875E6-62D0-6740-A4FC-9380BC51D0C1}" dt="2025-05-09T21:10:20.220" v="1180" actId="2696"/>
        <pc:sldMkLst>
          <pc:docMk/>
          <pc:sldMk cId="0" sldId="261"/>
        </pc:sldMkLst>
      </pc:sldChg>
      <pc:sldChg chg="addSp delSp modSp add del mod modClrScheme chgLayout">
        <pc:chgData name="Mediateam de bron" userId="bcbb154d-77dc-4f87-a30c-339d022e183d" providerId="ADAL" clId="{50D875E6-62D0-6740-A4FC-9380BC51D0C1}" dt="2025-05-09T21:23:02.176" v="1339" actId="20577"/>
        <pc:sldMkLst>
          <pc:docMk/>
          <pc:sldMk cId="0" sldId="262"/>
        </pc:sldMkLst>
        <pc:spChg chg="add mod">
          <ac:chgData name="Mediateam de bron" userId="bcbb154d-77dc-4f87-a30c-339d022e183d" providerId="ADAL" clId="{50D875E6-62D0-6740-A4FC-9380BC51D0C1}" dt="2025-05-09T21:23:02.176" v="1339" actId="20577"/>
          <ac:spMkLst>
            <pc:docMk/>
            <pc:sldMk cId="0" sldId="262"/>
            <ac:spMk id="2" creationId="{8C7E737C-DA4D-FEDB-15F7-CABCBF1BCE9D}"/>
          </ac:spMkLst>
        </pc:spChg>
        <pc:picChg chg="mod">
          <ac:chgData name="Mediateam de bron" userId="bcbb154d-77dc-4f87-a30c-339d022e183d" providerId="ADAL" clId="{50D875E6-62D0-6740-A4FC-9380BC51D0C1}" dt="2025-05-09T21:12:13.257" v="1203" actId="12788"/>
          <ac:picMkLst>
            <pc:docMk/>
            <pc:sldMk cId="0" sldId="262"/>
            <ac:picMk id="5122" creationId="{E45C6F0C-195D-8F88-1040-9D0F5A15F4C3}"/>
          </ac:picMkLst>
        </pc:picChg>
      </pc:sldChg>
      <pc:sldChg chg="addSp delSp modSp add mod modClrScheme chgLayout">
        <pc:chgData name="Mediateam de bron" userId="bcbb154d-77dc-4f87-a30c-339d022e183d" providerId="ADAL" clId="{50D875E6-62D0-6740-A4FC-9380BC51D0C1}" dt="2025-05-09T21:22:19.996" v="1311" actId="20577"/>
        <pc:sldMkLst>
          <pc:docMk/>
          <pc:sldMk cId="4119759485" sldId="263"/>
        </pc:sldMkLst>
        <pc:spChg chg="add mod">
          <ac:chgData name="Mediateam de bron" userId="bcbb154d-77dc-4f87-a30c-339d022e183d" providerId="ADAL" clId="{50D875E6-62D0-6740-A4FC-9380BC51D0C1}" dt="2025-05-09T21:22:19.996" v="1311" actId="20577"/>
          <ac:spMkLst>
            <pc:docMk/>
            <pc:sldMk cId="4119759485" sldId="263"/>
            <ac:spMk id="3" creationId="{A108197C-AC73-40E9-102A-6F2A44A80BF6}"/>
          </ac:spMkLst>
        </pc:spChg>
        <pc:picChg chg="mod">
          <ac:chgData name="Mediateam de bron" userId="bcbb154d-77dc-4f87-a30c-339d022e183d" providerId="ADAL" clId="{50D875E6-62D0-6740-A4FC-9380BC51D0C1}" dt="2025-05-09T21:21:27.506" v="1292" actId="1076"/>
          <ac:picMkLst>
            <pc:docMk/>
            <pc:sldMk cId="4119759485" sldId="263"/>
            <ac:picMk id="2" creationId="{00000000-0000-0000-0000-000000000000}"/>
          </ac:picMkLst>
        </pc:picChg>
      </pc:sldChg>
      <pc:sldChg chg="addSp delSp modSp add mod modClrScheme chgLayout">
        <pc:chgData name="Mediateam de bron" userId="bcbb154d-77dc-4f87-a30c-339d022e183d" providerId="ADAL" clId="{50D875E6-62D0-6740-A4FC-9380BC51D0C1}" dt="2025-05-09T21:22:23.595" v="1314" actId="20577"/>
        <pc:sldMkLst>
          <pc:docMk/>
          <pc:sldMk cId="414893907" sldId="264"/>
        </pc:sldMkLst>
        <pc:spChg chg="add mod">
          <ac:chgData name="Mediateam de bron" userId="bcbb154d-77dc-4f87-a30c-339d022e183d" providerId="ADAL" clId="{50D875E6-62D0-6740-A4FC-9380BC51D0C1}" dt="2025-05-09T21:22:23.595" v="1314" actId="20577"/>
          <ac:spMkLst>
            <pc:docMk/>
            <pc:sldMk cId="414893907" sldId="264"/>
            <ac:spMk id="3" creationId="{44E1CFDA-0EFA-FA9F-95AF-F695ABE7128C}"/>
          </ac:spMkLst>
        </pc:spChg>
        <pc:picChg chg="mod">
          <ac:chgData name="Mediateam de bron" userId="bcbb154d-77dc-4f87-a30c-339d022e183d" providerId="ADAL" clId="{50D875E6-62D0-6740-A4FC-9380BC51D0C1}" dt="2025-05-09T21:21:40.001" v="1294" actId="1076"/>
          <ac:picMkLst>
            <pc:docMk/>
            <pc:sldMk cId="414893907" sldId="264"/>
            <ac:picMk id="2" creationId="{00000000-0000-0000-0000-000000000000}"/>
          </ac:picMkLst>
        </pc:picChg>
      </pc:sldChg>
      <pc:sldChg chg="addSp delSp modSp add mod modClrScheme chgLayout">
        <pc:chgData name="Mediateam de bron" userId="bcbb154d-77dc-4f87-a30c-339d022e183d" providerId="ADAL" clId="{50D875E6-62D0-6740-A4FC-9380BC51D0C1}" dt="2025-05-09T21:22:26.596" v="1317" actId="20577"/>
        <pc:sldMkLst>
          <pc:docMk/>
          <pc:sldMk cId="681637382" sldId="265"/>
        </pc:sldMkLst>
        <pc:spChg chg="add mod">
          <ac:chgData name="Mediateam de bron" userId="bcbb154d-77dc-4f87-a30c-339d022e183d" providerId="ADAL" clId="{50D875E6-62D0-6740-A4FC-9380BC51D0C1}" dt="2025-05-09T21:22:26.596" v="1317" actId="20577"/>
          <ac:spMkLst>
            <pc:docMk/>
            <pc:sldMk cId="681637382" sldId="265"/>
            <ac:spMk id="3" creationId="{A377DB02-56AF-D2D5-33DB-3B303817FC4E}"/>
          </ac:spMkLst>
        </pc:spChg>
        <pc:picChg chg="mod">
          <ac:chgData name="Mediateam de bron" userId="bcbb154d-77dc-4f87-a30c-339d022e183d" providerId="ADAL" clId="{50D875E6-62D0-6740-A4FC-9380BC51D0C1}" dt="2025-05-09T21:21:44.705" v="1295" actId="1076"/>
          <ac:picMkLst>
            <pc:docMk/>
            <pc:sldMk cId="681637382" sldId="265"/>
            <ac:picMk id="2" creationId="{00000000-0000-0000-0000-000000000000}"/>
          </ac:picMkLst>
        </pc:picChg>
      </pc:sldChg>
      <pc:sldChg chg="del">
        <pc:chgData name="Mediateam de bron" userId="bcbb154d-77dc-4f87-a30c-339d022e183d" providerId="ADAL" clId="{50D875E6-62D0-6740-A4FC-9380BC51D0C1}" dt="2025-05-09T20:33:21.422" v="742" actId="2696"/>
        <pc:sldMkLst>
          <pc:docMk/>
          <pc:sldMk cId="2434729884" sldId="273"/>
        </pc:sldMkLst>
      </pc:sldChg>
      <pc:sldChg chg="modTransition">
        <pc:chgData name="Mediateam de bron" userId="bcbb154d-77dc-4f87-a30c-339d022e183d" providerId="ADAL" clId="{50D875E6-62D0-6740-A4FC-9380BC51D0C1}" dt="2025-05-09T21:17:02.005" v="1240"/>
        <pc:sldMkLst>
          <pc:docMk/>
          <pc:sldMk cId="1911106333" sldId="276"/>
        </pc:sldMkLst>
      </pc:sldChg>
      <pc:sldChg chg="del">
        <pc:chgData name="Mediateam de bron" userId="bcbb154d-77dc-4f87-a30c-339d022e183d" providerId="ADAL" clId="{50D875E6-62D0-6740-A4FC-9380BC51D0C1}" dt="2025-05-09T20:04:42.854" v="382" actId="2696"/>
        <pc:sldMkLst>
          <pc:docMk/>
          <pc:sldMk cId="2881344646" sldId="278"/>
        </pc:sldMkLst>
      </pc:sldChg>
      <pc:sldChg chg="modSp mod modTransition">
        <pc:chgData name="Mediateam de bron" userId="bcbb154d-77dc-4f87-a30c-339d022e183d" providerId="ADAL" clId="{50D875E6-62D0-6740-A4FC-9380BC51D0C1}" dt="2025-05-10T16:20:23.661" v="1399" actId="20577"/>
        <pc:sldMkLst>
          <pc:docMk/>
          <pc:sldMk cId="811507222" sldId="279"/>
        </pc:sldMkLst>
        <pc:spChg chg="mod">
          <ac:chgData name="Mediateam de bron" userId="bcbb154d-77dc-4f87-a30c-339d022e183d" providerId="ADAL" clId="{50D875E6-62D0-6740-A4FC-9380BC51D0C1}" dt="2025-05-10T16:20:23.661" v="1399" actId="20577"/>
          <ac:spMkLst>
            <pc:docMk/>
            <pc:sldMk cId="811507222" sldId="279"/>
            <ac:spMk id="3" creationId="{477D6712-5FBE-3C45-8645-7612EB3993E6}"/>
          </ac:spMkLst>
        </pc:spChg>
      </pc:sldChg>
      <pc:sldChg chg="add modTransition">
        <pc:chgData name="Mediateam de bron" userId="bcbb154d-77dc-4f87-a30c-339d022e183d" providerId="ADAL" clId="{50D875E6-62D0-6740-A4FC-9380BC51D0C1}" dt="2025-05-09T21:17:10.915" v="1246"/>
        <pc:sldMkLst>
          <pc:docMk/>
          <pc:sldMk cId="1081578907" sldId="282"/>
        </pc:sldMkLst>
      </pc:sldChg>
      <pc:sldChg chg="modSp mod">
        <pc:chgData name="Mediateam de bron" userId="bcbb154d-77dc-4f87-a30c-339d022e183d" providerId="ADAL" clId="{50D875E6-62D0-6740-A4FC-9380BC51D0C1}" dt="2025-05-09T20:21:45.325" v="460" actId="14100"/>
        <pc:sldMkLst>
          <pc:docMk/>
          <pc:sldMk cId="649102274" sldId="283"/>
        </pc:sldMkLst>
        <pc:spChg chg="mod">
          <ac:chgData name="Mediateam de bron" userId="bcbb154d-77dc-4f87-a30c-339d022e183d" providerId="ADAL" clId="{50D875E6-62D0-6740-A4FC-9380BC51D0C1}" dt="2025-05-09T20:21:45.325" v="460" actId="14100"/>
          <ac:spMkLst>
            <pc:docMk/>
            <pc:sldMk cId="649102274" sldId="283"/>
            <ac:spMk id="3" creationId="{368BC6BA-6D9B-C743-8651-FE4D2C2F57F7}"/>
          </ac:spMkLst>
        </pc:spChg>
      </pc:sldChg>
      <pc:sldChg chg="modSp mod">
        <pc:chgData name="Mediateam de bron" userId="bcbb154d-77dc-4f87-a30c-339d022e183d" providerId="ADAL" clId="{50D875E6-62D0-6740-A4FC-9380BC51D0C1}" dt="2025-05-09T20:24:46.819" v="541" actId="20577"/>
        <pc:sldMkLst>
          <pc:docMk/>
          <pc:sldMk cId="3235711383" sldId="284"/>
        </pc:sldMkLst>
        <pc:spChg chg="mod">
          <ac:chgData name="Mediateam de bron" userId="bcbb154d-77dc-4f87-a30c-339d022e183d" providerId="ADAL" clId="{50D875E6-62D0-6740-A4FC-9380BC51D0C1}" dt="2025-05-09T20:24:46.819" v="541" actId="20577"/>
          <ac:spMkLst>
            <pc:docMk/>
            <pc:sldMk cId="3235711383" sldId="284"/>
            <ac:spMk id="3" creationId="{B6462904-31E8-974F-8FBF-276793560BD4}"/>
          </ac:spMkLst>
        </pc:spChg>
      </pc:sldChg>
      <pc:sldChg chg="modSp mod">
        <pc:chgData name="Mediateam de bron" userId="bcbb154d-77dc-4f87-a30c-339d022e183d" providerId="ADAL" clId="{50D875E6-62D0-6740-A4FC-9380BC51D0C1}" dt="2025-05-09T20:23:32.810" v="500" actId="20577"/>
        <pc:sldMkLst>
          <pc:docMk/>
          <pc:sldMk cId="3003770354" sldId="285"/>
        </pc:sldMkLst>
        <pc:spChg chg="mod">
          <ac:chgData name="Mediateam de bron" userId="bcbb154d-77dc-4f87-a30c-339d022e183d" providerId="ADAL" clId="{50D875E6-62D0-6740-A4FC-9380BC51D0C1}" dt="2025-05-09T20:23:32.810" v="500" actId="20577"/>
          <ac:spMkLst>
            <pc:docMk/>
            <pc:sldMk cId="3003770354" sldId="285"/>
            <ac:spMk id="3" creationId="{41DF9841-820A-FB4A-8F8D-D6F6A20EABA5}"/>
          </ac:spMkLst>
        </pc:spChg>
      </pc:sldChg>
      <pc:sldChg chg="modSp mod">
        <pc:chgData name="Mediateam de bron" userId="bcbb154d-77dc-4f87-a30c-339d022e183d" providerId="ADAL" clId="{50D875E6-62D0-6740-A4FC-9380BC51D0C1}" dt="2025-05-09T20:26:11.978" v="610" actId="20577"/>
        <pc:sldMkLst>
          <pc:docMk/>
          <pc:sldMk cId="2880647072" sldId="287"/>
        </pc:sldMkLst>
        <pc:spChg chg="mod">
          <ac:chgData name="Mediateam de bron" userId="bcbb154d-77dc-4f87-a30c-339d022e183d" providerId="ADAL" clId="{50D875E6-62D0-6740-A4FC-9380BC51D0C1}" dt="2025-05-09T20:25:39.670" v="606" actId="14100"/>
          <ac:spMkLst>
            <pc:docMk/>
            <pc:sldMk cId="2880647072" sldId="287"/>
            <ac:spMk id="3" creationId="{F98D2430-8103-814A-9E56-DF48EF5D4DC2}"/>
          </ac:spMkLst>
        </pc:spChg>
        <pc:spChg chg="mod">
          <ac:chgData name="Mediateam de bron" userId="bcbb154d-77dc-4f87-a30c-339d022e183d" providerId="ADAL" clId="{50D875E6-62D0-6740-A4FC-9380BC51D0C1}" dt="2025-05-09T20:26:11.978" v="610" actId="20577"/>
          <ac:spMkLst>
            <pc:docMk/>
            <pc:sldMk cId="2880647072" sldId="287"/>
            <ac:spMk id="4" creationId="{617AEEDA-D206-284D-977D-2C8980F06E13}"/>
          </ac:spMkLst>
        </pc:spChg>
      </pc:sldChg>
      <pc:sldChg chg="modSp mod">
        <pc:chgData name="Mediateam de bron" userId="bcbb154d-77dc-4f87-a30c-339d022e183d" providerId="ADAL" clId="{50D875E6-62D0-6740-A4FC-9380BC51D0C1}" dt="2025-05-09T21:15:55.005" v="1227" actId="20577"/>
        <pc:sldMkLst>
          <pc:docMk/>
          <pc:sldMk cId="2903794445" sldId="288"/>
        </pc:sldMkLst>
        <pc:spChg chg="mod">
          <ac:chgData name="Mediateam de bron" userId="bcbb154d-77dc-4f87-a30c-339d022e183d" providerId="ADAL" clId="{50D875E6-62D0-6740-A4FC-9380BC51D0C1}" dt="2025-05-09T21:15:55.005" v="1227" actId="20577"/>
          <ac:spMkLst>
            <pc:docMk/>
            <pc:sldMk cId="2903794445" sldId="288"/>
            <ac:spMk id="2" creationId="{90852E74-3BB1-0D4C-95B6-C5A2F3B42FBF}"/>
          </ac:spMkLst>
        </pc:spChg>
      </pc:sldChg>
      <pc:sldChg chg="ord">
        <pc:chgData name="Mediateam de bron" userId="bcbb154d-77dc-4f87-a30c-339d022e183d" providerId="ADAL" clId="{50D875E6-62D0-6740-A4FC-9380BC51D0C1}" dt="2025-05-09T20:23:26.801" v="496" actId="20578"/>
        <pc:sldMkLst>
          <pc:docMk/>
          <pc:sldMk cId="2187028930" sldId="289"/>
        </pc:sldMkLst>
      </pc:sldChg>
      <pc:sldChg chg="modSp mod">
        <pc:chgData name="Mediateam de bron" userId="bcbb154d-77dc-4f87-a30c-339d022e183d" providerId="ADAL" clId="{50D875E6-62D0-6740-A4FC-9380BC51D0C1}" dt="2025-05-09T20:28:12.832" v="684" actId="20577"/>
        <pc:sldMkLst>
          <pc:docMk/>
          <pc:sldMk cId="98473749" sldId="290"/>
        </pc:sldMkLst>
        <pc:spChg chg="mod">
          <ac:chgData name="Mediateam de bron" userId="bcbb154d-77dc-4f87-a30c-339d022e183d" providerId="ADAL" clId="{50D875E6-62D0-6740-A4FC-9380BC51D0C1}" dt="2025-05-09T20:28:12.832" v="684" actId="20577"/>
          <ac:spMkLst>
            <pc:docMk/>
            <pc:sldMk cId="98473749" sldId="290"/>
            <ac:spMk id="2" creationId="{E220952C-7168-DB4C-92CA-13CAFC859A48}"/>
          </ac:spMkLst>
        </pc:spChg>
      </pc:sldChg>
      <pc:sldChg chg="add del">
        <pc:chgData name="Mediateam de bron" userId="bcbb154d-77dc-4f87-a30c-339d022e183d" providerId="ADAL" clId="{50D875E6-62D0-6740-A4FC-9380BC51D0C1}" dt="2025-05-09T20:55:55.346" v="1047" actId="2696"/>
        <pc:sldMkLst>
          <pc:docMk/>
          <pc:sldMk cId="1766384306" sldId="293"/>
        </pc:sldMkLst>
      </pc:sldChg>
      <pc:sldChg chg="del">
        <pc:chgData name="Mediateam de bron" userId="bcbb154d-77dc-4f87-a30c-339d022e183d" providerId="ADAL" clId="{50D875E6-62D0-6740-A4FC-9380BC51D0C1}" dt="2025-05-09T20:47:17.524" v="925" actId="2696"/>
        <pc:sldMkLst>
          <pc:docMk/>
          <pc:sldMk cId="2310074793" sldId="293"/>
        </pc:sldMkLst>
      </pc:sldChg>
      <pc:sldChg chg="del">
        <pc:chgData name="Mediateam de bron" userId="bcbb154d-77dc-4f87-a30c-339d022e183d" providerId="ADAL" clId="{50D875E6-62D0-6740-A4FC-9380BC51D0C1}" dt="2025-05-09T20:35:19.540" v="789" actId="2696"/>
        <pc:sldMkLst>
          <pc:docMk/>
          <pc:sldMk cId="619506841" sldId="305"/>
        </pc:sldMkLst>
      </pc:sldChg>
      <pc:sldChg chg="modSp add mod">
        <pc:chgData name="Mediateam de bron" userId="bcbb154d-77dc-4f87-a30c-339d022e183d" providerId="ADAL" clId="{50D875E6-62D0-6740-A4FC-9380BC51D0C1}" dt="2025-05-09T20:57:20.068" v="1091" actId="1076"/>
        <pc:sldMkLst>
          <pc:docMk/>
          <pc:sldMk cId="2604372721" sldId="316"/>
        </pc:sldMkLst>
        <pc:spChg chg="mod">
          <ac:chgData name="Mediateam de bron" userId="bcbb154d-77dc-4f87-a30c-339d022e183d" providerId="ADAL" clId="{50D875E6-62D0-6740-A4FC-9380BC51D0C1}" dt="2025-05-09T20:56:15.098" v="1056" actId="14100"/>
          <ac:spMkLst>
            <pc:docMk/>
            <pc:sldMk cId="2604372721" sldId="316"/>
            <ac:spMk id="3" creationId="{F62B0D77-48D5-2744-8AFC-2E6535337E38}"/>
          </ac:spMkLst>
        </pc:spChg>
        <pc:spChg chg="mod">
          <ac:chgData name="Mediateam de bron" userId="bcbb154d-77dc-4f87-a30c-339d022e183d" providerId="ADAL" clId="{50D875E6-62D0-6740-A4FC-9380BC51D0C1}" dt="2025-05-09T20:57:20.068" v="1091" actId="1076"/>
          <ac:spMkLst>
            <pc:docMk/>
            <pc:sldMk cId="2604372721" sldId="316"/>
            <ac:spMk id="5" creationId="{99905E92-7D19-4864-AE13-776F14E8E412}"/>
          </ac:spMkLst>
        </pc:spChg>
      </pc:sldChg>
      <pc:sldChg chg="del">
        <pc:chgData name="Mediateam de bron" userId="bcbb154d-77dc-4f87-a30c-339d022e183d" providerId="ADAL" clId="{50D875E6-62D0-6740-A4FC-9380BC51D0C1}" dt="2025-05-09T20:47:17.524" v="925" actId="2696"/>
        <pc:sldMkLst>
          <pc:docMk/>
          <pc:sldMk cId="2907278119" sldId="316"/>
        </pc:sldMkLst>
      </pc:sldChg>
      <pc:sldChg chg="del">
        <pc:chgData name="Mediateam de bron" userId="bcbb154d-77dc-4f87-a30c-339d022e183d" providerId="ADAL" clId="{50D875E6-62D0-6740-A4FC-9380BC51D0C1}" dt="2025-05-09T20:28:15.849" v="685" actId="2696"/>
        <pc:sldMkLst>
          <pc:docMk/>
          <pc:sldMk cId="2440699769" sldId="317"/>
        </pc:sldMkLst>
      </pc:sldChg>
      <pc:sldChg chg="del">
        <pc:chgData name="Mediateam de bron" userId="bcbb154d-77dc-4f87-a30c-339d022e183d" providerId="ADAL" clId="{50D875E6-62D0-6740-A4FC-9380BC51D0C1}" dt="2025-05-09T20:07:03.259" v="393" actId="2696"/>
        <pc:sldMkLst>
          <pc:docMk/>
          <pc:sldMk cId="1585123301" sldId="321"/>
        </pc:sldMkLst>
      </pc:sldChg>
      <pc:sldChg chg="del">
        <pc:chgData name="Mediateam de bron" userId="bcbb154d-77dc-4f87-a30c-339d022e183d" providerId="ADAL" clId="{50D875E6-62D0-6740-A4FC-9380BC51D0C1}" dt="2025-05-09T20:35:18.717" v="788" actId="2696"/>
        <pc:sldMkLst>
          <pc:docMk/>
          <pc:sldMk cId="544239359" sldId="322"/>
        </pc:sldMkLst>
      </pc:sldChg>
      <pc:sldChg chg="del">
        <pc:chgData name="Mediateam de bron" userId="bcbb154d-77dc-4f87-a30c-339d022e183d" providerId="ADAL" clId="{50D875E6-62D0-6740-A4FC-9380BC51D0C1}" dt="2025-05-09T20:35:23.772" v="790" actId="2696"/>
        <pc:sldMkLst>
          <pc:docMk/>
          <pc:sldMk cId="274574101" sldId="332"/>
        </pc:sldMkLst>
      </pc:sldChg>
      <pc:sldChg chg="del">
        <pc:chgData name="Mediateam de bron" userId="bcbb154d-77dc-4f87-a30c-339d022e183d" providerId="ADAL" clId="{50D875E6-62D0-6740-A4FC-9380BC51D0C1}" dt="2025-05-09T20:25:21.662" v="580" actId="2696"/>
        <pc:sldMkLst>
          <pc:docMk/>
          <pc:sldMk cId="2290120179" sldId="333"/>
        </pc:sldMkLst>
      </pc:sldChg>
      <pc:sldChg chg="del">
        <pc:chgData name="Mediateam de bron" userId="bcbb154d-77dc-4f87-a30c-339d022e183d" providerId="ADAL" clId="{50D875E6-62D0-6740-A4FC-9380BC51D0C1}" dt="2025-05-09T20:25:24.805" v="584" actId="2696"/>
        <pc:sldMkLst>
          <pc:docMk/>
          <pc:sldMk cId="768868791" sldId="334"/>
        </pc:sldMkLst>
      </pc:sldChg>
      <pc:sldChg chg="del">
        <pc:chgData name="Mediateam de bron" userId="bcbb154d-77dc-4f87-a30c-339d022e183d" providerId="ADAL" clId="{50D875E6-62D0-6740-A4FC-9380BC51D0C1}" dt="2025-05-09T20:25:22.471" v="581" actId="2696"/>
        <pc:sldMkLst>
          <pc:docMk/>
          <pc:sldMk cId="3116892629" sldId="335"/>
        </pc:sldMkLst>
      </pc:sldChg>
      <pc:sldChg chg="del">
        <pc:chgData name="Mediateam de bron" userId="bcbb154d-77dc-4f87-a30c-339d022e183d" providerId="ADAL" clId="{50D875E6-62D0-6740-A4FC-9380BC51D0C1}" dt="2025-05-09T20:07:01.755" v="392" actId="2696"/>
        <pc:sldMkLst>
          <pc:docMk/>
          <pc:sldMk cId="1297282799" sldId="336"/>
        </pc:sldMkLst>
      </pc:sldChg>
      <pc:sldChg chg="del">
        <pc:chgData name="Mediateam de bron" userId="bcbb154d-77dc-4f87-a30c-339d022e183d" providerId="ADAL" clId="{50D875E6-62D0-6740-A4FC-9380BC51D0C1}" dt="2025-05-09T20:25:22.837" v="582" actId="2696"/>
        <pc:sldMkLst>
          <pc:docMk/>
          <pc:sldMk cId="4188642760" sldId="337"/>
        </pc:sldMkLst>
      </pc:sldChg>
      <pc:sldChg chg="del">
        <pc:chgData name="Mediateam de bron" userId="bcbb154d-77dc-4f87-a30c-339d022e183d" providerId="ADAL" clId="{50D875E6-62D0-6740-A4FC-9380BC51D0C1}" dt="2025-05-09T20:25:23.587" v="583" actId="2696"/>
        <pc:sldMkLst>
          <pc:docMk/>
          <pc:sldMk cId="3875661116" sldId="338"/>
        </pc:sldMkLst>
      </pc:sldChg>
      <pc:sldChg chg="add del">
        <pc:chgData name="Mediateam de bron" userId="bcbb154d-77dc-4f87-a30c-339d022e183d" providerId="ADAL" clId="{50D875E6-62D0-6740-A4FC-9380BC51D0C1}" dt="2025-05-09T20:55:56.057" v="1048" actId="2696"/>
        <pc:sldMkLst>
          <pc:docMk/>
          <pc:sldMk cId="686791561" sldId="339"/>
        </pc:sldMkLst>
      </pc:sldChg>
      <pc:sldChg chg="del">
        <pc:chgData name="Mediateam de bron" userId="bcbb154d-77dc-4f87-a30c-339d022e183d" providerId="ADAL" clId="{50D875E6-62D0-6740-A4FC-9380BC51D0C1}" dt="2025-05-09T20:47:17.524" v="925" actId="2696"/>
        <pc:sldMkLst>
          <pc:docMk/>
          <pc:sldMk cId="1217029078" sldId="339"/>
        </pc:sldMkLst>
      </pc:sldChg>
      <pc:sldChg chg="del">
        <pc:chgData name="Mediateam de bron" userId="bcbb154d-77dc-4f87-a30c-339d022e183d" providerId="ADAL" clId="{50D875E6-62D0-6740-A4FC-9380BC51D0C1}" dt="2025-05-09T20:08:46.274" v="410" actId="2696"/>
        <pc:sldMkLst>
          <pc:docMk/>
          <pc:sldMk cId="3390001792" sldId="340"/>
        </pc:sldMkLst>
      </pc:sldChg>
      <pc:sldChg chg="modSp mod modTransition">
        <pc:chgData name="Mediateam de bron" userId="bcbb154d-77dc-4f87-a30c-339d022e183d" providerId="ADAL" clId="{50D875E6-62D0-6740-A4FC-9380BC51D0C1}" dt="2025-05-09T21:17:48.772" v="1261"/>
        <pc:sldMkLst>
          <pc:docMk/>
          <pc:sldMk cId="1783700283" sldId="341"/>
        </pc:sldMkLst>
        <pc:spChg chg="mod">
          <ac:chgData name="Mediateam de bron" userId="bcbb154d-77dc-4f87-a30c-339d022e183d" providerId="ADAL" clId="{50D875E6-62D0-6740-A4FC-9380BC51D0C1}" dt="2025-05-09T20:08:06.581" v="401" actId="20577"/>
          <ac:spMkLst>
            <pc:docMk/>
            <pc:sldMk cId="1783700283" sldId="341"/>
            <ac:spMk id="3" creationId="{6ED4796E-000A-1C72-E60A-E6D6FF342AAB}"/>
          </ac:spMkLst>
        </pc:spChg>
      </pc:sldChg>
      <pc:sldChg chg="modSp mod">
        <pc:chgData name="Mediateam de bron" userId="bcbb154d-77dc-4f87-a30c-339d022e183d" providerId="ADAL" clId="{50D875E6-62D0-6740-A4FC-9380BC51D0C1}" dt="2025-05-09T20:08:12.101" v="409" actId="20577"/>
        <pc:sldMkLst>
          <pc:docMk/>
          <pc:sldMk cId="3061620190" sldId="342"/>
        </pc:sldMkLst>
        <pc:spChg chg="mod">
          <ac:chgData name="Mediateam de bron" userId="bcbb154d-77dc-4f87-a30c-339d022e183d" providerId="ADAL" clId="{50D875E6-62D0-6740-A4FC-9380BC51D0C1}" dt="2025-05-09T20:08:12.101" v="409" actId="20577"/>
          <ac:spMkLst>
            <pc:docMk/>
            <pc:sldMk cId="3061620190" sldId="342"/>
            <ac:spMk id="5" creationId="{CBBAFA10-F4F8-F385-5CCD-0FCBF2B628B7}"/>
          </ac:spMkLst>
        </pc:spChg>
      </pc:sldChg>
      <pc:sldChg chg="add modTransition">
        <pc:chgData name="Mediateam de bron" userId="bcbb154d-77dc-4f87-a30c-339d022e183d" providerId="ADAL" clId="{50D875E6-62D0-6740-A4FC-9380BC51D0C1}" dt="2025-05-09T21:17:06.473" v="1243"/>
        <pc:sldMkLst>
          <pc:docMk/>
          <pc:sldMk cId="4161339001" sldId="344"/>
        </pc:sldMkLst>
      </pc:sldChg>
      <pc:sldChg chg="add ord">
        <pc:chgData name="Mediateam de bron" userId="bcbb154d-77dc-4f87-a30c-339d022e183d" providerId="ADAL" clId="{50D875E6-62D0-6740-A4FC-9380BC51D0C1}" dt="2025-05-09T20:05:48.100" v="388" actId="20578"/>
        <pc:sldMkLst>
          <pc:docMk/>
          <pc:sldMk cId="408483260" sldId="345"/>
        </pc:sldMkLst>
      </pc:sldChg>
      <pc:sldChg chg="add del">
        <pc:chgData name="Mediateam de bron" userId="bcbb154d-77dc-4f87-a30c-339d022e183d" providerId="ADAL" clId="{50D875E6-62D0-6740-A4FC-9380BC51D0C1}" dt="2025-05-09T20:05:39.576" v="384"/>
        <pc:sldMkLst>
          <pc:docMk/>
          <pc:sldMk cId="3850177016" sldId="345"/>
        </pc:sldMkLst>
      </pc:sldChg>
      <pc:sldChg chg="add del">
        <pc:chgData name="Mediateam de bron" userId="bcbb154d-77dc-4f87-a30c-339d022e183d" providerId="ADAL" clId="{50D875E6-62D0-6740-A4FC-9380BC51D0C1}" dt="2025-05-09T20:05:47.220" v="387"/>
        <pc:sldMkLst>
          <pc:docMk/>
          <pc:sldMk cId="341921492" sldId="346"/>
        </pc:sldMkLst>
      </pc:sldChg>
      <pc:sldChg chg="add del">
        <pc:chgData name="Mediateam de bron" userId="bcbb154d-77dc-4f87-a30c-339d022e183d" providerId="ADAL" clId="{50D875E6-62D0-6740-A4FC-9380BC51D0C1}" dt="2025-05-09T20:05:39.576" v="384"/>
        <pc:sldMkLst>
          <pc:docMk/>
          <pc:sldMk cId="1649732698" sldId="346"/>
        </pc:sldMkLst>
      </pc:sldChg>
      <pc:sldChg chg="add">
        <pc:chgData name="Mediateam de bron" userId="bcbb154d-77dc-4f87-a30c-339d022e183d" providerId="ADAL" clId="{50D875E6-62D0-6740-A4FC-9380BC51D0C1}" dt="2025-05-09T20:05:50.608" v="389"/>
        <pc:sldMkLst>
          <pc:docMk/>
          <pc:sldMk cId="4274779954" sldId="346"/>
        </pc:sldMkLst>
      </pc:sldChg>
      <pc:sldChg chg="add modTransition">
        <pc:chgData name="Mediateam de bron" userId="bcbb154d-77dc-4f87-a30c-339d022e183d" providerId="ADAL" clId="{50D875E6-62D0-6740-A4FC-9380BC51D0C1}" dt="2025-05-09T21:17:15.023" v="1249"/>
        <pc:sldMkLst>
          <pc:docMk/>
          <pc:sldMk cId="224369001" sldId="347"/>
        </pc:sldMkLst>
      </pc:sldChg>
      <pc:sldChg chg="add modTransition">
        <pc:chgData name="Mediateam de bron" userId="bcbb154d-77dc-4f87-a30c-339d022e183d" providerId="ADAL" clId="{50D875E6-62D0-6740-A4FC-9380BC51D0C1}" dt="2025-05-09T21:17:33.100" v="1255"/>
        <pc:sldMkLst>
          <pc:docMk/>
          <pc:sldMk cId="3092291003" sldId="348"/>
        </pc:sldMkLst>
      </pc:sldChg>
      <pc:sldChg chg="add modTransition">
        <pc:chgData name="Mediateam de bron" userId="bcbb154d-77dc-4f87-a30c-339d022e183d" providerId="ADAL" clId="{50D875E6-62D0-6740-A4FC-9380BC51D0C1}" dt="2025-05-09T21:17:39.383" v="1258"/>
        <pc:sldMkLst>
          <pc:docMk/>
          <pc:sldMk cId="2943637887" sldId="349"/>
        </pc:sldMkLst>
      </pc:sldChg>
      <pc:sldChg chg="addSp delSp modSp add mod setBg chgLayout">
        <pc:chgData name="Mediateam de bron" userId="bcbb154d-77dc-4f87-a30c-339d022e183d" providerId="ADAL" clId="{50D875E6-62D0-6740-A4FC-9380BC51D0C1}" dt="2025-05-09T20:52:25.098" v="996"/>
        <pc:sldMkLst>
          <pc:docMk/>
          <pc:sldMk cId="304069324" sldId="350"/>
        </pc:sldMkLst>
        <pc:spChg chg="mod">
          <ac:chgData name="Mediateam de bron" userId="bcbb154d-77dc-4f87-a30c-339d022e183d" providerId="ADAL" clId="{50D875E6-62D0-6740-A4FC-9380BC51D0C1}" dt="2025-05-09T20:23:22.654" v="495" actId="20577"/>
          <ac:spMkLst>
            <pc:docMk/>
            <pc:sldMk cId="304069324" sldId="350"/>
            <ac:spMk id="3" creationId="{3296212D-612F-AF9A-EDFC-55E3DDEEB8FE}"/>
          </ac:spMkLst>
        </pc:spChg>
      </pc:sldChg>
      <pc:sldChg chg="modSp add mod">
        <pc:chgData name="Mediateam de bron" userId="bcbb154d-77dc-4f87-a30c-339d022e183d" providerId="ADAL" clId="{50D875E6-62D0-6740-A4FC-9380BC51D0C1}" dt="2025-05-09T20:24:09.170" v="527" actId="20577"/>
        <pc:sldMkLst>
          <pc:docMk/>
          <pc:sldMk cId="3324119223" sldId="351"/>
        </pc:sldMkLst>
        <pc:spChg chg="mod">
          <ac:chgData name="Mediateam de bron" userId="bcbb154d-77dc-4f87-a30c-339d022e183d" providerId="ADAL" clId="{50D875E6-62D0-6740-A4FC-9380BC51D0C1}" dt="2025-05-09T20:24:09.170" v="527" actId="20577"/>
          <ac:spMkLst>
            <pc:docMk/>
            <pc:sldMk cId="3324119223" sldId="351"/>
            <ac:spMk id="2" creationId="{3C7B5C05-3AF3-9946-2549-2F4C6F53647C}"/>
          </ac:spMkLst>
        </pc:spChg>
      </pc:sldChg>
      <pc:sldChg chg="modSp add mod">
        <pc:chgData name="Mediateam de bron" userId="bcbb154d-77dc-4f87-a30c-339d022e183d" providerId="ADAL" clId="{50D875E6-62D0-6740-A4FC-9380BC51D0C1}" dt="2025-05-09T20:24:11.510" v="529" actId="20577"/>
        <pc:sldMkLst>
          <pc:docMk/>
          <pc:sldMk cId="2264213322" sldId="352"/>
        </pc:sldMkLst>
        <pc:spChg chg="mod">
          <ac:chgData name="Mediateam de bron" userId="bcbb154d-77dc-4f87-a30c-339d022e183d" providerId="ADAL" clId="{50D875E6-62D0-6740-A4FC-9380BC51D0C1}" dt="2025-05-09T20:24:11.510" v="529" actId="20577"/>
          <ac:spMkLst>
            <pc:docMk/>
            <pc:sldMk cId="2264213322" sldId="352"/>
            <ac:spMk id="2" creationId="{E4F8FB52-7A3D-7D10-0E61-3426FC908EA8}"/>
          </ac:spMkLst>
        </pc:spChg>
      </pc:sldChg>
      <pc:sldChg chg="modSp add mod">
        <pc:chgData name="Mediateam de bron" userId="bcbb154d-77dc-4f87-a30c-339d022e183d" providerId="ADAL" clId="{50D875E6-62D0-6740-A4FC-9380BC51D0C1}" dt="2025-05-09T20:25:00.921" v="563" actId="20577"/>
        <pc:sldMkLst>
          <pc:docMk/>
          <pc:sldMk cId="2964038535" sldId="353"/>
        </pc:sldMkLst>
        <pc:spChg chg="mod">
          <ac:chgData name="Mediateam de bron" userId="bcbb154d-77dc-4f87-a30c-339d022e183d" providerId="ADAL" clId="{50D875E6-62D0-6740-A4FC-9380BC51D0C1}" dt="2025-05-09T20:25:00.921" v="563" actId="20577"/>
          <ac:spMkLst>
            <pc:docMk/>
            <pc:sldMk cId="2964038535" sldId="353"/>
            <ac:spMk id="2" creationId="{A14F8DEC-764E-AFDC-E08E-F92B362CC88B}"/>
          </ac:spMkLst>
        </pc:spChg>
      </pc:sldChg>
      <pc:sldChg chg="modSp add mod">
        <pc:chgData name="Mediateam de bron" userId="bcbb154d-77dc-4f87-a30c-339d022e183d" providerId="ADAL" clId="{50D875E6-62D0-6740-A4FC-9380BC51D0C1}" dt="2025-05-09T20:25:17.361" v="579" actId="20577"/>
        <pc:sldMkLst>
          <pc:docMk/>
          <pc:sldMk cId="1839891543" sldId="354"/>
        </pc:sldMkLst>
        <pc:spChg chg="mod">
          <ac:chgData name="Mediateam de bron" userId="bcbb154d-77dc-4f87-a30c-339d022e183d" providerId="ADAL" clId="{50D875E6-62D0-6740-A4FC-9380BC51D0C1}" dt="2025-05-09T20:25:17.361" v="579" actId="20577"/>
          <ac:spMkLst>
            <pc:docMk/>
            <pc:sldMk cId="1839891543" sldId="354"/>
            <ac:spMk id="3" creationId="{45814127-DD8D-8BEC-C7CC-68034A75D84E}"/>
          </ac:spMkLst>
        </pc:spChg>
      </pc:sldChg>
      <pc:sldChg chg="modSp add mod">
        <pc:chgData name="Mediateam de bron" userId="bcbb154d-77dc-4f87-a30c-339d022e183d" providerId="ADAL" clId="{50D875E6-62D0-6740-A4FC-9380BC51D0C1}" dt="2025-05-09T21:22:35.117" v="1320" actId="20577"/>
        <pc:sldMkLst>
          <pc:docMk/>
          <pc:sldMk cId="1390024034" sldId="355"/>
        </pc:sldMkLst>
        <pc:spChg chg="mod">
          <ac:chgData name="Mediateam de bron" userId="bcbb154d-77dc-4f87-a30c-339d022e183d" providerId="ADAL" clId="{50D875E6-62D0-6740-A4FC-9380BC51D0C1}" dt="2025-05-09T21:22:35.117" v="1320" actId="20577"/>
          <ac:spMkLst>
            <pc:docMk/>
            <pc:sldMk cId="1390024034" sldId="355"/>
            <ac:spMk id="3" creationId="{11CA9437-1382-ECF7-708C-FAB4DD07B234}"/>
          </ac:spMkLst>
        </pc:spChg>
      </pc:sldChg>
      <pc:sldChg chg="modSp add mod modNotesTx">
        <pc:chgData name="Mediateam de bron" userId="bcbb154d-77dc-4f87-a30c-339d022e183d" providerId="ADAL" clId="{50D875E6-62D0-6740-A4FC-9380BC51D0C1}" dt="2025-05-09T20:29:56.508" v="701"/>
        <pc:sldMkLst>
          <pc:docMk/>
          <pc:sldMk cId="3036671331" sldId="356"/>
        </pc:sldMkLst>
        <pc:spChg chg="mod">
          <ac:chgData name="Mediateam de bron" userId="bcbb154d-77dc-4f87-a30c-339d022e183d" providerId="ADAL" clId="{50D875E6-62D0-6740-A4FC-9380BC51D0C1}" dt="2025-05-09T20:28:57.444" v="693" actId="1076"/>
          <ac:spMkLst>
            <pc:docMk/>
            <pc:sldMk cId="3036671331" sldId="356"/>
            <ac:spMk id="2" creationId="{0AA75EC9-2E45-CEE5-3BCE-0439E0920DF6}"/>
          </ac:spMkLst>
        </pc:spChg>
      </pc:sldChg>
      <pc:sldChg chg="add modNotesTx">
        <pc:chgData name="Mediateam de bron" userId="bcbb154d-77dc-4f87-a30c-339d022e183d" providerId="ADAL" clId="{50D875E6-62D0-6740-A4FC-9380BC51D0C1}" dt="2025-05-09T20:30:05.452" v="702"/>
        <pc:sldMkLst>
          <pc:docMk/>
          <pc:sldMk cId="1214966090" sldId="357"/>
        </pc:sldMkLst>
      </pc:sldChg>
      <pc:sldChg chg="modSp add mod modNotesTx">
        <pc:chgData name="Mediateam de bron" userId="bcbb154d-77dc-4f87-a30c-339d022e183d" providerId="ADAL" clId="{50D875E6-62D0-6740-A4FC-9380BC51D0C1}" dt="2025-05-09T20:30:18.757" v="707" actId="20577"/>
        <pc:sldMkLst>
          <pc:docMk/>
          <pc:sldMk cId="781207833" sldId="370"/>
        </pc:sldMkLst>
        <pc:spChg chg="mod">
          <ac:chgData name="Mediateam de bron" userId="bcbb154d-77dc-4f87-a30c-339d022e183d" providerId="ADAL" clId="{50D875E6-62D0-6740-A4FC-9380BC51D0C1}" dt="2025-05-09T20:29:13.348" v="698" actId="1076"/>
          <ac:spMkLst>
            <pc:docMk/>
            <pc:sldMk cId="781207833" sldId="370"/>
            <ac:spMk id="2" creationId="{332D0AB3-EC5B-5704-15FC-9403450C2B88}"/>
          </ac:spMkLst>
        </pc:spChg>
      </pc:sldChg>
      <pc:sldChg chg="add modNotesTx">
        <pc:chgData name="Mediateam de bron" userId="bcbb154d-77dc-4f87-a30c-339d022e183d" providerId="ADAL" clId="{50D875E6-62D0-6740-A4FC-9380BC51D0C1}" dt="2025-05-09T20:30:33.426" v="708"/>
        <pc:sldMkLst>
          <pc:docMk/>
          <pc:sldMk cId="3675021560" sldId="371"/>
        </pc:sldMkLst>
      </pc:sldChg>
      <pc:sldChg chg="modSp add del mod">
        <pc:chgData name="Mediateam de bron" userId="bcbb154d-77dc-4f87-a30c-339d022e183d" providerId="ADAL" clId="{50D875E6-62D0-6740-A4FC-9380BC51D0C1}" dt="2025-05-09T20:29:07.102" v="697" actId="2696"/>
        <pc:sldMkLst>
          <pc:docMk/>
          <pc:sldMk cId="128688554" sldId="372"/>
        </pc:sldMkLst>
      </pc:sldChg>
      <pc:sldChg chg="add del">
        <pc:chgData name="Mediateam de bron" userId="bcbb154d-77dc-4f87-a30c-339d022e183d" providerId="ADAL" clId="{50D875E6-62D0-6740-A4FC-9380BC51D0C1}" dt="2025-05-09T20:29:02.578" v="695"/>
        <pc:sldMkLst>
          <pc:docMk/>
          <pc:sldMk cId="2712923025" sldId="373"/>
        </pc:sldMkLst>
      </pc:sldChg>
      <pc:sldChg chg="add modNotesTx">
        <pc:chgData name="Mediateam de bron" userId="bcbb154d-77dc-4f87-a30c-339d022e183d" providerId="ADAL" clId="{50D875E6-62D0-6740-A4FC-9380BC51D0C1}" dt="2025-05-09T20:30:41.565" v="709"/>
        <pc:sldMkLst>
          <pc:docMk/>
          <pc:sldMk cId="4268750851" sldId="373"/>
        </pc:sldMkLst>
      </pc:sldChg>
      <pc:sldChg chg="add del">
        <pc:chgData name="Mediateam de bron" userId="bcbb154d-77dc-4f87-a30c-339d022e183d" providerId="ADAL" clId="{50D875E6-62D0-6740-A4FC-9380BC51D0C1}" dt="2025-05-09T20:29:02.578" v="695"/>
        <pc:sldMkLst>
          <pc:docMk/>
          <pc:sldMk cId="3196333074" sldId="374"/>
        </pc:sldMkLst>
      </pc:sldChg>
      <pc:sldChg chg="modSp add mod">
        <pc:chgData name="Mediateam de bron" userId="bcbb154d-77dc-4f87-a30c-339d022e183d" providerId="ADAL" clId="{50D875E6-62D0-6740-A4FC-9380BC51D0C1}" dt="2025-05-09T20:33:09.532" v="740" actId="20577"/>
        <pc:sldMkLst>
          <pc:docMk/>
          <pc:sldMk cId="4005279667" sldId="374"/>
        </pc:sldMkLst>
        <pc:spChg chg="mod">
          <ac:chgData name="Mediateam de bron" userId="bcbb154d-77dc-4f87-a30c-339d022e183d" providerId="ADAL" clId="{50D875E6-62D0-6740-A4FC-9380BC51D0C1}" dt="2025-05-09T20:33:09.532" v="740" actId="20577"/>
          <ac:spMkLst>
            <pc:docMk/>
            <pc:sldMk cId="4005279667" sldId="374"/>
            <ac:spMk id="3" creationId="{A9F4513F-9707-46A3-1CE2-A9B73FA68C5A}"/>
          </ac:spMkLst>
        </pc:spChg>
      </pc:sldChg>
      <pc:sldChg chg="add">
        <pc:chgData name="Mediateam de bron" userId="bcbb154d-77dc-4f87-a30c-339d022e183d" providerId="ADAL" clId="{50D875E6-62D0-6740-A4FC-9380BC51D0C1}" dt="2025-05-09T20:33:18.465" v="741"/>
        <pc:sldMkLst>
          <pc:docMk/>
          <pc:sldMk cId="2539863872" sldId="375"/>
        </pc:sldMkLst>
      </pc:sldChg>
      <pc:sldChg chg="add del">
        <pc:chgData name="Mediateam de bron" userId="bcbb154d-77dc-4f87-a30c-339d022e183d" providerId="ADAL" clId="{50D875E6-62D0-6740-A4FC-9380BC51D0C1}" dt="2025-05-09T20:29:02.578" v="695"/>
        <pc:sldMkLst>
          <pc:docMk/>
          <pc:sldMk cId="3188841399" sldId="375"/>
        </pc:sldMkLst>
      </pc:sldChg>
      <pc:sldChg chg="add del">
        <pc:chgData name="Mediateam de bron" userId="bcbb154d-77dc-4f87-a30c-339d022e183d" providerId="ADAL" clId="{50D875E6-62D0-6740-A4FC-9380BC51D0C1}" dt="2025-05-09T20:29:02.578" v="695"/>
        <pc:sldMkLst>
          <pc:docMk/>
          <pc:sldMk cId="482370914" sldId="376"/>
        </pc:sldMkLst>
      </pc:sldChg>
      <pc:sldChg chg="add del">
        <pc:chgData name="Mediateam de bron" userId="bcbb154d-77dc-4f87-a30c-339d022e183d" providerId="ADAL" clId="{50D875E6-62D0-6740-A4FC-9380BC51D0C1}" dt="2025-05-09T20:29:02.578" v="695"/>
        <pc:sldMkLst>
          <pc:docMk/>
          <pc:sldMk cId="3969394118" sldId="377"/>
        </pc:sldMkLst>
      </pc:sldChg>
      <pc:sldChg chg="modSp add mod">
        <pc:chgData name="Mediateam de bron" userId="bcbb154d-77dc-4f87-a30c-339d022e183d" providerId="ADAL" clId="{50D875E6-62D0-6740-A4FC-9380BC51D0C1}" dt="2025-05-09T21:19:28.283" v="1268" actId="20577"/>
        <pc:sldMkLst>
          <pc:docMk/>
          <pc:sldMk cId="701366956" sldId="524"/>
        </pc:sldMkLst>
        <pc:spChg chg="mod">
          <ac:chgData name="Mediateam de bron" userId="bcbb154d-77dc-4f87-a30c-339d022e183d" providerId="ADAL" clId="{50D875E6-62D0-6740-A4FC-9380BC51D0C1}" dt="2025-05-09T21:19:28.283" v="1268" actId="20577"/>
          <ac:spMkLst>
            <pc:docMk/>
            <pc:sldMk cId="701366956" sldId="524"/>
            <ac:spMk id="2" creationId="{D80F7D40-8266-D1BC-BB52-5ACAFD6E8ADD}"/>
          </ac:spMkLst>
        </pc:spChg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526952544" sldId="525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854236424" sldId="540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3956739805" sldId="541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1554679971" sldId="543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1375928599" sldId="544"/>
        </pc:sldMkLst>
      </pc:sldChg>
      <pc:sldChg chg="modSp add mod">
        <pc:chgData name="Mediateam de bron" userId="bcbb154d-77dc-4f87-a30c-339d022e183d" providerId="ADAL" clId="{50D875E6-62D0-6740-A4FC-9380BC51D0C1}" dt="2025-05-09T21:19:40.853" v="1274" actId="20577"/>
        <pc:sldMkLst>
          <pc:docMk/>
          <pc:sldMk cId="216619710" sldId="548"/>
        </pc:sldMkLst>
        <pc:spChg chg="mod">
          <ac:chgData name="Mediateam de bron" userId="bcbb154d-77dc-4f87-a30c-339d022e183d" providerId="ADAL" clId="{50D875E6-62D0-6740-A4FC-9380BC51D0C1}" dt="2025-05-09T21:19:40.853" v="1274" actId="20577"/>
          <ac:spMkLst>
            <pc:docMk/>
            <pc:sldMk cId="216619710" sldId="548"/>
            <ac:spMk id="2" creationId="{995B1ACD-0E93-602F-7300-140E6976E0ED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9:50.446" v="1277" actId="20577"/>
        <pc:sldMkLst>
          <pc:docMk/>
          <pc:sldMk cId="2552363046" sldId="549"/>
        </pc:sldMkLst>
        <pc:spChg chg="mod">
          <ac:chgData name="Mediateam de bron" userId="bcbb154d-77dc-4f87-a30c-339d022e183d" providerId="ADAL" clId="{50D875E6-62D0-6740-A4FC-9380BC51D0C1}" dt="2025-05-09T21:19:50.446" v="1277" actId="20577"/>
          <ac:spMkLst>
            <pc:docMk/>
            <pc:sldMk cId="2552363046" sldId="549"/>
            <ac:spMk id="2" creationId="{1CC59944-B8FA-B0F1-18E8-F1D33DF0C8E7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9:57.529" v="1280" actId="20577"/>
        <pc:sldMkLst>
          <pc:docMk/>
          <pc:sldMk cId="3450161943" sldId="550"/>
        </pc:sldMkLst>
        <pc:spChg chg="mod">
          <ac:chgData name="Mediateam de bron" userId="bcbb154d-77dc-4f87-a30c-339d022e183d" providerId="ADAL" clId="{50D875E6-62D0-6740-A4FC-9380BC51D0C1}" dt="2025-05-09T21:19:57.529" v="1280" actId="20577"/>
          <ac:spMkLst>
            <pc:docMk/>
            <pc:sldMk cId="3450161943" sldId="550"/>
            <ac:spMk id="2" creationId="{8E3BAB35-34DB-8DF4-E4B6-BCD951D49191}"/>
          </ac:spMkLst>
        </pc:spChg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2246775750" sldId="551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1996088755" sldId="552"/>
        </pc:sldMkLst>
      </pc:sldChg>
      <pc:sldChg chg="add">
        <pc:chgData name="Mediateam de bron" userId="bcbb154d-77dc-4f87-a30c-339d022e183d" providerId="ADAL" clId="{50D875E6-62D0-6740-A4FC-9380BC51D0C1}" dt="2025-05-09T21:19:12.339" v="1266"/>
        <pc:sldMkLst>
          <pc:docMk/>
          <pc:sldMk cId="1082912114" sldId="553"/>
        </pc:sldMkLst>
      </pc:sldChg>
      <pc:sldChg chg="delSp add mod delAnim">
        <pc:chgData name="Mediateam de bron" userId="bcbb154d-77dc-4f87-a30c-339d022e183d" providerId="ADAL" clId="{50D875E6-62D0-6740-A4FC-9380BC51D0C1}" dt="2025-05-09T20:34:05.284" v="745" actId="478"/>
        <pc:sldMkLst>
          <pc:docMk/>
          <pc:sldMk cId="3672865487" sldId="3190"/>
        </pc:sldMkLst>
      </pc:sldChg>
      <pc:sldChg chg="add">
        <pc:chgData name="Mediateam de bron" userId="bcbb154d-77dc-4f87-a30c-339d022e183d" providerId="ADAL" clId="{50D875E6-62D0-6740-A4FC-9380BC51D0C1}" dt="2025-05-09T20:33:52.242" v="744"/>
        <pc:sldMkLst>
          <pc:docMk/>
          <pc:sldMk cId="3783308221" sldId="3191"/>
        </pc:sldMkLst>
      </pc:sldChg>
      <pc:sldChg chg="modSp add mod">
        <pc:chgData name="Mediateam de bron" userId="bcbb154d-77dc-4f87-a30c-339d022e183d" providerId="ADAL" clId="{50D875E6-62D0-6740-A4FC-9380BC51D0C1}" dt="2025-05-09T20:34:39.246" v="772" actId="14100"/>
        <pc:sldMkLst>
          <pc:docMk/>
          <pc:sldMk cId="1764093292" sldId="3192"/>
        </pc:sldMkLst>
        <pc:spChg chg="mod">
          <ac:chgData name="Mediateam de bron" userId="bcbb154d-77dc-4f87-a30c-339d022e183d" providerId="ADAL" clId="{50D875E6-62D0-6740-A4FC-9380BC51D0C1}" dt="2025-05-09T20:34:39.246" v="772" actId="14100"/>
          <ac:spMkLst>
            <pc:docMk/>
            <pc:sldMk cId="1764093292" sldId="3192"/>
            <ac:spMk id="2" creationId="{26DC6126-79E0-C7E5-9080-1EBFF9DE373E}"/>
          </ac:spMkLst>
        </pc:spChg>
      </pc:sldChg>
      <pc:sldChg chg="modSp add mod">
        <pc:chgData name="Mediateam de bron" userId="bcbb154d-77dc-4f87-a30c-339d022e183d" providerId="ADAL" clId="{50D875E6-62D0-6740-A4FC-9380BC51D0C1}" dt="2025-05-09T20:35:00.847" v="786" actId="20577"/>
        <pc:sldMkLst>
          <pc:docMk/>
          <pc:sldMk cId="949711296" sldId="3193"/>
        </pc:sldMkLst>
        <pc:spChg chg="mod">
          <ac:chgData name="Mediateam de bron" userId="bcbb154d-77dc-4f87-a30c-339d022e183d" providerId="ADAL" clId="{50D875E6-62D0-6740-A4FC-9380BC51D0C1}" dt="2025-05-09T20:35:00.847" v="786" actId="20577"/>
          <ac:spMkLst>
            <pc:docMk/>
            <pc:sldMk cId="949711296" sldId="3193"/>
            <ac:spMk id="2" creationId="{56EC810A-E869-BC36-23AA-97AE8A1A26F7}"/>
          </ac:spMkLst>
        </pc:spChg>
      </pc:sldChg>
      <pc:sldChg chg="add del">
        <pc:chgData name="Mediateam de bron" userId="bcbb154d-77dc-4f87-a30c-339d022e183d" providerId="ADAL" clId="{50D875E6-62D0-6740-A4FC-9380BC51D0C1}" dt="2025-05-09T20:34:51.714" v="774"/>
        <pc:sldMkLst>
          <pc:docMk/>
          <pc:sldMk cId="2087000117" sldId="3193"/>
        </pc:sldMkLst>
      </pc:sldChg>
      <pc:sldChg chg="add ord">
        <pc:chgData name="Mediateam de bron" userId="bcbb154d-77dc-4f87-a30c-339d022e183d" providerId="ADAL" clId="{50D875E6-62D0-6740-A4FC-9380BC51D0C1}" dt="2025-05-09T21:20:19.438" v="1285" actId="20578"/>
        <pc:sldMkLst>
          <pc:docMk/>
          <pc:sldMk cId="3288801692" sldId="3194"/>
        </pc:sldMkLst>
      </pc:sldChg>
      <pc:sldChg chg="modSp add mod">
        <pc:chgData name="Mediateam de bron" userId="bcbb154d-77dc-4f87-a30c-339d022e183d" providerId="ADAL" clId="{50D875E6-62D0-6740-A4FC-9380BC51D0C1}" dt="2025-05-09T20:36:00.282" v="854" actId="20577"/>
        <pc:sldMkLst>
          <pc:docMk/>
          <pc:sldMk cId="2503314735" sldId="3195"/>
        </pc:sldMkLst>
        <pc:spChg chg="mod">
          <ac:chgData name="Mediateam de bron" userId="bcbb154d-77dc-4f87-a30c-339d022e183d" providerId="ADAL" clId="{50D875E6-62D0-6740-A4FC-9380BC51D0C1}" dt="2025-05-09T20:36:00.282" v="854" actId="20577"/>
          <ac:spMkLst>
            <pc:docMk/>
            <pc:sldMk cId="2503314735" sldId="3195"/>
            <ac:spMk id="3" creationId="{76E564BB-E3C0-F848-AC07-120606858DBD}"/>
          </ac:spMkLst>
        </pc:spChg>
      </pc:sldChg>
      <pc:sldChg chg="addSp delSp modSp new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367730310" sldId="3196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367730310" sldId="3196"/>
            <ac:spMk id="2" creationId="{72744947-FD43-940C-6C1E-0CDE8A056130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705816262" sldId="3197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705816262" sldId="3197"/>
            <ac:spMk id="2" creationId="{313E1DDD-96A6-6381-D190-7AB0AEF75EDF}"/>
          </ac:spMkLst>
        </pc:spChg>
      </pc:sldChg>
      <pc:sldChg chg="modSp add del mod">
        <pc:chgData name="Mediateam de bron" userId="bcbb154d-77dc-4f87-a30c-339d022e183d" providerId="ADAL" clId="{50D875E6-62D0-6740-A4FC-9380BC51D0C1}" dt="2025-05-09T20:46:23.455" v="920" actId="2696"/>
        <pc:sldMkLst>
          <pc:docMk/>
          <pc:sldMk cId="2742071376" sldId="3198"/>
        </pc:sldMkLst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1840371323" sldId="3199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1840371323" sldId="3199"/>
            <ac:spMk id="2" creationId="{33BFA776-9D46-3B3A-3E1A-085430E9A2D0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496809843" sldId="3200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496809843" sldId="3200"/>
            <ac:spMk id="2" creationId="{185A23BE-84FB-BCF1-C926-FCF0BC6A9DE3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4010492585" sldId="3201"/>
        </pc:sldMkLst>
        <pc:spChg chg="add mo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4010492585" sldId="3201"/>
            <ac:spMk id="5" creationId="{BADC57DA-C566-5A51-17C8-6485776C8A77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4156261858" sldId="3202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4156261858" sldId="3202"/>
            <ac:spMk id="2" creationId="{69F12546-9B4A-CCD2-BBA1-9341721758C7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1516301794" sldId="3203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1516301794" sldId="3203"/>
            <ac:spMk id="2" creationId="{F4C1075D-DB5B-F0E6-1F09-3BCF0CDF3A63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3439869530" sldId="3204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3439869530" sldId="3204"/>
            <ac:spMk id="2" creationId="{749850C3-8D0D-6365-5E12-E7C7A8E22377}"/>
          </ac:spMkLst>
        </pc:spChg>
      </pc:sldChg>
      <pc:sldChg chg="add del">
        <pc:chgData name="Mediateam de bron" userId="bcbb154d-77dc-4f87-a30c-339d022e183d" providerId="ADAL" clId="{50D875E6-62D0-6740-A4FC-9380BC51D0C1}" dt="2025-05-09T20:45:06.107" v="895"/>
        <pc:sldMkLst>
          <pc:docMk/>
          <pc:sldMk cId="3738975914" sldId="3204"/>
        </pc:sldMkLst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2834851170" sldId="3205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2834851170" sldId="3205"/>
            <ac:spMk id="2" creationId="{20D38FCF-74DE-6DEE-AA68-878764F44B8C}"/>
          </ac:spMkLst>
        </pc:spChg>
      </pc:sldChg>
      <pc:sldChg chg="add del">
        <pc:chgData name="Mediateam de bron" userId="bcbb154d-77dc-4f87-a30c-339d022e183d" providerId="ADAL" clId="{50D875E6-62D0-6740-A4FC-9380BC51D0C1}" dt="2025-05-09T20:45:25.373" v="901"/>
        <pc:sldMkLst>
          <pc:docMk/>
          <pc:sldMk cId="3810825265" sldId="3205"/>
        </pc:sldMkLst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1274321380" sldId="3206"/>
        </pc:sldMkLst>
        <pc:spChg chg="add mo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1274321380" sldId="3206"/>
            <ac:spMk id="5" creationId="{F5DCEABD-7B75-BFE3-82B4-96140E4C5FAE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3527833367" sldId="3207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3527833367" sldId="3207"/>
            <ac:spMk id="2" creationId="{198E0DBE-68B0-BB4A-0C15-7B5923EE7B4C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2194476931" sldId="3208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2194476931" sldId="3208"/>
            <ac:spMk id="2" creationId="{F36A8571-BFFF-778F-C870-6F368C472C8D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1187881438" sldId="3209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1187881438" sldId="3209"/>
            <ac:spMk id="2" creationId="{B1A483FC-C10F-16B7-B202-42859BFAE4EE}"/>
          </ac:spMkLst>
        </pc:spChg>
      </pc:sldChg>
      <pc:sldChg chg="addSp delSp modSp add mod chgLayout">
        <pc:chgData name="Mediateam de bron" userId="bcbb154d-77dc-4f87-a30c-339d022e183d" providerId="ADAL" clId="{50D875E6-62D0-6740-A4FC-9380BC51D0C1}" dt="2025-05-09T20:48:07.036" v="935" actId="6264"/>
        <pc:sldMkLst>
          <pc:docMk/>
          <pc:sldMk cId="2938192617" sldId="3210"/>
        </pc:sldMkLst>
        <pc:spChg chg="mod ord">
          <ac:chgData name="Mediateam de bron" userId="bcbb154d-77dc-4f87-a30c-339d022e183d" providerId="ADAL" clId="{50D875E6-62D0-6740-A4FC-9380BC51D0C1}" dt="2025-05-09T20:48:07.036" v="935" actId="6264"/>
          <ac:spMkLst>
            <pc:docMk/>
            <pc:sldMk cId="2938192617" sldId="3210"/>
            <ac:spMk id="2" creationId="{B06E5518-828E-FB81-2020-CA2A1F771AB9}"/>
          </ac:spMkLst>
        </pc:spChg>
      </pc:sldChg>
      <pc:sldChg chg="addSp delSp modSp add mod">
        <pc:chgData name="Mediateam de bron" userId="bcbb154d-77dc-4f87-a30c-339d022e183d" providerId="ADAL" clId="{50D875E6-62D0-6740-A4FC-9380BC51D0C1}" dt="2025-05-09T20:46:48.240" v="923" actId="478"/>
        <pc:sldMkLst>
          <pc:docMk/>
          <pc:sldMk cId="535539054" sldId="3211"/>
        </pc:sldMkLst>
      </pc:sldChg>
      <pc:sldChg chg="add">
        <pc:chgData name="Mediateam de bron" userId="bcbb154d-77dc-4f87-a30c-339d022e183d" providerId="ADAL" clId="{50D875E6-62D0-6740-A4FC-9380BC51D0C1}" dt="2025-05-09T20:46:53.822" v="924"/>
        <pc:sldMkLst>
          <pc:docMk/>
          <pc:sldMk cId="4240945954" sldId="3212"/>
        </pc:sldMkLst>
      </pc:sldChg>
      <pc:sldChg chg="addSp delSp modSp add mod chgLayout">
        <pc:chgData name="Mediateam de bron" userId="bcbb154d-77dc-4f87-a30c-339d022e183d" providerId="ADAL" clId="{50D875E6-62D0-6740-A4FC-9380BC51D0C1}" dt="2025-05-09T20:48:24.132" v="938" actId="20577"/>
        <pc:sldMkLst>
          <pc:docMk/>
          <pc:sldMk cId="570181050" sldId="3213"/>
        </pc:sldMkLst>
        <pc:spChg chg="mod ord">
          <ac:chgData name="Mediateam de bron" userId="bcbb154d-77dc-4f87-a30c-339d022e183d" providerId="ADAL" clId="{50D875E6-62D0-6740-A4FC-9380BC51D0C1}" dt="2025-05-09T20:48:24.132" v="938" actId="20577"/>
          <ac:spMkLst>
            <pc:docMk/>
            <pc:sldMk cId="570181050" sldId="3213"/>
            <ac:spMk id="2" creationId="{1C47AB1B-8251-727F-623D-215E3770B92C}"/>
          </ac:spMkLst>
        </pc:spChg>
      </pc:sldChg>
      <pc:sldChg chg="add ord">
        <pc:chgData name="Mediateam de bron" userId="bcbb154d-77dc-4f87-a30c-339d022e183d" providerId="ADAL" clId="{50D875E6-62D0-6740-A4FC-9380BC51D0C1}" dt="2025-05-09T20:47:37.440" v="928" actId="20578"/>
        <pc:sldMkLst>
          <pc:docMk/>
          <pc:sldMk cId="19290976" sldId="3214"/>
        </pc:sldMkLst>
      </pc:sldChg>
      <pc:sldChg chg="add">
        <pc:chgData name="Mediateam de bron" userId="bcbb154d-77dc-4f87-a30c-339d022e183d" providerId="ADAL" clId="{50D875E6-62D0-6740-A4FC-9380BC51D0C1}" dt="2025-05-09T20:47:39.553" v="929"/>
        <pc:sldMkLst>
          <pc:docMk/>
          <pc:sldMk cId="705927083" sldId="3215"/>
        </pc:sldMkLst>
      </pc:sldChg>
      <pc:sldChg chg="modSp add mod">
        <pc:chgData name="Mediateam de bron" userId="bcbb154d-77dc-4f87-a30c-339d022e183d" providerId="ADAL" clId="{50D875E6-62D0-6740-A4FC-9380BC51D0C1}" dt="2025-05-09T20:48:30.626" v="941" actId="20577"/>
        <pc:sldMkLst>
          <pc:docMk/>
          <pc:sldMk cId="1250724462" sldId="3216"/>
        </pc:sldMkLst>
        <pc:spChg chg="mod">
          <ac:chgData name="Mediateam de bron" userId="bcbb154d-77dc-4f87-a30c-339d022e183d" providerId="ADAL" clId="{50D875E6-62D0-6740-A4FC-9380BC51D0C1}" dt="2025-05-09T20:48:30.626" v="941" actId="20577"/>
          <ac:spMkLst>
            <pc:docMk/>
            <pc:sldMk cId="1250724462" sldId="3216"/>
            <ac:spMk id="2" creationId="{8C90E8B1-4061-B699-EC69-37B772B2B9E0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8:37.018" v="944" actId="20577"/>
        <pc:sldMkLst>
          <pc:docMk/>
          <pc:sldMk cId="3761808340" sldId="3217"/>
        </pc:sldMkLst>
        <pc:spChg chg="mod">
          <ac:chgData name="Mediateam de bron" userId="bcbb154d-77dc-4f87-a30c-339d022e183d" providerId="ADAL" clId="{50D875E6-62D0-6740-A4FC-9380BC51D0C1}" dt="2025-05-09T20:48:37.018" v="944" actId="20577"/>
          <ac:spMkLst>
            <pc:docMk/>
            <pc:sldMk cId="3761808340" sldId="3217"/>
            <ac:spMk id="2" creationId="{E71CC89E-566E-9F5C-6395-5AD906641D18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8:44.417" v="947" actId="20577"/>
        <pc:sldMkLst>
          <pc:docMk/>
          <pc:sldMk cId="1185919118" sldId="3218"/>
        </pc:sldMkLst>
        <pc:spChg chg="mod">
          <ac:chgData name="Mediateam de bron" userId="bcbb154d-77dc-4f87-a30c-339d022e183d" providerId="ADAL" clId="{50D875E6-62D0-6740-A4FC-9380BC51D0C1}" dt="2025-05-09T20:48:44.417" v="947" actId="20577"/>
          <ac:spMkLst>
            <pc:docMk/>
            <pc:sldMk cId="1185919118" sldId="3218"/>
            <ac:spMk id="2" creationId="{1B005C8D-EBA4-420C-4A08-49C4B3D3403B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8:54.868" v="951" actId="20577"/>
        <pc:sldMkLst>
          <pc:docMk/>
          <pc:sldMk cId="2066459965" sldId="3219"/>
        </pc:sldMkLst>
        <pc:spChg chg="mod">
          <ac:chgData name="Mediateam de bron" userId="bcbb154d-77dc-4f87-a30c-339d022e183d" providerId="ADAL" clId="{50D875E6-62D0-6740-A4FC-9380BC51D0C1}" dt="2025-05-09T20:48:54.868" v="951" actId="20577"/>
          <ac:spMkLst>
            <pc:docMk/>
            <pc:sldMk cId="2066459965" sldId="3219"/>
            <ac:spMk id="2" creationId="{C900A84B-A49B-727A-435E-EF124FD09DDA}"/>
          </ac:spMkLst>
        </pc:spChg>
      </pc:sldChg>
      <pc:sldChg chg="add">
        <pc:chgData name="Mediateam de bron" userId="bcbb154d-77dc-4f87-a30c-339d022e183d" providerId="ADAL" clId="{50D875E6-62D0-6740-A4FC-9380BC51D0C1}" dt="2025-05-09T20:48:47.826" v="948"/>
        <pc:sldMkLst>
          <pc:docMk/>
          <pc:sldMk cId="2197845800" sldId="3220"/>
        </pc:sldMkLst>
      </pc:sldChg>
      <pc:sldChg chg="modSp add mod">
        <pc:chgData name="Mediateam de bron" userId="bcbb154d-77dc-4f87-a30c-339d022e183d" providerId="ADAL" clId="{50D875E6-62D0-6740-A4FC-9380BC51D0C1}" dt="2025-05-09T20:49:01.736" v="954" actId="20577"/>
        <pc:sldMkLst>
          <pc:docMk/>
          <pc:sldMk cId="921738228" sldId="3221"/>
        </pc:sldMkLst>
        <pc:spChg chg="mod">
          <ac:chgData name="Mediateam de bron" userId="bcbb154d-77dc-4f87-a30c-339d022e183d" providerId="ADAL" clId="{50D875E6-62D0-6740-A4FC-9380BC51D0C1}" dt="2025-05-09T20:49:01.736" v="954" actId="20577"/>
          <ac:spMkLst>
            <pc:docMk/>
            <pc:sldMk cId="921738228" sldId="3221"/>
            <ac:spMk id="2" creationId="{A19F3174-2685-83DF-4E99-2681C3282BCB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9:11.967" v="957" actId="20577"/>
        <pc:sldMkLst>
          <pc:docMk/>
          <pc:sldMk cId="4062874249" sldId="3222"/>
        </pc:sldMkLst>
        <pc:spChg chg="mod">
          <ac:chgData name="Mediateam de bron" userId="bcbb154d-77dc-4f87-a30c-339d022e183d" providerId="ADAL" clId="{50D875E6-62D0-6740-A4FC-9380BC51D0C1}" dt="2025-05-09T20:49:11.967" v="957" actId="20577"/>
          <ac:spMkLst>
            <pc:docMk/>
            <pc:sldMk cId="4062874249" sldId="3222"/>
            <ac:spMk id="2" creationId="{A28DB4E3-26D9-206D-BCA4-8CDCC458F5BA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9:18.566" v="960" actId="20577"/>
        <pc:sldMkLst>
          <pc:docMk/>
          <pc:sldMk cId="252019240" sldId="3223"/>
        </pc:sldMkLst>
        <pc:spChg chg="mod">
          <ac:chgData name="Mediateam de bron" userId="bcbb154d-77dc-4f87-a30c-339d022e183d" providerId="ADAL" clId="{50D875E6-62D0-6740-A4FC-9380BC51D0C1}" dt="2025-05-09T20:49:18.566" v="960" actId="20577"/>
          <ac:spMkLst>
            <pc:docMk/>
            <pc:sldMk cId="252019240" sldId="3223"/>
            <ac:spMk id="2" creationId="{B46F94B7-81FA-E015-0959-EB833C00344B}"/>
          </ac:spMkLst>
        </pc:spChg>
      </pc:sldChg>
      <pc:sldChg chg="modSp add mod">
        <pc:chgData name="Mediateam de bron" userId="bcbb154d-77dc-4f87-a30c-339d022e183d" providerId="ADAL" clId="{50D875E6-62D0-6740-A4FC-9380BC51D0C1}" dt="2025-05-09T20:49:27.611" v="964" actId="20577"/>
        <pc:sldMkLst>
          <pc:docMk/>
          <pc:sldMk cId="419266962" sldId="3224"/>
        </pc:sldMkLst>
        <pc:spChg chg="mod">
          <ac:chgData name="Mediateam de bron" userId="bcbb154d-77dc-4f87-a30c-339d022e183d" providerId="ADAL" clId="{50D875E6-62D0-6740-A4FC-9380BC51D0C1}" dt="2025-05-09T20:49:27.611" v="964" actId="20577"/>
          <ac:spMkLst>
            <pc:docMk/>
            <pc:sldMk cId="419266962" sldId="3224"/>
            <ac:spMk id="2" creationId="{8E9F6ED4-9D26-9565-F8EF-FDF1C492B5A5}"/>
          </ac:spMkLst>
        </pc:spChg>
      </pc:sldChg>
      <pc:sldChg chg="add">
        <pc:chgData name="Mediateam de bron" userId="bcbb154d-77dc-4f87-a30c-339d022e183d" providerId="ADAL" clId="{50D875E6-62D0-6740-A4FC-9380BC51D0C1}" dt="2025-05-09T20:49:21.345" v="961"/>
        <pc:sldMkLst>
          <pc:docMk/>
          <pc:sldMk cId="1467911862" sldId="3225"/>
        </pc:sldMkLst>
      </pc:sldChg>
      <pc:sldChg chg="modSp add mod">
        <pc:chgData name="Mediateam de bron" userId="bcbb154d-77dc-4f87-a30c-339d022e183d" providerId="ADAL" clId="{50D875E6-62D0-6740-A4FC-9380BC51D0C1}" dt="2025-05-09T20:49:39.867" v="967" actId="20577"/>
        <pc:sldMkLst>
          <pc:docMk/>
          <pc:sldMk cId="3402508064" sldId="3226"/>
        </pc:sldMkLst>
        <pc:spChg chg="mod">
          <ac:chgData name="Mediateam de bron" userId="bcbb154d-77dc-4f87-a30c-339d022e183d" providerId="ADAL" clId="{50D875E6-62D0-6740-A4FC-9380BC51D0C1}" dt="2025-05-09T20:49:39.867" v="967" actId="20577"/>
          <ac:spMkLst>
            <pc:docMk/>
            <pc:sldMk cId="3402508064" sldId="3226"/>
            <ac:spMk id="2" creationId="{821657B8-AF74-1586-068A-4E4E9FB6FA89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0:05.344" v="970" actId="20577"/>
        <pc:sldMkLst>
          <pc:docMk/>
          <pc:sldMk cId="1940227136" sldId="3227"/>
        </pc:sldMkLst>
        <pc:spChg chg="mod">
          <ac:chgData name="Mediateam de bron" userId="bcbb154d-77dc-4f87-a30c-339d022e183d" providerId="ADAL" clId="{50D875E6-62D0-6740-A4FC-9380BC51D0C1}" dt="2025-05-09T20:50:05.344" v="970" actId="20577"/>
          <ac:spMkLst>
            <pc:docMk/>
            <pc:sldMk cId="1940227136" sldId="3227"/>
            <ac:spMk id="2" creationId="{DC725060-BCEB-C99E-90A9-C92DA8C7EE45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1:26.638" v="990" actId="20577"/>
        <pc:sldMkLst>
          <pc:docMk/>
          <pc:sldMk cId="3125743373" sldId="3228"/>
        </pc:sldMkLst>
        <pc:spChg chg="mod">
          <ac:chgData name="Mediateam de bron" userId="bcbb154d-77dc-4f87-a30c-339d022e183d" providerId="ADAL" clId="{50D875E6-62D0-6740-A4FC-9380BC51D0C1}" dt="2025-05-09T20:51:26.638" v="990" actId="20577"/>
          <ac:spMkLst>
            <pc:docMk/>
            <pc:sldMk cId="3125743373" sldId="3228"/>
            <ac:spMk id="2" creationId="{30A200E0-56C4-2FCF-F3C2-9D4975302AFD}"/>
          </ac:spMkLst>
        </pc:spChg>
      </pc:sldChg>
      <pc:sldChg chg="add">
        <pc:chgData name="Mediateam de bron" userId="bcbb154d-77dc-4f87-a30c-339d022e183d" providerId="ADAL" clId="{50D875E6-62D0-6740-A4FC-9380BC51D0C1}" dt="2025-05-09T20:50:11.020" v="972"/>
        <pc:sldMkLst>
          <pc:docMk/>
          <pc:sldMk cId="1080951618" sldId="3229"/>
        </pc:sldMkLst>
      </pc:sldChg>
      <pc:sldChg chg="modSp add mod">
        <pc:chgData name="Mediateam de bron" userId="bcbb154d-77dc-4f87-a30c-339d022e183d" providerId="ADAL" clId="{50D875E6-62D0-6740-A4FC-9380BC51D0C1}" dt="2025-05-09T20:50:18.612" v="976" actId="20577"/>
        <pc:sldMkLst>
          <pc:docMk/>
          <pc:sldMk cId="268039223" sldId="3230"/>
        </pc:sldMkLst>
        <pc:spChg chg="mod">
          <ac:chgData name="Mediateam de bron" userId="bcbb154d-77dc-4f87-a30c-339d022e183d" providerId="ADAL" clId="{50D875E6-62D0-6740-A4FC-9380BC51D0C1}" dt="2025-05-09T20:50:18.612" v="976" actId="20577"/>
          <ac:spMkLst>
            <pc:docMk/>
            <pc:sldMk cId="268039223" sldId="3230"/>
            <ac:spMk id="2" creationId="{4534B315-BC6E-C1C9-AA33-29519A54DCC4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0:25.662" v="979" actId="20577"/>
        <pc:sldMkLst>
          <pc:docMk/>
          <pc:sldMk cId="582916044" sldId="3231"/>
        </pc:sldMkLst>
        <pc:spChg chg="mod">
          <ac:chgData name="Mediateam de bron" userId="bcbb154d-77dc-4f87-a30c-339d022e183d" providerId="ADAL" clId="{50D875E6-62D0-6740-A4FC-9380BC51D0C1}" dt="2025-05-09T20:50:25.662" v="979" actId="20577"/>
          <ac:spMkLst>
            <pc:docMk/>
            <pc:sldMk cId="582916044" sldId="3231"/>
            <ac:spMk id="2" creationId="{2E28BDEE-7858-F100-81F3-786DF32E8244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0:31.482" v="982" actId="20577"/>
        <pc:sldMkLst>
          <pc:docMk/>
          <pc:sldMk cId="912318403" sldId="3232"/>
        </pc:sldMkLst>
        <pc:spChg chg="mod">
          <ac:chgData name="Mediateam de bron" userId="bcbb154d-77dc-4f87-a30c-339d022e183d" providerId="ADAL" clId="{50D875E6-62D0-6740-A4FC-9380BC51D0C1}" dt="2025-05-09T20:50:31.482" v="982" actId="20577"/>
          <ac:spMkLst>
            <pc:docMk/>
            <pc:sldMk cId="912318403" sldId="3232"/>
            <ac:spMk id="2" creationId="{846C0197-18D1-16B9-8BCA-6EE8A3CD7CC5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1:39.133" v="991" actId="20577"/>
        <pc:sldMkLst>
          <pc:docMk/>
          <pc:sldMk cId="735851018" sldId="3233"/>
        </pc:sldMkLst>
        <pc:spChg chg="mod">
          <ac:chgData name="Mediateam de bron" userId="bcbb154d-77dc-4f87-a30c-339d022e183d" providerId="ADAL" clId="{50D875E6-62D0-6740-A4FC-9380BC51D0C1}" dt="2025-05-09T20:51:39.133" v="991" actId="20577"/>
          <ac:spMkLst>
            <pc:docMk/>
            <pc:sldMk cId="735851018" sldId="3233"/>
            <ac:spMk id="2" creationId="{FBE411EB-157A-8C27-8590-FBB806353423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0:45.448" v="988" actId="20577"/>
        <pc:sldMkLst>
          <pc:docMk/>
          <pc:sldMk cId="1687982432" sldId="3234"/>
        </pc:sldMkLst>
        <pc:spChg chg="mod">
          <ac:chgData name="Mediateam de bron" userId="bcbb154d-77dc-4f87-a30c-339d022e183d" providerId="ADAL" clId="{50D875E6-62D0-6740-A4FC-9380BC51D0C1}" dt="2025-05-09T20:50:45.448" v="988" actId="20577"/>
          <ac:spMkLst>
            <pc:docMk/>
            <pc:sldMk cId="1687982432" sldId="3234"/>
            <ac:spMk id="2" creationId="{41D89E17-378D-4979-5E87-84EC4B41B4C5}"/>
          </ac:spMkLst>
        </pc:spChg>
      </pc:sldChg>
      <pc:sldChg chg="add">
        <pc:chgData name="Mediateam de bron" userId="bcbb154d-77dc-4f87-a30c-339d022e183d" providerId="ADAL" clId="{50D875E6-62D0-6740-A4FC-9380BC51D0C1}" dt="2025-05-09T20:50:39.503" v="985"/>
        <pc:sldMkLst>
          <pc:docMk/>
          <pc:sldMk cId="3307606528" sldId="3235"/>
        </pc:sldMkLst>
      </pc:sldChg>
      <pc:sldChg chg="modSp add mod">
        <pc:chgData name="Mediateam de bron" userId="bcbb154d-77dc-4f87-a30c-339d022e183d" providerId="ADAL" clId="{50D875E6-62D0-6740-A4FC-9380BC51D0C1}" dt="2025-05-09T20:50:48.943" v="989" actId="20577"/>
        <pc:sldMkLst>
          <pc:docMk/>
          <pc:sldMk cId="3820277867" sldId="3236"/>
        </pc:sldMkLst>
        <pc:spChg chg="mod">
          <ac:chgData name="Mediateam de bron" userId="bcbb154d-77dc-4f87-a30c-339d022e183d" providerId="ADAL" clId="{50D875E6-62D0-6740-A4FC-9380BC51D0C1}" dt="2025-05-09T20:50:48.943" v="989" actId="20577"/>
          <ac:spMkLst>
            <pc:docMk/>
            <pc:sldMk cId="3820277867" sldId="3236"/>
            <ac:spMk id="2" creationId="{676EE898-7C09-F3FA-2163-3F4B9BA58837}"/>
          </ac:spMkLst>
        </pc:spChg>
      </pc:sldChg>
      <pc:sldChg chg="new">
        <pc:chgData name="Mediateam de bron" userId="bcbb154d-77dc-4f87-a30c-339d022e183d" providerId="ADAL" clId="{50D875E6-62D0-6740-A4FC-9380BC51D0C1}" dt="2025-05-09T20:51:54.610" v="992" actId="680"/>
        <pc:sldMkLst>
          <pc:docMk/>
          <pc:sldMk cId="2789161638" sldId="3237"/>
        </pc:sldMkLst>
      </pc:sldChg>
      <pc:sldChg chg="addSp delSp modSp add mod chgLayout">
        <pc:chgData name="Mediateam de bron" userId="bcbb154d-77dc-4f87-a30c-339d022e183d" providerId="ADAL" clId="{50D875E6-62D0-6740-A4FC-9380BC51D0C1}" dt="2025-05-09T20:54:46.846" v="1040" actId="20577"/>
        <pc:sldMkLst>
          <pc:docMk/>
          <pc:sldMk cId="2439205048" sldId="3238"/>
        </pc:sldMkLst>
        <pc:spChg chg="mod ord">
          <ac:chgData name="Mediateam de bron" userId="bcbb154d-77dc-4f87-a30c-339d022e183d" providerId="ADAL" clId="{50D875E6-62D0-6740-A4FC-9380BC51D0C1}" dt="2025-05-09T20:54:46.846" v="1040" actId="20577"/>
          <ac:spMkLst>
            <pc:docMk/>
            <pc:sldMk cId="2439205048" sldId="3238"/>
            <ac:spMk id="2" creationId="{5209F6ED-C36B-EC05-3597-E4DF59387A12}"/>
          </ac:spMkLst>
        </pc:spChg>
      </pc:sldChg>
      <pc:sldChg chg="add">
        <pc:chgData name="Mediateam de bron" userId="bcbb154d-77dc-4f87-a30c-339d022e183d" providerId="ADAL" clId="{50D875E6-62D0-6740-A4FC-9380BC51D0C1}" dt="2025-05-09T20:52:56.059" v="997"/>
        <pc:sldMkLst>
          <pc:docMk/>
          <pc:sldMk cId="3456294183" sldId="3239"/>
        </pc:sldMkLst>
      </pc:sldChg>
      <pc:sldChg chg="add">
        <pc:chgData name="Mediateam de bron" userId="bcbb154d-77dc-4f87-a30c-339d022e183d" providerId="ADAL" clId="{50D875E6-62D0-6740-A4FC-9380BC51D0C1}" dt="2025-05-09T20:52:58.088" v="998"/>
        <pc:sldMkLst>
          <pc:docMk/>
          <pc:sldMk cId="3704579341" sldId="3240"/>
        </pc:sldMkLst>
      </pc:sldChg>
      <pc:sldChg chg="modSp add mod">
        <pc:chgData name="Mediateam de bron" userId="bcbb154d-77dc-4f87-a30c-339d022e183d" providerId="ADAL" clId="{50D875E6-62D0-6740-A4FC-9380BC51D0C1}" dt="2025-05-09T20:54:48.360" v="1041" actId="20577"/>
        <pc:sldMkLst>
          <pc:docMk/>
          <pc:sldMk cId="2944614497" sldId="3241"/>
        </pc:sldMkLst>
        <pc:spChg chg="mod">
          <ac:chgData name="Mediateam de bron" userId="bcbb154d-77dc-4f87-a30c-339d022e183d" providerId="ADAL" clId="{50D875E6-62D0-6740-A4FC-9380BC51D0C1}" dt="2025-05-09T20:54:48.360" v="1041" actId="20577"/>
          <ac:spMkLst>
            <pc:docMk/>
            <pc:sldMk cId="2944614497" sldId="3241"/>
            <ac:spMk id="2" creationId="{0FBA147A-9AC4-1C60-6C90-3D59A97743CE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4:49.920" v="1042" actId="20577"/>
        <pc:sldMkLst>
          <pc:docMk/>
          <pc:sldMk cId="1368544814" sldId="3242"/>
        </pc:sldMkLst>
        <pc:spChg chg="mod">
          <ac:chgData name="Mediateam de bron" userId="bcbb154d-77dc-4f87-a30c-339d022e183d" providerId="ADAL" clId="{50D875E6-62D0-6740-A4FC-9380BC51D0C1}" dt="2025-05-09T20:54:49.920" v="1042" actId="20577"/>
          <ac:spMkLst>
            <pc:docMk/>
            <pc:sldMk cId="1368544814" sldId="3242"/>
            <ac:spMk id="2" creationId="{875A8010-806C-5C6F-A49C-70B03459382A}"/>
          </ac:spMkLst>
        </pc:spChg>
      </pc:sldChg>
      <pc:sldChg chg="add">
        <pc:chgData name="Mediateam de bron" userId="bcbb154d-77dc-4f87-a30c-339d022e183d" providerId="ADAL" clId="{50D875E6-62D0-6740-A4FC-9380BC51D0C1}" dt="2025-05-09T20:53:28.997" v="1006"/>
        <pc:sldMkLst>
          <pc:docMk/>
          <pc:sldMk cId="2817739638" sldId="3243"/>
        </pc:sldMkLst>
      </pc:sldChg>
      <pc:sldChg chg="modSp add mod">
        <pc:chgData name="Mediateam de bron" userId="bcbb154d-77dc-4f87-a30c-339d022e183d" providerId="ADAL" clId="{50D875E6-62D0-6740-A4FC-9380BC51D0C1}" dt="2025-05-09T20:54:51.961" v="1043" actId="20577"/>
        <pc:sldMkLst>
          <pc:docMk/>
          <pc:sldMk cId="3068085602" sldId="3244"/>
        </pc:sldMkLst>
        <pc:spChg chg="mod">
          <ac:chgData name="Mediateam de bron" userId="bcbb154d-77dc-4f87-a30c-339d022e183d" providerId="ADAL" clId="{50D875E6-62D0-6740-A4FC-9380BC51D0C1}" dt="2025-05-09T20:54:51.961" v="1043" actId="20577"/>
          <ac:spMkLst>
            <pc:docMk/>
            <pc:sldMk cId="3068085602" sldId="3244"/>
            <ac:spMk id="2" creationId="{0C47FB9E-0740-A4C8-0F1A-A7C88E43803F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4:54.211" v="1044" actId="20577"/>
        <pc:sldMkLst>
          <pc:docMk/>
          <pc:sldMk cId="272981747" sldId="3245"/>
        </pc:sldMkLst>
        <pc:spChg chg="mod">
          <ac:chgData name="Mediateam de bron" userId="bcbb154d-77dc-4f87-a30c-339d022e183d" providerId="ADAL" clId="{50D875E6-62D0-6740-A4FC-9380BC51D0C1}" dt="2025-05-09T20:54:54.211" v="1044" actId="20577"/>
          <ac:spMkLst>
            <pc:docMk/>
            <pc:sldMk cId="272981747" sldId="3245"/>
            <ac:spMk id="2" creationId="{8415894D-D7EC-EEFD-00CC-C3D8F23854E4}"/>
          </ac:spMkLst>
        </pc:spChg>
      </pc:sldChg>
      <pc:sldChg chg="add">
        <pc:chgData name="Mediateam de bron" userId="bcbb154d-77dc-4f87-a30c-339d022e183d" providerId="ADAL" clId="{50D875E6-62D0-6740-A4FC-9380BC51D0C1}" dt="2025-05-09T20:53:45.664" v="1013"/>
        <pc:sldMkLst>
          <pc:docMk/>
          <pc:sldMk cId="4039569031" sldId="3246"/>
        </pc:sldMkLst>
      </pc:sldChg>
      <pc:sldChg chg="modSp add mod">
        <pc:chgData name="Mediateam de bron" userId="bcbb154d-77dc-4f87-a30c-339d022e183d" providerId="ADAL" clId="{50D875E6-62D0-6740-A4FC-9380BC51D0C1}" dt="2025-05-09T20:54:56.861" v="1045" actId="6549"/>
        <pc:sldMkLst>
          <pc:docMk/>
          <pc:sldMk cId="619838362" sldId="3247"/>
        </pc:sldMkLst>
        <pc:spChg chg="mod">
          <ac:chgData name="Mediateam de bron" userId="bcbb154d-77dc-4f87-a30c-339d022e183d" providerId="ADAL" clId="{50D875E6-62D0-6740-A4FC-9380BC51D0C1}" dt="2025-05-09T20:54:56.861" v="1045" actId="6549"/>
          <ac:spMkLst>
            <pc:docMk/>
            <pc:sldMk cId="619838362" sldId="3247"/>
            <ac:spMk id="2" creationId="{F4D882B5-BFB7-6135-0268-EE77652589F1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4:08.957" v="1024" actId="20577"/>
        <pc:sldMkLst>
          <pc:docMk/>
          <pc:sldMk cId="3930078418" sldId="3248"/>
        </pc:sldMkLst>
        <pc:spChg chg="mod">
          <ac:chgData name="Mediateam de bron" userId="bcbb154d-77dc-4f87-a30c-339d022e183d" providerId="ADAL" clId="{50D875E6-62D0-6740-A4FC-9380BC51D0C1}" dt="2025-05-09T20:54:08.957" v="1024" actId="20577"/>
          <ac:spMkLst>
            <pc:docMk/>
            <pc:sldMk cId="3930078418" sldId="3248"/>
            <ac:spMk id="2" creationId="{0F636518-62ED-5DEE-D7D6-B7CF6AD94C31}"/>
          </ac:spMkLst>
        </pc:spChg>
      </pc:sldChg>
      <pc:sldChg chg="add">
        <pc:chgData name="Mediateam de bron" userId="bcbb154d-77dc-4f87-a30c-339d022e183d" providerId="ADAL" clId="{50D875E6-62D0-6740-A4FC-9380BC51D0C1}" dt="2025-05-09T20:54:03.044" v="1020"/>
        <pc:sldMkLst>
          <pc:docMk/>
          <pc:sldMk cId="3277069038" sldId="3249"/>
        </pc:sldMkLst>
      </pc:sldChg>
      <pc:sldChg chg="modSp add mod">
        <pc:chgData name="Mediateam de bron" userId="bcbb154d-77dc-4f87-a30c-339d022e183d" providerId="ADAL" clId="{50D875E6-62D0-6740-A4FC-9380BC51D0C1}" dt="2025-05-09T20:54:16.188" v="1028" actId="20577"/>
        <pc:sldMkLst>
          <pc:docMk/>
          <pc:sldMk cId="3428183178" sldId="3250"/>
        </pc:sldMkLst>
        <pc:spChg chg="mod">
          <ac:chgData name="Mediateam de bron" userId="bcbb154d-77dc-4f87-a30c-339d022e183d" providerId="ADAL" clId="{50D875E6-62D0-6740-A4FC-9380BC51D0C1}" dt="2025-05-09T20:54:16.188" v="1028" actId="20577"/>
          <ac:spMkLst>
            <pc:docMk/>
            <pc:sldMk cId="3428183178" sldId="3250"/>
            <ac:spMk id="2" creationId="{79B21017-171E-3C22-2A3F-4D979F07B886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4:26.369" v="1033" actId="20577"/>
        <pc:sldMkLst>
          <pc:docMk/>
          <pc:sldMk cId="564258669" sldId="3251"/>
        </pc:sldMkLst>
        <pc:spChg chg="mod">
          <ac:chgData name="Mediateam de bron" userId="bcbb154d-77dc-4f87-a30c-339d022e183d" providerId="ADAL" clId="{50D875E6-62D0-6740-A4FC-9380BC51D0C1}" dt="2025-05-09T20:54:26.369" v="1033" actId="20577"/>
          <ac:spMkLst>
            <pc:docMk/>
            <pc:sldMk cId="564258669" sldId="3251"/>
            <ac:spMk id="2" creationId="{D8E0BE50-2EC8-CE0B-55D4-4570EA999923}"/>
          </ac:spMkLst>
        </pc:spChg>
      </pc:sldChg>
      <pc:sldChg chg="add">
        <pc:chgData name="Mediateam de bron" userId="bcbb154d-77dc-4f87-a30c-339d022e183d" providerId="ADAL" clId="{50D875E6-62D0-6740-A4FC-9380BC51D0C1}" dt="2025-05-09T20:54:18.551" v="1029"/>
        <pc:sldMkLst>
          <pc:docMk/>
          <pc:sldMk cId="770458165" sldId="3252"/>
        </pc:sldMkLst>
      </pc:sldChg>
      <pc:sldChg chg="modSp add mod">
        <pc:chgData name="Mediateam de bron" userId="bcbb154d-77dc-4f87-a30c-339d022e183d" providerId="ADAL" clId="{50D875E6-62D0-6740-A4FC-9380BC51D0C1}" dt="2025-05-09T20:55:03.602" v="1046" actId="20577"/>
        <pc:sldMkLst>
          <pc:docMk/>
          <pc:sldMk cId="2905717834" sldId="3253"/>
        </pc:sldMkLst>
        <pc:spChg chg="mod">
          <ac:chgData name="Mediateam de bron" userId="bcbb154d-77dc-4f87-a30c-339d022e183d" providerId="ADAL" clId="{50D875E6-62D0-6740-A4FC-9380BC51D0C1}" dt="2025-05-09T20:55:03.602" v="1046" actId="20577"/>
          <ac:spMkLst>
            <pc:docMk/>
            <pc:sldMk cId="2905717834" sldId="3253"/>
            <ac:spMk id="2" creationId="{F4EE10A7-8974-1458-E0E6-5997A77F095D}"/>
          </ac:spMkLst>
        </pc:spChg>
      </pc:sldChg>
      <pc:sldChg chg="modSp add mod">
        <pc:chgData name="Mediateam de bron" userId="bcbb154d-77dc-4f87-a30c-339d022e183d" providerId="ADAL" clId="{50D875E6-62D0-6740-A4FC-9380BC51D0C1}" dt="2025-05-09T20:54:43.926" v="1039" actId="20577"/>
        <pc:sldMkLst>
          <pc:docMk/>
          <pc:sldMk cId="4040532565" sldId="3254"/>
        </pc:sldMkLst>
        <pc:spChg chg="mod">
          <ac:chgData name="Mediateam de bron" userId="bcbb154d-77dc-4f87-a30c-339d022e183d" providerId="ADAL" clId="{50D875E6-62D0-6740-A4FC-9380BC51D0C1}" dt="2025-05-09T20:54:43.926" v="1039" actId="20577"/>
          <ac:spMkLst>
            <pc:docMk/>
            <pc:sldMk cId="4040532565" sldId="3254"/>
            <ac:spMk id="2" creationId="{BC6862CE-BDF4-6D0C-39B5-3C522732B129}"/>
          </ac:spMkLst>
        </pc:spChg>
      </pc:sldChg>
      <pc:sldChg chg="add">
        <pc:chgData name="Mediateam de bron" userId="bcbb154d-77dc-4f87-a30c-339d022e183d" providerId="ADAL" clId="{50D875E6-62D0-6740-A4FC-9380BC51D0C1}" dt="2025-05-09T20:54:35.458" v="1037"/>
        <pc:sldMkLst>
          <pc:docMk/>
          <pc:sldMk cId="106317398" sldId="3255"/>
        </pc:sldMkLst>
      </pc:sldChg>
      <pc:sldChg chg="modSp add mod">
        <pc:chgData name="Mediateam de bron" userId="bcbb154d-77dc-4f87-a30c-339d022e183d" providerId="ADAL" clId="{50D875E6-62D0-6740-A4FC-9380BC51D0C1}" dt="2025-05-09T21:22:01.446" v="1296" actId="20577"/>
        <pc:sldMkLst>
          <pc:docMk/>
          <pc:sldMk cId="401638707" sldId="3256"/>
        </pc:sldMkLst>
        <pc:spChg chg="mod">
          <ac:chgData name="Mediateam de bron" userId="bcbb154d-77dc-4f87-a30c-339d022e183d" providerId="ADAL" clId="{50D875E6-62D0-6740-A4FC-9380BC51D0C1}" dt="2025-05-09T21:22:01.446" v="1296" actId="20577"/>
          <ac:spMkLst>
            <pc:docMk/>
            <pc:sldMk cId="401638707" sldId="3256"/>
            <ac:spMk id="3" creationId="{FCB1159F-DF3A-3B3E-0792-B65267689101}"/>
          </ac:spMkLst>
        </pc:spChg>
        <pc:spChg chg="mod">
          <ac:chgData name="Mediateam de bron" userId="bcbb154d-77dc-4f87-a30c-339d022e183d" providerId="ADAL" clId="{50D875E6-62D0-6740-A4FC-9380BC51D0C1}" dt="2025-05-09T20:57:14.479" v="1090" actId="1076"/>
          <ac:spMkLst>
            <pc:docMk/>
            <pc:sldMk cId="401638707" sldId="3256"/>
            <ac:spMk id="5" creationId="{1546B0F8-9C6A-1D9A-3C0E-24499B6C1347}"/>
          </ac:spMkLst>
        </pc:spChg>
      </pc:sldChg>
      <pc:sldChg chg="modSp add mod">
        <pc:chgData name="Mediateam de bron" userId="bcbb154d-77dc-4f87-a30c-339d022e183d" providerId="ADAL" clId="{50D875E6-62D0-6740-A4FC-9380BC51D0C1}" dt="2025-05-09T21:09:28.182" v="1175" actId="20577"/>
        <pc:sldMkLst>
          <pc:docMk/>
          <pc:sldMk cId="2057564328" sldId="3257"/>
        </pc:sldMkLst>
        <pc:spChg chg="mod">
          <ac:chgData name="Mediateam de bron" userId="bcbb154d-77dc-4f87-a30c-339d022e183d" providerId="ADAL" clId="{50D875E6-62D0-6740-A4FC-9380BC51D0C1}" dt="2025-05-09T20:59:16.906" v="1146" actId="14100"/>
          <ac:spMkLst>
            <pc:docMk/>
            <pc:sldMk cId="2057564328" sldId="3257"/>
            <ac:spMk id="3" creationId="{F3755995-FDF0-1939-70BB-F5AB61D7DE47}"/>
          </ac:spMkLst>
        </pc:spChg>
        <pc:spChg chg="mod">
          <ac:chgData name="Mediateam de bron" userId="bcbb154d-77dc-4f87-a30c-339d022e183d" providerId="ADAL" clId="{50D875E6-62D0-6740-A4FC-9380BC51D0C1}" dt="2025-05-09T21:09:28.182" v="1175" actId="20577"/>
          <ac:spMkLst>
            <pc:docMk/>
            <pc:sldMk cId="2057564328" sldId="3257"/>
            <ac:spMk id="5" creationId="{B945243E-4512-8C34-69A4-E12A554E0738}"/>
          </ac:spMkLst>
        </pc:spChg>
      </pc:sldChg>
      <pc:sldChg chg="modSp add mod">
        <pc:chgData name="Mediateam de bron" userId="bcbb154d-77dc-4f87-a30c-339d022e183d" providerId="ADAL" clId="{50D875E6-62D0-6740-A4FC-9380BC51D0C1}" dt="2025-05-09T21:09:21.791" v="1171" actId="20577"/>
        <pc:sldMkLst>
          <pc:docMk/>
          <pc:sldMk cId="3921479203" sldId="3258"/>
        </pc:sldMkLst>
        <pc:spChg chg="mod">
          <ac:chgData name="Mediateam de bron" userId="bcbb154d-77dc-4f87-a30c-339d022e183d" providerId="ADAL" clId="{50D875E6-62D0-6740-A4FC-9380BC51D0C1}" dt="2025-05-09T21:09:21.791" v="1171" actId="20577"/>
          <ac:spMkLst>
            <pc:docMk/>
            <pc:sldMk cId="3921479203" sldId="3258"/>
            <ac:spMk id="5" creationId="{97B5524C-1376-21A0-EF57-FF31A9A22DE6}"/>
          </ac:spMkLst>
        </pc:spChg>
      </pc:sldChg>
      <pc:sldChg chg="modSp add mod">
        <pc:chgData name="Mediateam de bron" userId="bcbb154d-77dc-4f87-a30c-339d022e183d" providerId="ADAL" clId="{50D875E6-62D0-6740-A4FC-9380BC51D0C1}" dt="2025-05-09T21:09:14.882" v="1164" actId="6549"/>
        <pc:sldMkLst>
          <pc:docMk/>
          <pc:sldMk cId="3033972654" sldId="3259"/>
        </pc:sldMkLst>
        <pc:spChg chg="mod">
          <ac:chgData name="Mediateam de bron" userId="bcbb154d-77dc-4f87-a30c-339d022e183d" providerId="ADAL" clId="{50D875E6-62D0-6740-A4FC-9380BC51D0C1}" dt="2025-05-09T21:09:14.882" v="1164" actId="6549"/>
          <ac:spMkLst>
            <pc:docMk/>
            <pc:sldMk cId="3033972654" sldId="3259"/>
            <ac:spMk id="5" creationId="{A358DFEB-5E31-EA1A-B57D-F7AD0377259B}"/>
          </ac:spMkLst>
        </pc:spChg>
      </pc:sldChg>
      <pc:sldChg chg="new">
        <pc:chgData name="Mediateam de bron" userId="bcbb154d-77dc-4f87-a30c-339d022e183d" providerId="ADAL" clId="{50D875E6-62D0-6740-A4FC-9380BC51D0C1}" dt="2025-05-09T20:59:40.881" v="1153" actId="680"/>
        <pc:sldMkLst>
          <pc:docMk/>
          <pc:sldMk cId="93348166" sldId="3260"/>
        </pc:sldMkLst>
      </pc:sldChg>
      <pc:sldChg chg="new">
        <pc:chgData name="Mediateam de bron" userId="bcbb154d-77dc-4f87-a30c-339d022e183d" providerId="ADAL" clId="{50D875E6-62D0-6740-A4FC-9380BC51D0C1}" dt="2025-05-09T20:59:44.543" v="1154" actId="680"/>
        <pc:sldMkLst>
          <pc:docMk/>
          <pc:sldMk cId="793912569" sldId="3261"/>
        </pc:sldMkLst>
      </pc:sldChg>
      <pc:sldChg chg="new">
        <pc:chgData name="Mediateam de bron" userId="bcbb154d-77dc-4f87-a30c-339d022e183d" providerId="ADAL" clId="{50D875E6-62D0-6740-A4FC-9380BC51D0C1}" dt="2025-05-09T20:59:58.166" v="1155" actId="680"/>
        <pc:sldMkLst>
          <pc:docMk/>
          <pc:sldMk cId="1319792136" sldId="3262"/>
        </pc:sldMkLst>
      </pc:sldChg>
      <pc:sldChg chg="new">
        <pc:chgData name="Mediateam de bron" userId="bcbb154d-77dc-4f87-a30c-339d022e183d" providerId="ADAL" clId="{50D875E6-62D0-6740-A4FC-9380BC51D0C1}" dt="2025-05-09T21:08:34.682" v="1156" actId="680"/>
        <pc:sldMkLst>
          <pc:docMk/>
          <pc:sldMk cId="1406649091" sldId="3263"/>
        </pc:sldMkLst>
      </pc:sldChg>
      <pc:sldChg chg="new">
        <pc:chgData name="Mediateam de bron" userId="bcbb154d-77dc-4f87-a30c-339d022e183d" providerId="ADAL" clId="{50D875E6-62D0-6740-A4FC-9380BC51D0C1}" dt="2025-05-09T21:12:40.627" v="1209" actId="680"/>
        <pc:sldMkLst>
          <pc:docMk/>
          <pc:sldMk cId="1775077676" sldId="3264"/>
        </pc:sldMkLst>
      </pc:sldChg>
      <pc:sldChg chg="modSp add mod">
        <pc:chgData name="Mediateam de bron" userId="bcbb154d-77dc-4f87-a30c-339d022e183d" providerId="ADAL" clId="{50D875E6-62D0-6740-A4FC-9380BC51D0C1}" dt="2025-05-09T21:16:07.309" v="1231" actId="20577"/>
        <pc:sldMkLst>
          <pc:docMk/>
          <pc:sldMk cId="4002325398" sldId="3265"/>
        </pc:sldMkLst>
        <pc:spChg chg="mod">
          <ac:chgData name="Mediateam de bron" userId="bcbb154d-77dc-4f87-a30c-339d022e183d" providerId="ADAL" clId="{50D875E6-62D0-6740-A4FC-9380BC51D0C1}" dt="2025-05-09T21:16:07.309" v="1231" actId="20577"/>
          <ac:spMkLst>
            <pc:docMk/>
            <pc:sldMk cId="4002325398" sldId="3265"/>
            <ac:spMk id="2" creationId="{028B870C-BC15-9162-6CAA-460714078052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6:16.048" v="1234" actId="20577"/>
        <pc:sldMkLst>
          <pc:docMk/>
          <pc:sldMk cId="3968658057" sldId="3266"/>
        </pc:sldMkLst>
        <pc:spChg chg="mod">
          <ac:chgData name="Mediateam de bron" userId="bcbb154d-77dc-4f87-a30c-339d022e183d" providerId="ADAL" clId="{50D875E6-62D0-6740-A4FC-9380BC51D0C1}" dt="2025-05-09T21:16:16.048" v="1234" actId="20577"/>
          <ac:spMkLst>
            <pc:docMk/>
            <pc:sldMk cId="3968658057" sldId="3266"/>
            <ac:spMk id="2" creationId="{738AA5EC-377B-9A06-EF30-38E0D0827D2B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6:19.762" v="1235" actId="20577"/>
        <pc:sldMkLst>
          <pc:docMk/>
          <pc:sldMk cId="2644348087" sldId="3267"/>
        </pc:sldMkLst>
        <pc:spChg chg="mod">
          <ac:chgData name="Mediateam de bron" userId="bcbb154d-77dc-4f87-a30c-339d022e183d" providerId="ADAL" clId="{50D875E6-62D0-6740-A4FC-9380BC51D0C1}" dt="2025-05-09T21:16:19.762" v="1235" actId="20577"/>
          <ac:spMkLst>
            <pc:docMk/>
            <pc:sldMk cId="2644348087" sldId="3267"/>
            <ac:spMk id="2" creationId="{5DAF1CB4-D348-5B48-CE98-A748C84DC3C0}"/>
          </ac:spMkLst>
        </pc:spChg>
      </pc:sldChg>
      <pc:sldChg chg="new">
        <pc:chgData name="Mediateam de bron" userId="bcbb154d-77dc-4f87-a30c-339d022e183d" providerId="ADAL" clId="{50D875E6-62D0-6740-A4FC-9380BC51D0C1}" dt="2025-05-09T21:16:39.514" v="1236" actId="680"/>
        <pc:sldMkLst>
          <pc:docMk/>
          <pc:sldMk cId="1754955990" sldId="3268"/>
        </pc:sldMkLst>
      </pc:sldChg>
      <pc:sldChg chg="new">
        <pc:chgData name="Mediateam de bron" userId="bcbb154d-77dc-4f87-a30c-339d022e183d" providerId="ADAL" clId="{50D875E6-62D0-6740-A4FC-9380BC51D0C1}" dt="2025-05-09T21:16:42.350" v="1237" actId="680"/>
        <pc:sldMkLst>
          <pc:docMk/>
          <pc:sldMk cId="3603832739" sldId="3269"/>
        </pc:sldMkLst>
      </pc:sldChg>
      <pc:sldChg chg="modSp add mod">
        <pc:chgData name="Mediateam de bron" userId="bcbb154d-77dc-4f87-a30c-339d022e183d" providerId="ADAL" clId="{50D875E6-62D0-6740-A4FC-9380BC51D0C1}" dt="2025-05-09T21:19:31.097" v="1269" actId="20577"/>
        <pc:sldMkLst>
          <pc:docMk/>
          <pc:sldMk cId="3992239754" sldId="3270"/>
        </pc:sldMkLst>
        <pc:spChg chg="mod">
          <ac:chgData name="Mediateam de bron" userId="bcbb154d-77dc-4f87-a30c-339d022e183d" providerId="ADAL" clId="{50D875E6-62D0-6740-A4FC-9380BC51D0C1}" dt="2025-05-09T21:19:31.097" v="1269" actId="20577"/>
          <ac:spMkLst>
            <pc:docMk/>
            <pc:sldMk cId="3992239754" sldId="3270"/>
            <ac:spMk id="2" creationId="{91B88521-E0F6-D256-0E7C-379B701C6DC1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9:44.761" v="1275" actId="20577"/>
        <pc:sldMkLst>
          <pc:docMk/>
          <pc:sldMk cId="2371697940" sldId="3271"/>
        </pc:sldMkLst>
        <pc:spChg chg="mod">
          <ac:chgData name="Mediateam de bron" userId="bcbb154d-77dc-4f87-a30c-339d022e183d" providerId="ADAL" clId="{50D875E6-62D0-6740-A4FC-9380BC51D0C1}" dt="2025-05-09T21:19:44.761" v="1275" actId="20577"/>
          <ac:spMkLst>
            <pc:docMk/>
            <pc:sldMk cId="2371697940" sldId="3271"/>
            <ac:spMk id="2" creationId="{A456E4E3-CB43-6985-DBCF-35F4292BC019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9:53.563" v="1278" actId="20577"/>
        <pc:sldMkLst>
          <pc:docMk/>
          <pc:sldMk cId="3825432319" sldId="3272"/>
        </pc:sldMkLst>
        <pc:spChg chg="mod">
          <ac:chgData name="Mediateam de bron" userId="bcbb154d-77dc-4f87-a30c-339d022e183d" providerId="ADAL" clId="{50D875E6-62D0-6740-A4FC-9380BC51D0C1}" dt="2025-05-09T21:19:53.563" v="1278" actId="20577"/>
          <ac:spMkLst>
            <pc:docMk/>
            <pc:sldMk cId="3825432319" sldId="3272"/>
            <ac:spMk id="2" creationId="{C29F270D-325D-1612-E212-BC00697B8CC2}"/>
          </ac:spMkLst>
        </pc:spChg>
      </pc:sldChg>
      <pc:sldChg chg="modSp add mod">
        <pc:chgData name="Mediateam de bron" userId="bcbb154d-77dc-4f87-a30c-339d022e183d" providerId="ADAL" clId="{50D875E6-62D0-6740-A4FC-9380BC51D0C1}" dt="2025-05-09T21:19:59.958" v="1281" actId="20577"/>
        <pc:sldMkLst>
          <pc:docMk/>
          <pc:sldMk cId="4160674261" sldId="3273"/>
        </pc:sldMkLst>
        <pc:spChg chg="mod">
          <ac:chgData name="Mediateam de bron" userId="bcbb154d-77dc-4f87-a30c-339d022e183d" providerId="ADAL" clId="{50D875E6-62D0-6740-A4FC-9380BC51D0C1}" dt="2025-05-09T21:19:59.958" v="1281" actId="20577"/>
          <ac:spMkLst>
            <pc:docMk/>
            <pc:sldMk cId="4160674261" sldId="3273"/>
            <ac:spMk id="2" creationId="{FEBCED4B-9DB7-2456-C454-2A1AE54FF6A7}"/>
          </ac:spMkLst>
        </pc:spChg>
      </pc:sldChg>
      <pc:sldChg chg="add">
        <pc:chgData name="Mediateam de bron" userId="bcbb154d-77dc-4f87-a30c-339d022e183d" providerId="ADAL" clId="{50D875E6-62D0-6740-A4FC-9380BC51D0C1}" dt="2025-05-09T21:20:04.213" v="1282"/>
        <pc:sldMkLst>
          <pc:docMk/>
          <pc:sldMk cId="1222855918" sldId="3274"/>
        </pc:sldMkLst>
      </pc:sldChg>
      <pc:sldChg chg="add">
        <pc:chgData name="Mediateam de bron" userId="bcbb154d-77dc-4f87-a30c-339d022e183d" providerId="ADAL" clId="{50D875E6-62D0-6740-A4FC-9380BC51D0C1}" dt="2025-05-09T21:20:15.723" v="1283"/>
        <pc:sldMkLst>
          <pc:docMk/>
          <pc:sldMk cId="3593369653" sldId="3275"/>
        </pc:sldMkLst>
      </pc:sldChg>
      <pc:sldChg chg="add">
        <pc:chgData name="Mediateam de bron" userId="bcbb154d-77dc-4f87-a30c-339d022e183d" providerId="ADAL" clId="{50D875E6-62D0-6740-A4FC-9380BC51D0C1}" dt="2025-05-09T21:20:15.723" v="1283"/>
        <pc:sldMkLst>
          <pc:docMk/>
          <pc:sldMk cId="1078107179" sldId="3276"/>
        </pc:sldMkLst>
      </pc:sldChg>
      <pc:sldChg chg="add">
        <pc:chgData name="Mediateam de bron" userId="bcbb154d-77dc-4f87-a30c-339d022e183d" providerId="ADAL" clId="{50D875E6-62D0-6740-A4FC-9380BC51D0C1}" dt="2025-05-09T21:20:15.723" v="1283"/>
        <pc:sldMkLst>
          <pc:docMk/>
          <pc:sldMk cId="1243074423" sldId="3277"/>
        </pc:sldMkLst>
      </pc:sldChg>
      <pc:sldChg chg="add">
        <pc:chgData name="Mediateam de bron" userId="bcbb154d-77dc-4f87-a30c-339d022e183d" providerId="ADAL" clId="{50D875E6-62D0-6740-A4FC-9380BC51D0C1}" dt="2025-05-09T21:20:15.723" v="1283"/>
        <pc:sldMkLst>
          <pc:docMk/>
          <pc:sldMk cId="252602888" sldId="3278"/>
        </pc:sldMkLst>
      </pc:sldChg>
      <pc:sldChg chg="add">
        <pc:chgData name="Mediateam de bron" userId="bcbb154d-77dc-4f87-a30c-339d022e183d" providerId="ADAL" clId="{50D875E6-62D0-6740-A4FC-9380BC51D0C1}" dt="2025-05-09T21:20:15.723" v="1283"/>
        <pc:sldMkLst>
          <pc:docMk/>
          <pc:sldMk cId="1571332216" sldId="3279"/>
        </pc:sldMkLst>
      </pc:sldChg>
      <pc:sldChg chg="add">
        <pc:chgData name="Mediateam de bron" userId="bcbb154d-77dc-4f87-a30c-339d022e183d" providerId="ADAL" clId="{50D875E6-62D0-6740-A4FC-9380BC51D0C1}" dt="2025-05-09T21:20:17.510" v="1284"/>
        <pc:sldMkLst>
          <pc:docMk/>
          <pc:sldMk cId="503661452" sldId="3280"/>
        </pc:sldMkLst>
      </pc:sldChg>
      <pc:sldChg chg="addSp delSp modSp add mod modClrScheme chgLayout">
        <pc:chgData name="Mediateam de bron" userId="bcbb154d-77dc-4f87-a30c-339d022e183d" providerId="ADAL" clId="{50D875E6-62D0-6740-A4FC-9380BC51D0C1}" dt="2025-05-09T21:22:16.068" v="1308" actId="121"/>
        <pc:sldMkLst>
          <pc:docMk/>
          <pc:sldMk cId="0" sldId="3281"/>
        </pc:sldMkLst>
        <pc:spChg chg="add mod">
          <ac:chgData name="Mediateam de bron" userId="bcbb154d-77dc-4f87-a30c-339d022e183d" providerId="ADAL" clId="{50D875E6-62D0-6740-A4FC-9380BC51D0C1}" dt="2025-05-09T21:22:16.068" v="1308" actId="121"/>
          <ac:spMkLst>
            <pc:docMk/>
            <pc:sldMk cId="0" sldId="3281"/>
            <ac:spMk id="3" creationId="{0B58C5D0-637B-90F2-63A9-0D6468899E20}"/>
          </ac:spMkLst>
        </pc:spChg>
        <pc:picChg chg="mod">
          <ac:chgData name="Mediateam de bron" userId="bcbb154d-77dc-4f87-a30c-339d022e183d" providerId="ADAL" clId="{50D875E6-62D0-6740-A4FC-9380BC51D0C1}" dt="2025-05-09T21:21:34.563" v="1293" actId="1076"/>
          <ac:picMkLst>
            <pc:docMk/>
            <pc:sldMk cId="0" sldId="3281"/>
            <ac:picMk id="2" creationId="{00000000-0000-0000-0000-000000000000}"/>
          </ac:picMkLst>
        </pc:picChg>
      </pc:sldChg>
      <pc:sldChg chg="add">
        <pc:chgData name="Mediateam de bron" userId="bcbb154d-77dc-4f87-a30c-339d022e183d" providerId="ADAL" clId="{50D875E6-62D0-6740-A4FC-9380BC51D0C1}" dt="2025-05-09T21:23:36.011" v="1351"/>
        <pc:sldMkLst>
          <pc:docMk/>
          <pc:sldMk cId="1001053026" sldId="3282"/>
        </pc:sldMkLst>
      </pc:sldChg>
      <pc:sldChg chg="add ord">
        <pc:chgData name="Mediateam de bron" userId="bcbb154d-77dc-4f87-a30c-339d022e183d" providerId="ADAL" clId="{50D875E6-62D0-6740-A4FC-9380BC51D0C1}" dt="2025-05-09T21:23:49.635" v="1353" actId="20578"/>
        <pc:sldMkLst>
          <pc:docMk/>
          <pc:sldMk cId="4112573962" sldId="3283"/>
        </pc:sldMkLst>
      </pc:sldChg>
      <pc:sldChg chg="add">
        <pc:chgData name="Mediateam de bron" userId="bcbb154d-77dc-4f87-a30c-339d022e183d" providerId="ADAL" clId="{50D875E6-62D0-6740-A4FC-9380BC51D0C1}" dt="2025-05-09T21:24:15.561" v="1354"/>
        <pc:sldMkLst>
          <pc:docMk/>
          <pc:sldMk cId="3981983737" sldId="3284"/>
        </pc:sldMkLst>
      </pc:sldChg>
      <pc:sldChg chg="modSp add mod">
        <pc:chgData name="Mediateam de bron" userId="bcbb154d-77dc-4f87-a30c-339d022e183d" providerId="ADAL" clId="{50D875E6-62D0-6740-A4FC-9380BC51D0C1}" dt="2025-05-09T21:24:32.448" v="1361" actId="20577"/>
        <pc:sldMkLst>
          <pc:docMk/>
          <pc:sldMk cId="3093613263" sldId="3285"/>
        </pc:sldMkLst>
        <pc:spChg chg="mod">
          <ac:chgData name="Mediateam de bron" userId="bcbb154d-77dc-4f87-a30c-339d022e183d" providerId="ADAL" clId="{50D875E6-62D0-6740-A4FC-9380BC51D0C1}" dt="2025-05-09T21:24:32.448" v="1361" actId="20577"/>
          <ac:spMkLst>
            <pc:docMk/>
            <pc:sldMk cId="3093613263" sldId="3285"/>
            <ac:spMk id="2" creationId="{F2DFCE7C-5164-6A3B-A182-0D1B915D0437}"/>
          </ac:spMkLst>
        </pc:spChg>
      </pc:sldChg>
      <pc:sldChg chg="add">
        <pc:chgData name="Mediateam de bron" userId="bcbb154d-77dc-4f87-a30c-339d022e183d" providerId="ADAL" clId="{50D875E6-62D0-6740-A4FC-9380BC51D0C1}" dt="2025-05-09T21:24:29.654" v="1356"/>
        <pc:sldMkLst>
          <pc:docMk/>
          <pc:sldMk cId="3673440748" sldId="3286"/>
        </pc:sldMkLst>
      </pc:sldChg>
      <pc:sldMasterChg chg="modSp mod modSldLayout">
        <pc:chgData name="Mediateam de bron" userId="bcbb154d-77dc-4f87-a30c-339d022e183d" providerId="ADAL" clId="{50D875E6-62D0-6740-A4FC-9380BC51D0C1}" dt="2025-05-10T16:20:40.207" v="1435" actId="20577"/>
        <pc:sldMasterMkLst>
          <pc:docMk/>
          <pc:sldMasterMk cId="2270271604" sldId="2147483648"/>
        </pc:sldMasterMkLst>
        <pc:spChg chg="mod">
          <ac:chgData name="Mediateam de bron" userId="bcbb154d-77dc-4f87-a30c-339d022e183d" providerId="ADAL" clId="{50D875E6-62D0-6740-A4FC-9380BC51D0C1}" dt="2025-05-10T16:20:40.207" v="1435" actId="20577"/>
          <ac:spMkLst>
            <pc:docMk/>
            <pc:sldMasterMk cId="2270271604" sldId="2147483648"/>
            <ac:spMk id="7" creationId="{88FDAAB6-517C-744E-A478-C497CAA328FE}"/>
          </ac:spMkLst>
        </pc:spChg>
        <pc:sldLayoutChg chg="modSp mod">
          <pc:chgData name="Mediateam de bron" userId="bcbb154d-77dc-4f87-a30c-339d022e183d" providerId="ADAL" clId="{50D875E6-62D0-6740-A4FC-9380BC51D0C1}" dt="2025-05-09T21:23:30.288" v="1350" actId="20577"/>
          <pc:sldLayoutMkLst>
            <pc:docMk/>
            <pc:sldMasterMk cId="2270271604" sldId="2147483648"/>
            <pc:sldLayoutMk cId="72535508" sldId="2147483669"/>
          </pc:sldLayoutMkLst>
          <pc:spChg chg="mod">
            <ac:chgData name="Mediateam de bron" userId="bcbb154d-77dc-4f87-a30c-339d022e183d" providerId="ADAL" clId="{50D875E6-62D0-6740-A4FC-9380BC51D0C1}" dt="2025-05-09T20:03:36.456" v="379"/>
            <ac:spMkLst>
              <pc:docMk/>
              <pc:sldMasterMk cId="2270271604" sldId="2147483648"/>
              <pc:sldLayoutMk cId="72535508" sldId="2147483669"/>
              <ac:spMk id="2" creationId="{2ADC5EA7-414F-904D-90DC-F8C8D09D64CE}"/>
            </ac:spMkLst>
          </pc:spChg>
          <pc:spChg chg="mod">
            <ac:chgData name="Mediateam de bron" userId="bcbb154d-77dc-4f87-a30c-339d022e183d" providerId="ADAL" clId="{50D875E6-62D0-6740-A4FC-9380BC51D0C1}" dt="2025-05-09T21:23:30.288" v="1350" actId="20577"/>
            <ac:spMkLst>
              <pc:docMk/>
              <pc:sldMasterMk cId="2270271604" sldId="2147483648"/>
              <pc:sldLayoutMk cId="72535508" sldId="2147483669"/>
              <ac:spMk id="3" creationId="{B267CFCA-2A59-E64E-B4A3-1DEDB1937932}"/>
            </ac:spMkLst>
          </pc:spChg>
        </pc:sldLayoutChg>
        <pc:sldLayoutChg chg="addSp modSp setBg">
          <pc:chgData name="Mediateam de bron" userId="bcbb154d-77dc-4f87-a30c-339d022e183d" providerId="ADAL" clId="{50D875E6-62D0-6740-A4FC-9380BC51D0C1}" dt="2025-05-09T20:40:55.016" v="858" actId="767"/>
          <pc:sldLayoutMkLst>
            <pc:docMk/>
            <pc:sldMasterMk cId="2270271604" sldId="2147483648"/>
            <pc:sldLayoutMk cId="1753038568" sldId="2147483681"/>
          </pc:sldLayoutMkLst>
        </pc:sldLayoutChg>
      </pc:sldMasterChg>
      <pc:sldMasterChg chg="modSldLayout">
        <pc:chgData name="Mediateam de bron" userId="bcbb154d-77dc-4f87-a30c-339d022e183d" providerId="ADAL" clId="{50D875E6-62D0-6740-A4FC-9380BC51D0C1}" dt="2025-05-09T21:23:18.019" v="1345" actId="20577"/>
        <pc:sldMasterMkLst>
          <pc:docMk/>
          <pc:sldMasterMk cId="2470784841" sldId="2147483660"/>
        </pc:sldMasterMkLst>
        <pc:sldLayoutChg chg="modSp mod">
          <pc:chgData name="Mediateam de bron" userId="bcbb154d-77dc-4f87-a30c-339d022e183d" providerId="ADAL" clId="{50D875E6-62D0-6740-A4FC-9380BC51D0C1}" dt="2025-05-09T21:23:18.019" v="1345" actId="20577"/>
          <pc:sldLayoutMkLst>
            <pc:docMk/>
            <pc:sldMasterMk cId="2470784841" sldId="2147483660"/>
            <pc:sldLayoutMk cId="427450312" sldId="2147483661"/>
          </pc:sldLayoutMkLst>
          <pc:spChg chg="mod">
            <ac:chgData name="Mediateam de bron" userId="bcbb154d-77dc-4f87-a30c-339d022e183d" providerId="ADAL" clId="{50D875E6-62D0-6740-A4FC-9380BC51D0C1}" dt="2025-05-09T20:03:29.822" v="377" actId="21"/>
            <ac:spMkLst>
              <pc:docMk/>
              <pc:sldMasterMk cId="2470784841" sldId="2147483660"/>
              <pc:sldLayoutMk cId="427450312" sldId="2147483661"/>
              <ac:spMk id="7" creationId="{1EED1EDD-E824-6040-9D26-E550110587CF}"/>
            </ac:spMkLst>
          </pc:spChg>
          <pc:spChg chg="mod">
            <ac:chgData name="Mediateam de bron" userId="bcbb154d-77dc-4f87-a30c-339d022e183d" providerId="ADAL" clId="{50D875E6-62D0-6740-A4FC-9380BC51D0C1}" dt="2025-05-09T21:23:18.019" v="1345" actId="20577"/>
            <ac:spMkLst>
              <pc:docMk/>
              <pc:sldMasterMk cId="2470784841" sldId="2147483660"/>
              <pc:sldLayoutMk cId="427450312" sldId="2147483661"/>
              <ac:spMk id="8" creationId="{5D670EE9-8E5A-B649-A30E-D9F0EFFC9529}"/>
            </ac:spMkLst>
          </pc:spChg>
        </pc:sldLayoutChg>
        <pc:sldLayoutChg chg="modSp mod setBg">
          <pc:chgData name="Mediateam de bron" userId="bcbb154d-77dc-4f87-a30c-339d022e183d" providerId="ADAL" clId="{50D875E6-62D0-6740-A4FC-9380BC51D0C1}" dt="2025-05-09T20:43:59.526" v="872" actId="1076"/>
          <pc:sldLayoutMkLst>
            <pc:docMk/>
            <pc:sldMasterMk cId="2470784841" sldId="2147483660"/>
            <pc:sldLayoutMk cId="3763235402" sldId="2147483681"/>
          </pc:sldLayoutMkLst>
          <pc:spChg chg="mod">
            <ac:chgData name="Mediateam de bron" userId="bcbb154d-77dc-4f87-a30c-339d022e183d" providerId="ADAL" clId="{50D875E6-62D0-6740-A4FC-9380BC51D0C1}" dt="2025-05-09T20:43:59.526" v="872" actId="1076"/>
            <ac:spMkLst>
              <pc:docMk/>
              <pc:sldMasterMk cId="2470784841" sldId="2147483660"/>
              <pc:sldLayoutMk cId="3763235402" sldId="2147483681"/>
              <ac:spMk id="2" creationId="{ABF5926B-42F7-3FBD-1708-B8695F41877E}"/>
            </ac:spMkLst>
          </pc:spChg>
        </pc:sldLayoutChg>
      </pc:sldMasterChg>
      <pc:sldMasterChg chg="new del mod addSldLayout delSldLayout">
        <pc:chgData name="Mediateam de bron" userId="bcbb154d-77dc-4f87-a30c-339d022e183d" providerId="ADAL" clId="{50D875E6-62D0-6740-A4FC-9380BC51D0C1}" dt="2025-05-09T20:40:38.724" v="856" actId="6938"/>
        <pc:sldMasterMkLst>
          <pc:docMk/>
          <pc:sldMasterMk cId="1271894132" sldId="2147483681"/>
        </pc:sldMasterMkLst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4283444469" sldId="2147483682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3362890224" sldId="2147483683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2219846059" sldId="2147483684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3121758434" sldId="2147483685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532017977" sldId="2147483686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1125701375" sldId="2147483687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383501237" sldId="2147483688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3179227708" sldId="2147483689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1160168396" sldId="2147483690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2221841647" sldId="2147483691"/>
          </pc:sldLayoutMkLst>
        </pc:sldLayoutChg>
        <pc:sldLayoutChg chg="new del replId">
          <pc:chgData name="Mediateam de bron" userId="bcbb154d-77dc-4f87-a30c-339d022e183d" providerId="ADAL" clId="{50D875E6-62D0-6740-A4FC-9380BC51D0C1}" dt="2025-05-09T20:40:38.724" v="856" actId="6938"/>
          <pc:sldLayoutMkLst>
            <pc:docMk/>
            <pc:sldMasterMk cId="1271894132" sldId="2147483681"/>
            <pc:sldLayoutMk cId="2872493320" sldId="2147483692"/>
          </pc:sldLayoutMkLst>
        </pc:sldLayoutChg>
      </pc:sldMasterChg>
    </pc:docChg>
  </pc:docChgLst>
  <pc:docChgLst>
    <pc:chgData name="Mediateam de bron" userId="bcbb154d-77dc-4f87-a30c-339d022e183d" providerId="ADAL" clId="{466A204C-0A34-4CF0-8D97-CDA43D4F8B9D}"/>
    <pc:docChg chg="custSel modSld">
      <pc:chgData name="Mediateam de bron" userId="bcbb154d-77dc-4f87-a30c-339d022e183d" providerId="ADAL" clId="{466A204C-0A34-4CF0-8D97-CDA43D4F8B9D}" dt="2025-05-11T08:29:32.356" v="83" actId="20577"/>
      <pc:docMkLst>
        <pc:docMk/>
      </pc:docMkLst>
      <pc:sldChg chg="modSp mod">
        <pc:chgData name="Mediateam de bron" userId="bcbb154d-77dc-4f87-a30c-339d022e183d" providerId="ADAL" clId="{466A204C-0A34-4CF0-8D97-CDA43D4F8B9D}" dt="2025-05-11T08:29:32.356" v="83" actId="20577"/>
        <pc:sldMkLst>
          <pc:docMk/>
          <pc:sldMk cId="0" sldId="260"/>
        </pc:sldMkLst>
        <pc:spChg chg="mod">
          <ac:chgData name="Mediateam de bron" userId="bcbb154d-77dc-4f87-a30c-339d022e183d" providerId="ADAL" clId="{466A204C-0A34-4CF0-8D97-CDA43D4F8B9D}" dt="2025-05-11T08:29:32.356" v="83" actId="20577"/>
          <ac:spMkLst>
            <pc:docMk/>
            <pc:sldMk cId="0" sldId="260"/>
            <ac:spMk id="2" creationId="{BB52E08E-95BE-9A1A-590C-68A31EC6D4CF}"/>
          </ac:spMkLst>
        </pc:spChg>
      </pc:sldChg>
      <pc:sldChg chg="modSp mod">
        <pc:chgData name="Mediateam de bron" userId="bcbb154d-77dc-4f87-a30c-339d022e183d" providerId="ADAL" clId="{466A204C-0A34-4CF0-8D97-CDA43D4F8B9D}" dt="2025-05-11T08:29:29.021" v="81" actId="20577"/>
        <pc:sldMkLst>
          <pc:docMk/>
          <pc:sldMk cId="0" sldId="262"/>
        </pc:sldMkLst>
        <pc:spChg chg="mod">
          <ac:chgData name="Mediateam de bron" userId="bcbb154d-77dc-4f87-a30c-339d022e183d" providerId="ADAL" clId="{466A204C-0A34-4CF0-8D97-CDA43D4F8B9D}" dt="2025-05-11T08:29:29.021" v="81" actId="20577"/>
          <ac:spMkLst>
            <pc:docMk/>
            <pc:sldMk cId="0" sldId="262"/>
            <ac:spMk id="2" creationId="{8C7E737C-DA4D-FEDB-15F7-CABCBF1BCE9D}"/>
          </ac:spMkLst>
        </pc:spChg>
      </pc:sldChg>
      <pc:sldChg chg="modTransition">
        <pc:chgData name="Mediateam de bron" userId="bcbb154d-77dc-4f87-a30c-339d022e183d" providerId="ADAL" clId="{466A204C-0A34-4CF0-8D97-CDA43D4F8B9D}" dt="2025-05-11T07:00:54.989" v="2"/>
        <pc:sldMkLst>
          <pc:docMk/>
          <pc:sldMk cId="3743068364" sldId="280"/>
        </pc:sldMkLst>
      </pc:sldChg>
      <pc:sldChg chg="modSp mod">
        <pc:chgData name="Mediateam de bron" userId="bcbb154d-77dc-4f87-a30c-339d022e183d" providerId="ADAL" clId="{466A204C-0A34-4CF0-8D97-CDA43D4F8B9D}" dt="2025-05-11T07:32:49.804" v="79" actId="20577"/>
        <pc:sldMkLst>
          <pc:docMk/>
          <pc:sldMk cId="408483260" sldId="345"/>
        </pc:sldMkLst>
        <pc:spChg chg="mod">
          <ac:chgData name="Mediateam de bron" userId="bcbb154d-77dc-4f87-a30c-339d022e183d" providerId="ADAL" clId="{466A204C-0A34-4CF0-8D97-CDA43D4F8B9D}" dt="2025-05-11T07:32:49.804" v="79" actId="20577"/>
          <ac:spMkLst>
            <pc:docMk/>
            <pc:sldMk cId="408483260" sldId="345"/>
            <ac:spMk id="4" creationId="{80235E15-71C9-DF55-D6C3-F04EAEE802A4}"/>
          </ac:spMkLst>
        </pc:spChg>
      </pc:sldChg>
      <pc:sldChg chg="modSp mod">
        <pc:chgData name="Mediateam de bron" userId="bcbb154d-77dc-4f87-a30c-339d022e183d" providerId="ADAL" clId="{466A204C-0A34-4CF0-8D97-CDA43D4F8B9D}" dt="2025-05-11T07:28:17.410" v="38" actId="404"/>
        <pc:sldMkLst>
          <pc:docMk/>
          <pc:sldMk cId="2057564328" sldId="3257"/>
        </pc:sldMkLst>
        <pc:spChg chg="mod">
          <ac:chgData name="Mediateam de bron" userId="bcbb154d-77dc-4f87-a30c-339d022e183d" providerId="ADAL" clId="{466A204C-0A34-4CF0-8D97-CDA43D4F8B9D}" dt="2025-05-11T07:28:17.410" v="38" actId="404"/>
          <ac:spMkLst>
            <pc:docMk/>
            <pc:sldMk cId="2057564328" sldId="3257"/>
            <ac:spMk id="5" creationId="{B945243E-4512-8C34-69A4-E12A554E0738}"/>
          </ac:spMkLst>
        </pc:spChg>
      </pc:sldChg>
      <pc:sldChg chg="modSp mod">
        <pc:chgData name="Mediateam de bron" userId="bcbb154d-77dc-4f87-a30c-339d022e183d" providerId="ADAL" clId="{466A204C-0A34-4CF0-8D97-CDA43D4F8B9D}" dt="2025-05-11T07:28:45.889" v="43" actId="404"/>
        <pc:sldMkLst>
          <pc:docMk/>
          <pc:sldMk cId="3921479203" sldId="3258"/>
        </pc:sldMkLst>
        <pc:spChg chg="mod">
          <ac:chgData name="Mediateam de bron" userId="bcbb154d-77dc-4f87-a30c-339d022e183d" providerId="ADAL" clId="{466A204C-0A34-4CF0-8D97-CDA43D4F8B9D}" dt="2025-05-11T07:28:45.889" v="43" actId="404"/>
          <ac:spMkLst>
            <pc:docMk/>
            <pc:sldMk cId="3921479203" sldId="3258"/>
            <ac:spMk id="5" creationId="{97B5524C-1376-21A0-EF57-FF31A9A22DE6}"/>
          </ac:spMkLst>
        </pc:spChg>
      </pc:sldChg>
      <pc:sldChg chg="modSp mod">
        <pc:chgData name="Mediateam de bron" userId="bcbb154d-77dc-4f87-a30c-339d022e183d" providerId="ADAL" clId="{466A204C-0A34-4CF0-8D97-CDA43D4F8B9D}" dt="2025-05-11T07:28:50.258" v="44" actId="404"/>
        <pc:sldMkLst>
          <pc:docMk/>
          <pc:sldMk cId="3033972654" sldId="3259"/>
        </pc:sldMkLst>
        <pc:spChg chg="mod">
          <ac:chgData name="Mediateam de bron" userId="bcbb154d-77dc-4f87-a30c-339d022e183d" providerId="ADAL" clId="{466A204C-0A34-4CF0-8D97-CDA43D4F8B9D}" dt="2025-05-11T07:28:50.258" v="44" actId="404"/>
          <ac:spMkLst>
            <pc:docMk/>
            <pc:sldMk cId="3033972654" sldId="3259"/>
            <ac:spMk id="5" creationId="{A358DFEB-5E31-EA1A-B57D-F7AD0377259B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C0BB24-8F05-8E4F-8EF0-B18B6E22EC56}" type="datetimeFigureOut">
              <a:rPr lang="en-NL" smtClean="0"/>
              <a:t>05/25/2025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FE7D92-143D-0447-9618-01938FA0A311}" type="slidenum">
              <a:rPr lang="en-NL" smtClean="0"/>
              <a:t>‹nr.›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5508709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 bij de br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0144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elk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317019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edeling tijdens welkom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711238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a (met thema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2ADC5EA7-414F-904D-90DC-F8C8D09D64C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71571" y="453249"/>
            <a:ext cx="6429375" cy="444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Welkom &amp; mededelingen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Woord van vertrouwen &amp; groet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Opwekking 176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Opwekking 706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Gebed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Doopformulier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Getuigenis</a:t>
            </a:r>
          </a:p>
          <a:p>
            <a:pPr lvl="0">
              <a:lnSpc>
                <a:spcPct val="130000"/>
              </a:lnSpc>
            </a:pPr>
            <a:r>
              <a:rPr lang="nl-NL" sz="2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Holy</a:t>
            </a: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 </a:t>
            </a:r>
            <a:r>
              <a:rPr lang="nl-NL" sz="2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Forever</a:t>
            </a:r>
            <a:endParaRPr lang="nl-NL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Century Gothic"/>
            </a:endParaRP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Doop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Opwekking 642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B267CFCA-2A59-E64E-B4A3-1DEDB1937932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35069" y="453249"/>
            <a:ext cx="6429375" cy="488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342900" marR="0" lvl="0" indent="-342900" algn="l" defTabSz="9144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78013" algn="l"/>
              </a:tabLst>
              <a:defRPr/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Koffermoment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Lezen: Romeinen 6 : 1 - 14</a:t>
            </a:r>
          </a:p>
          <a:p>
            <a:pPr lvl="0">
              <a:lnSpc>
                <a:spcPct val="130000"/>
              </a:lnSpc>
            </a:pPr>
            <a:r>
              <a:rPr lang="nl-NL" sz="2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LvK</a:t>
            </a: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 87 : 1, 2, 4, 5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Verkondiging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Jezus leeft en ik in Hem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Gebed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Avondmaalsformulier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Avondmaalsviering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Collectie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GKB 95 : 1 – 4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Zegen</a:t>
            </a:r>
          </a:p>
        </p:txBody>
      </p:sp>
    </p:spTree>
    <p:extLst>
      <p:ext uri="{BB962C8B-B14F-4D97-AF65-F5344CB8AC3E}">
        <p14:creationId xmlns:p14="http://schemas.microsoft.com/office/powerpoint/2010/main" val="3648809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tum en zegengroe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680075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ingen 1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49626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ringen 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5286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zing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985989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nbalk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620118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uister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244015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koffermo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0291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gramm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1EED1EDD-E824-6040-9D26-E550110587C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271571" y="453249"/>
            <a:ext cx="6429375" cy="4444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Welkom &amp; mededelingen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Woord van vertrouwen &amp; groet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Opwekking 176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Opwekking 706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Gebed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Doopformulier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Getuigenis</a:t>
            </a:r>
          </a:p>
          <a:p>
            <a:pPr lvl="0">
              <a:lnSpc>
                <a:spcPct val="130000"/>
              </a:lnSpc>
            </a:pPr>
            <a:r>
              <a:rPr lang="nl-NL" sz="2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Holy</a:t>
            </a: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 </a:t>
            </a:r>
            <a:r>
              <a:rPr lang="nl-NL" sz="2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Forever</a:t>
            </a:r>
            <a:endParaRPr lang="nl-NL" sz="2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entury Gothic"/>
              <a:cs typeface="Century Gothic"/>
            </a:endParaRP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Doop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Opwekking 642</a:t>
            </a:r>
          </a:p>
        </p:txBody>
      </p:sp>
      <p:sp>
        <p:nvSpPr>
          <p:cNvPr id="8" name="Tekstvak 2">
            <a:extLst>
              <a:ext uri="{FF2B5EF4-FFF2-40B4-BE49-F238E27FC236}">
                <a16:creationId xmlns:a16="http://schemas.microsoft.com/office/drawing/2014/main" id="{5D670EE9-8E5A-B649-A30E-D9F0EFFC952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6535069" y="453249"/>
            <a:ext cx="6429375" cy="4885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342900" marR="0" lvl="0" indent="-342900" algn="l" defTabSz="9144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78013" algn="l"/>
              </a:tabLst>
              <a:defRPr/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Koffermoment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Lezen: Romeinen 6 : 1 - 14</a:t>
            </a:r>
          </a:p>
          <a:p>
            <a:pPr lvl="0">
              <a:lnSpc>
                <a:spcPct val="130000"/>
              </a:lnSpc>
            </a:pPr>
            <a:r>
              <a:rPr lang="nl-NL" sz="2200" b="1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LvK</a:t>
            </a: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 87 : 1, 2, 4, 5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Verkondiging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Jezus leeft en ik in Hem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Gebed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Avondmaalsformulier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Avondmaalsviering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Collectie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GKB 95 : 1 – 4</a:t>
            </a:r>
          </a:p>
          <a:p>
            <a:pPr lvl="0">
              <a:lnSpc>
                <a:spcPct val="130000"/>
              </a:lnSpc>
            </a:pPr>
            <a:r>
              <a:rPr lang="nl-NL" sz="2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entury Gothic"/>
                <a:cs typeface="Century Gothic"/>
              </a:rPr>
              <a:t>Zegen</a:t>
            </a:r>
          </a:p>
        </p:txBody>
      </p:sp>
    </p:spTree>
    <p:extLst>
      <p:ext uri="{BB962C8B-B14F-4D97-AF65-F5344CB8AC3E}">
        <p14:creationId xmlns:p14="http://schemas.microsoft.com/office/powerpoint/2010/main" val="4274503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enermom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123933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enermoment invulling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233574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ze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530792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zen (tekst)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940043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be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4370696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 weg die God wijs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23190717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54340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t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1673246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dertitel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5926B-42F7-3FBD-1708-B8695F41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345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latin typeface="Arial Nova" panose="020F0502020204030204" pitchFamily="34" charset="0"/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159087220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2C67F9F6-8E23-59A3-231D-26D0D656EE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42F86EDF-7581-87F0-6788-A1C3BD30C80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nl-NL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144FA20-9320-BA40-1050-2E78CAEBFB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EFEA57-89F9-AE4C-84E0-C73165B137A0}" type="slidenum">
              <a:rPr lang="nl-NL" altLang="nl-NL"/>
              <a:pPr/>
              <a:t>‹nr.›</a:t>
            </a:fld>
            <a:endParaRPr lang="nl-NL" altLang="nl-NL"/>
          </a:p>
        </p:txBody>
      </p:sp>
    </p:spTree>
    <p:extLst>
      <p:ext uri="{BB962C8B-B14F-4D97-AF65-F5344CB8AC3E}">
        <p14:creationId xmlns:p14="http://schemas.microsoft.com/office/powerpoint/2010/main" val="936043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edelingen kerkraad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F24E79A4-034B-1D42-92C8-7226F0052FEC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9464956" y="5727106"/>
            <a:ext cx="6429375" cy="79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>
              <a:lnSpc>
                <a:spcPct val="120000"/>
              </a:lnSpc>
            </a:pPr>
            <a:r>
              <a:rPr lang="nl-NL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mededelingen</a:t>
            </a:r>
          </a:p>
          <a:p>
            <a:pPr>
              <a:lnSpc>
                <a:spcPct val="120000"/>
              </a:lnSpc>
            </a:pPr>
            <a:r>
              <a:rPr lang="nl-NL" sz="2000" b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kerkraad</a:t>
            </a:r>
          </a:p>
        </p:txBody>
      </p:sp>
    </p:spTree>
    <p:extLst>
      <p:ext uri="{BB962C8B-B14F-4D97-AF65-F5344CB8AC3E}">
        <p14:creationId xmlns:p14="http://schemas.microsoft.com/office/powerpoint/2010/main" val="3097327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dedeling extr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41240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llecte vooraf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100442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m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802184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t ziens bij de bron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99484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dertiteling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F5926B-42F7-3FBD-1708-B8695F418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3458"/>
            <a:ext cx="10515600" cy="1325563"/>
          </a:xfrm>
          <a:prstGeom prst="rect">
            <a:avLst/>
          </a:prstGeom>
        </p:spPr>
        <p:txBody>
          <a:bodyPr/>
          <a:lstStyle>
            <a:lvl1pPr algn="ctr">
              <a:defRPr sz="3600" b="1">
                <a:latin typeface="Arial Nova" panose="020F0502020204030204" pitchFamily="34" charset="0"/>
              </a:defRPr>
            </a:lvl1pPr>
          </a:lstStyle>
          <a:p>
            <a:r>
              <a:rPr lang="nl-NL" dirty="0"/>
              <a:t>Klik om stijl te bewerken</a:t>
            </a:r>
          </a:p>
        </p:txBody>
      </p:sp>
    </p:spTree>
    <p:extLst>
      <p:ext uri="{BB962C8B-B14F-4D97-AF65-F5344CB8AC3E}">
        <p14:creationId xmlns:p14="http://schemas.microsoft.com/office/powerpoint/2010/main" val="376323540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ussendia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Afbeelding 2">
            <a:extLst>
              <a:ext uri="{FF2B5EF4-FFF2-40B4-BE49-F238E27FC236}">
                <a16:creationId xmlns:a16="http://schemas.microsoft.com/office/drawing/2014/main" id="{D7374831-EEA8-234B-9D96-DEDAFC40B8E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548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.xml"/><Relationship Id="rId13" Type="http://schemas.openxmlformats.org/officeDocument/2006/relationships/slideLayout" Target="../slideLayouts/slideLayout21.xml"/><Relationship Id="rId18" Type="http://schemas.openxmlformats.org/officeDocument/2006/relationships/slideLayout" Target="../slideLayouts/slideLayout26.xml"/><Relationship Id="rId3" Type="http://schemas.openxmlformats.org/officeDocument/2006/relationships/slideLayout" Target="../slideLayouts/slideLayout11.xml"/><Relationship Id="rId21" Type="http://schemas.openxmlformats.org/officeDocument/2006/relationships/slideLayout" Target="../slideLayouts/slideLayout29.xml"/><Relationship Id="rId7" Type="http://schemas.openxmlformats.org/officeDocument/2006/relationships/slideLayout" Target="../slideLayouts/slideLayout15.xml"/><Relationship Id="rId12" Type="http://schemas.openxmlformats.org/officeDocument/2006/relationships/slideLayout" Target="../slideLayouts/slideLayout20.xml"/><Relationship Id="rId17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0.xml"/><Relationship Id="rId16" Type="http://schemas.openxmlformats.org/officeDocument/2006/relationships/slideLayout" Target="../slideLayouts/slideLayout24.xml"/><Relationship Id="rId20" Type="http://schemas.openxmlformats.org/officeDocument/2006/relationships/slideLayout" Target="../slideLayouts/slideLayout28.xml"/><Relationship Id="rId1" Type="http://schemas.openxmlformats.org/officeDocument/2006/relationships/slideLayout" Target="../slideLayouts/slideLayout9.xml"/><Relationship Id="rId6" Type="http://schemas.openxmlformats.org/officeDocument/2006/relationships/slideLayout" Target="../slideLayouts/slideLayout14.xml"/><Relationship Id="rId11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23.xml"/><Relationship Id="rId23" Type="http://schemas.openxmlformats.org/officeDocument/2006/relationships/image" Target="../media/image7.png"/><Relationship Id="rId10" Type="http://schemas.openxmlformats.org/officeDocument/2006/relationships/slideLayout" Target="../slideLayouts/slideLayout18.xml"/><Relationship Id="rId19" Type="http://schemas.openxmlformats.org/officeDocument/2006/relationships/slideLayout" Target="../slideLayouts/slideLayout27.xml"/><Relationship Id="rId4" Type="http://schemas.openxmlformats.org/officeDocument/2006/relationships/slideLayout" Target="../slideLayouts/slideLayout12.xml"/><Relationship Id="rId9" Type="http://schemas.openxmlformats.org/officeDocument/2006/relationships/slideLayout" Target="../slideLayouts/slideLayout17.xml"/><Relationship Id="rId14" Type="http://schemas.openxmlformats.org/officeDocument/2006/relationships/slideLayout" Target="../slideLayouts/slideLayout22.xml"/><Relationship Id="rId22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707848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1" r:id="rId2"/>
    <p:sldLayoutId id="2147483662" r:id="rId3"/>
    <p:sldLayoutId id="2147483673" r:id="rId4"/>
    <p:sldLayoutId id="2147483668" r:id="rId5"/>
    <p:sldLayoutId id="2147483663" r:id="rId6"/>
    <p:sldLayoutId id="2147483665" r:id="rId7"/>
    <p:sldLayoutId id="2147483681" r:id="rId8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kstvak 6">
            <a:extLst>
              <a:ext uri="{FF2B5EF4-FFF2-40B4-BE49-F238E27FC236}">
                <a16:creationId xmlns:a16="http://schemas.microsoft.com/office/drawing/2014/main" id="{88FDAAB6-517C-744E-A478-C497CAA328F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43945" y="5663279"/>
            <a:ext cx="5223263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r>
              <a:rPr lang="nl-NL" sz="20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Tussen Pasen</a:t>
            </a:r>
          </a:p>
          <a:p>
            <a:r>
              <a:rPr lang="nl-NL" sz="2000" i="1" dirty="0">
                <a:solidFill>
                  <a:schemeClr val="bg1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entury Gothic"/>
                <a:cs typeface="Century Gothic"/>
              </a:rPr>
              <a:t>en Pinksteren</a:t>
            </a:r>
          </a:p>
        </p:txBody>
      </p:sp>
    </p:spTree>
    <p:extLst>
      <p:ext uri="{BB962C8B-B14F-4D97-AF65-F5344CB8AC3E}">
        <p14:creationId xmlns:p14="http://schemas.microsoft.com/office/powerpoint/2010/main" val="11578224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4" r:id="rId2"/>
    <p:sldLayoutId id="2147483685" r:id="rId3"/>
    <p:sldLayoutId id="2147483686" r:id="rId4"/>
    <p:sldLayoutId id="2147483687" r:id="rId5"/>
    <p:sldLayoutId id="2147483688" r:id="rId6"/>
    <p:sldLayoutId id="2147483689" r:id="rId7"/>
    <p:sldLayoutId id="2147483690" r:id="rId8"/>
    <p:sldLayoutId id="2147483691" r:id="rId9"/>
    <p:sldLayoutId id="2147483692" r:id="rId10"/>
    <p:sldLayoutId id="2147483693" r:id="rId11"/>
    <p:sldLayoutId id="2147483694" r:id="rId12"/>
    <p:sldLayoutId id="2147483695" r:id="rId13"/>
    <p:sldLayoutId id="2147483696" r:id="rId14"/>
    <p:sldLayoutId id="2147483697" r:id="rId15"/>
    <p:sldLayoutId id="2147483698" r:id="rId16"/>
    <p:sldLayoutId id="2147483699" r:id="rId17"/>
    <p:sldLayoutId id="2147483700" r:id="rId18"/>
    <p:sldLayoutId id="2147483701" r:id="rId19"/>
    <p:sldLayoutId id="2147483702" r:id="rId20"/>
    <p:sldLayoutId id="2147483703" r:id="rId2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5C5E253-71AD-1DCC-FD78-63BCAB52D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stvak 1">
            <a:extLst>
              <a:ext uri="{FF2B5EF4-FFF2-40B4-BE49-F238E27FC236}">
                <a16:creationId xmlns:a16="http://schemas.microsoft.com/office/drawing/2014/main" id="{D5B8D6AC-28D2-21BD-CAFA-90F1CD7CDB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81312" y="1460929"/>
            <a:ext cx="6429375" cy="11603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342900" marR="0" lvl="0" indent="-342900" algn="ctr" defTabSz="914400" rtl="0" eaLnBrk="0" fontAlgn="auto" latinLnBrk="0" hangingPunct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78013" algn="l"/>
              </a:tabLst>
              <a:defRPr/>
            </a:pPr>
            <a:r>
              <a:rPr kumimoji="0" lang="nl-NL" sz="6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entury Gothic"/>
                <a:cs typeface="Century Gothic"/>
                <a:sym typeface="Gill Sans" charset="0"/>
              </a:rPr>
              <a:t>zingen</a:t>
            </a:r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3296212D-612F-AF9A-EDFC-55E3DDEEB8F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91266" y="2708796"/>
            <a:ext cx="8009468" cy="14588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1pPr>
            <a:lvl2pPr marL="742950" indent="-28575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2pPr>
            <a:lvl3pPr marL="11430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3pPr>
            <a:lvl4pPr marL="16002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4pPr>
            <a:lvl5pPr marL="2057400" indent="-228600" eaLnBrk="0" hangingPunct="0"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tabLst>
                <a:tab pos="1878013" algn="l"/>
              </a:tabLst>
              <a:defRPr sz="5600">
                <a:solidFill>
                  <a:srgbClr val="000000"/>
                </a:solidFill>
                <a:latin typeface="Gill Sans" charset="0"/>
                <a:ea typeface="ヒラギノ角ゴ ProN W3" charset="0"/>
                <a:cs typeface="ヒラギノ角ゴ ProN W3" charset="0"/>
                <a:sym typeface="Gill Sans" charset="0"/>
              </a:defRPr>
            </a:lvl9pPr>
          </a:lstStyle>
          <a:p>
            <a:pPr marL="342900" marR="0" lvl="0" indent="-342900" algn="ctr" defTabSz="914400" rtl="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78013" algn="l"/>
              </a:tabLst>
              <a:defRPr/>
            </a:pPr>
            <a:r>
              <a:rPr kumimoji="0" lang="nl-NL" sz="7000" b="0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linic Slab Book" pitchFamily="2" charset="0"/>
                <a:cs typeface="Century Gothic"/>
                <a:sym typeface="Gill Sans" charset="0"/>
              </a:rPr>
              <a:t>{{Titel}}</a:t>
            </a:r>
          </a:p>
          <a:p>
            <a:pPr marL="342900" marR="0" lvl="0" indent="-342900" algn="ctr" defTabSz="914400" rtl="0" eaLnBrk="0" fontAlgn="auto" latinLnBrk="0" hangingPunct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1878013" algn="l"/>
              </a:tabLst>
              <a:defRPr/>
            </a:pPr>
            <a:r>
              <a:rPr kumimoji="0" lang="nl-NL" sz="4000" b="1" i="1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Klinic Slab Book" pitchFamily="2" charset="0"/>
                <a:cs typeface="Century Gothic"/>
                <a:sym typeface="Gill Sans" charset="0"/>
              </a:rPr>
              <a:t>{{Ondertitel}}</a:t>
            </a:r>
          </a:p>
        </p:txBody>
      </p:sp>
    </p:spTree>
    <p:extLst>
      <p:ext uri="{BB962C8B-B14F-4D97-AF65-F5344CB8AC3E}">
        <p14:creationId xmlns:p14="http://schemas.microsoft.com/office/powerpoint/2010/main" val="304069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2744947-FD43-940C-6C1E-0CDE8A0561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233458"/>
            <a:ext cx="10515600" cy="1325563"/>
          </a:xfrm>
        </p:spPr>
        <p:txBody>
          <a:bodyPr/>
          <a:lstStyle/>
          <a:p>
            <a:r>
              <a:rPr lang="nl-NL"/>
              <a:t>{{Liedtekst}}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7730310"/>
      </p:ext>
    </p:extLst>
  </p:cSld>
  <p:clrMapOvr>
    <a:masterClrMapping/>
  </p:clrMapOvr>
</p:sld>
</file>

<file path=ppt/theme/theme1.xml><?xml version="1.0" encoding="utf-8"?>
<a:theme xmlns:a="http://schemas.openxmlformats.org/drawingml/2006/main" name="Aangepast ontwer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CA53E45184BAE24091CC038DE5589C70" ma:contentTypeVersion="13" ma:contentTypeDescription="Een nieuw document maken." ma:contentTypeScope="" ma:versionID="51e52146d5e41f5e409cd0d2f2cb7670">
  <xsd:schema xmlns:xsd="http://www.w3.org/2001/XMLSchema" xmlns:xs="http://www.w3.org/2001/XMLSchema" xmlns:p="http://schemas.microsoft.com/office/2006/metadata/properties" xmlns:ns2="1f55d0c4-05aa-4c2b-a57a-4eab3d02d34b" xmlns:ns3="b3eb6833-ff68-4673-b07f-ad406614af1d" targetNamespace="http://schemas.microsoft.com/office/2006/metadata/properties" ma:root="true" ma:fieldsID="d1695e23627906da0dbf9bfeff99aa39" ns2:_="" ns3:_="">
    <xsd:import namespace="1f55d0c4-05aa-4c2b-a57a-4eab3d02d34b"/>
    <xsd:import namespace="b3eb6833-ff68-4673-b07f-ad406614af1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ObjectDetectorVersions" minOccurs="0"/>
                <xsd:element ref="ns2:MediaServiceSearchProperties" minOccurs="0"/>
                <xsd:element ref="ns2:MediaServiceBillingMetadata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f55d0c4-05aa-4c2b-a57a-4eab3d02d34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Length (seconds)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bjectDetectorVersions" ma:index="18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BillingMetadata" ma:index="20" nillable="true" ma:displayName="MediaServiceBillingMetadata" ma:hidden="true" ma:internalName="MediaServiceBilling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3eb6833-ff68-4673-b07f-ad406614af1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20626E32-2ADB-4FF9-84DA-2C3ECEB4C5E8}">
  <ds:schemaRefs>
    <ds:schemaRef ds:uri="http://schemas.microsoft.com/office/2006/metadata/properties"/>
    <ds:schemaRef ds:uri="http://purl.org/dc/terms/"/>
    <ds:schemaRef ds:uri="http://purl.org/dc/elements/1.1/"/>
    <ds:schemaRef ds:uri="b3eb6833-ff68-4673-b07f-ad406614af1d"/>
    <ds:schemaRef ds:uri="http://schemas.microsoft.com/office/2006/documentManagement/types"/>
    <ds:schemaRef ds:uri="http://purl.org/dc/dcmitype/"/>
    <ds:schemaRef ds:uri="http://www.w3.org/XML/1998/namespace"/>
    <ds:schemaRef ds:uri="http://schemas.microsoft.com/office/infopath/2007/PartnerControls"/>
    <ds:schemaRef ds:uri="http://schemas.openxmlformats.org/package/2006/metadata/core-properties"/>
    <ds:schemaRef ds:uri="1f55d0c4-05aa-4c2b-a57a-4eab3d02d34b"/>
  </ds:schemaRefs>
</ds:datastoreItem>
</file>

<file path=customXml/itemProps2.xml><?xml version="1.0" encoding="utf-8"?>
<ds:datastoreItem xmlns:ds="http://schemas.openxmlformats.org/officeDocument/2006/customXml" ds:itemID="{5A05B009-6AA1-4FD0-9AEA-EF092A6040C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1f55d0c4-05aa-4c2b-a57a-4eab3d02d34b"/>
    <ds:schemaRef ds:uri="b3eb6833-ff68-4673-b07f-ad406614af1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CCCBAFB-3F28-4180-989B-026E0CDE5E3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10</Words>
  <Application>Microsoft Office PowerPoint</Application>
  <PresentationFormat>Breedbeeld</PresentationFormat>
  <Paragraphs>4</Paragraphs>
  <Slides>2</Slides>
  <Notes>0</Notes>
  <HiddenSlides>0</HiddenSlides>
  <MMClips>0</MMClips>
  <ScaleCrop>false</ScaleCrop>
  <HeadingPairs>
    <vt:vector size="8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2</vt:i4>
      </vt:variant>
      <vt:variant>
        <vt:lpstr>Diatitels</vt:lpstr>
      </vt:variant>
      <vt:variant>
        <vt:i4>2</vt:i4>
      </vt:variant>
      <vt:variant>
        <vt:lpstr>Aangepaste voorstellingen</vt:lpstr>
      </vt:variant>
      <vt:variant>
        <vt:i4>1</vt:i4>
      </vt:variant>
    </vt:vector>
  </HeadingPairs>
  <TitlesOfParts>
    <vt:vector size="10" baseType="lpstr">
      <vt:lpstr>Arial</vt:lpstr>
      <vt:lpstr>Arial Nova</vt:lpstr>
      <vt:lpstr>Calibri</vt:lpstr>
      <vt:lpstr>Century Gothic</vt:lpstr>
      <vt:lpstr>Klinic Slab Book</vt:lpstr>
      <vt:lpstr>Aangepast ontwerp</vt:lpstr>
      <vt:lpstr>Kantoorthema</vt:lpstr>
      <vt:lpstr>PowerPoint-presentatie</vt:lpstr>
      <vt:lpstr>{{Liedtekst}}</vt:lpstr>
      <vt:lpstr>Vooraf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Bas van Houwelingen</dc:creator>
  <cp:lastModifiedBy>Zwen van Erkelens</cp:lastModifiedBy>
  <cp:revision>83</cp:revision>
  <dcterms:created xsi:type="dcterms:W3CDTF">2021-06-16T13:53:28Z</dcterms:created>
  <dcterms:modified xsi:type="dcterms:W3CDTF">2025-05-25T17:58:01Z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0x010100CA53E45184BAE24091CC038DE5589C70</vt:lpwstr>
  </property>
</Properties>
</file>