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9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561DF-A7B7-447A-AFEF-85E2EF377C08}" type="doc">
      <dgm:prSet loTypeId="urn:microsoft.com/office/officeart/2005/8/layout/hierarchy3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D7AA593-A5AC-4126-A3C9-8B163F0B8293}">
      <dgm:prSet/>
      <dgm:spPr/>
      <dgm:t>
        <a:bodyPr/>
        <a:lstStyle/>
        <a:p>
          <a:r>
            <a:rPr lang="pl-PL"/>
            <a:t>Rozcieńczanie mleka (oszustwa)</a:t>
          </a:r>
          <a:endParaRPr lang="en-US"/>
        </a:p>
      </dgm:t>
    </dgm:pt>
    <dgm:pt modelId="{30C57A35-5994-4BE0-8D86-DD70CFD25015}" type="parTrans" cxnId="{76E08002-D19A-4261-A6AF-72E27192527C}">
      <dgm:prSet/>
      <dgm:spPr/>
      <dgm:t>
        <a:bodyPr/>
        <a:lstStyle/>
        <a:p>
          <a:endParaRPr lang="en-US"/>
        </a:p>
      </dgm:t>
    </dgm:pt>
    <dgm:pt modelId="{82845713-4AD2-42BC-ABEA-56EA8A0927D7}" type="sibTrans" cxnId="{76E08002-D19A-4261-A6AF-72E27192527C}">
      <dgm:prSet/>
      <dgm:spPr/>
      <dgm:t>
        <a:bodyPr/>
        <a:lstStyle/>
        <a:p>
          <a:endParaRPr lang="en-US"/>
        </a:p>
      </dgm:t>
    </dgm:pt>
    <dgm:pt modelId="{10E2C912-27AE-4AAF-9504-8A40E801821C}">
      <dgm:prSet/>
      <dgm:spPr/>
      <dgm:t>
        <a:bodyPr/>
        <a:lstStyle/>
        <a:p>
          <a:r>
            <a:rPr lang="pl-PL"/>
            <a:t>Kto będzie głodny? (niewystarczające zasoby)</a:t>
          </a:r>
          <a:endParaRPr lang="en-US"/>
        </a:p>
      </dgm:t>
    </dgm:pt>
    <dgm:pt modelId="{16648935-9755-4E5A-AB8E-5E99F3B24FE8}" type="parTrans" cxnId="{E102C5C6-466F-4954-98B3-55C207B38DA0}">
      <dgm:prSet/>
      <dgm:spPr/>
      <dgm:t>
        <a:bodyPr/>
        <a:lstStyle/>
        <a:p>
          <a:endParaRPr lang="en-US"/>
        </a:p>
      </dgm:t>
    </dgm:pt>
    <dgm:pt modelId="{3B3B9483-E825-41AA-B692-53E56A5C962E}" type="sibTrans" cxnId="{E102C5C6-466F-4954-98B3-55C207B38DA0}">
      <dgm:prSet/>
      <dgm:spPr/>
      <dgm:t>
        <a:bodyPr/>
        <a:lstStyle/>
        <a:p>
          <a:endParaRPr lang="en-US"/>
        </a:p>
      </dgm:t>
    </dgm:pt>
    <dgm:pt modelId="{F8F64336-7831-4080-AF99-ADC51C187CED}">
      <dgm:prSet/>
      <dgm:spPr/>
      <dgm:t>
        <a:bodyPr/>
        <a:lstStyle/>
        <a:p>
          <a:r>
            <a:rPr lang="pl-PL"/>
            <a:t>Brak paliwa (zagubiona dostawa)</a:t>
          </a:r>
          <a:endParaRPr lang="en-US"/>
        </a:p>
      </dgm:t>
    </dgm:pt>
    <dgm:pt modelId="{953D2D67-25C4-4467-9FF9-39C1E7AB1CB0}" type="parTrans" cxnId="{7E66647A-ECFF-4138-9593-DC86E000C18A}">
      <dgm:prSet/>
      <dgm:spPr/>
      <dgm:t>
        <a:bodyPr/>
        <a:lstStyle/>
        <a:p>
          <a:endParaRPr lang="en-US"/>
        </a:p>
      </dgm:t>
    </dgm:pt>
    <dgm:pt modelId="{24708EF9-5098-43BF-AFEB-6BE3FE8F47BC}" type="sibTrans" cxnId="{7E66647A-ECFF-4138-9593-DC86E000C18A}">
      <dgm:prSet/>
      <dgm:spPr/>
      <dgm:t>
        <a:bodyPr/>
        <a:lstStyle/>
        <a:p>
          <a:endParaRPr lang="en-US"/>
        </a:p>
      </dgm:t>
    </dgm:pt>
    <dgm:pt modelId="{87EFA890-3FAF-47A9-B68D-A97B88992CB7}">
      <dgm:prSet/>
      <dgm:spPr/>
      <dgm:t>
        <a:bodyPr/>
        <a:lstStyle/>
        <a:p>
          <a:r>
            <a:rPr lang="pl-PL"/>
            <a:t>Nieproszeni goście (wiem, kiedy sąsiada nie ma)</a:t>
          </a:r>
          <a:endParaRPr lang="en-US"/>
        </a:p>
      </dgm:t>
    </dgm:pt>
    <dgm:pt modelId="{184DDBAB-DAD9-44FE-9AE1-29BB4A9E9E7E}" type="parTrans" cxnId="{F4C66F43-606A-4988-993D-A0B8AC3C2F71}">
      <dgm:prSet/>
      <dgm:spPr/>
      <dgm:t>
        <a:bodyPr/>
        <a:lstStyle/>
        <a:p>
          <a:endParaRPr lang="en-US"/>
        </a:p>
      </dgm:t>
    </dgm:pt>
    <dgm:pt modelId="{EA468FE8-501F-4C1B-9DB2-B771C9961A8A}" type="sibTrans" cxnId="{F4C66F43-606A-4988-993D-A0B8AC3C2F71}">
      <dgm:prSet/>
      <dgm:spPr/>
      <dgm:t>
        <a:bodyPr/>
        <a:lstStyle/>
        <a:p>
          <a:endParaRPr lang="en-US"/>
        </a:p>
      </dgm:t>
    </dgm:pt>
    <dgm:pt modelId="{C741DB52-5469-4681-ADA4-52B1D139A92E}" type="pres">
      <dgm:prSet presAssocID="{B32561DF-A7B7-447A-AFEF-85E2EF377C0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1267FD-3971-4663-A4E6-7D874BA4945C}" type="pres">
      <dgm:prSet presAssocID="{DD7AA593-A5AC-4126-A3C9-8B163F0B8293}" presName="root" presStyleCnt="0"/>
      <dgm:spPr/>
    </dgm:pt>
    <dgm:pt modelId="{0207A864-403E-40FC-AA15-FE15FC6AFE2C}" type="pres">
      <dgm:prSet presAssocID="{DD7AA593-A5AC-4126-A3C9-8B163F0B8293}" presName="rootComposite" presStyleCnt="0"/>
      <dgm:spPr/>
    </dgm:pt>
    <dgm:pt modelId="{C731AC72-60FB-418F-A9C3-5EBB0E432FBC}" type="pres">
      <dgm:prSet presAssocID="{DD7AA593-A5AC-4126-A3C9-8B163F0B8293}" presName="rootText" presStyleLbl="node1" presStyleIdx="0" presStyleCnt="4"/>
      <dgm:spPr/>
    </dgm:pt>
    <dgm:pt modelId="{B1FF4880-0B20-4DA7-8C42-AF899CA3ED27}" type="pres">
      <dgm:prSet presAssocID="{DD7AA593-A5AC-4126-A3C9-8B163F0B8293}" presName="rootConnector" presStyleLbl="node1" presStyleIdx="0" presStyleCnt="4"/>
      <dgm:spPr/>
    </dgm:pt>
    <dgm:pt modelId="{DF7065FE-A2D7-42F3-B33F-ABE110634FCF}" type="pres">
      <dgm:prSet presAssocID="{DD7AA593-A5AC-4126-A3C9-8B163F0B8293}" presName="childShape" presStyleCnt="0"/>
      <dgm:spPr/>
    </dgm:pt>
    <dgm:pt modelId="{F308FC95-B266-492D-BFB6-7E91FFECE0C1}" type="pres">
      <dgm:prSet presAssocID="{10E2C912-27AE-4AAF-9504-8A40E801821C}" presName="root" presStyleCnt="0"/>
      <dgm:spPr/>
    </dgm:pt>
    <dgm:pt modelId="{4EC8F9C5-6FD5-4A8A-8C55-4584F2F9F1D3}" type="pres">
      <dgm:prSet presAssocID="{10E2C912-27AE-4AAF-9504-8A40E801821C}" presName="rootComposite" presStyleCnt="0"/>
      <dgm:spPr/>
    </dgm:pt>
    <dgm:pt modelId="{70BADF32-CD35-47D8-80C1-BDC84ADFCD8A}" type="pres">
      <dgm:prSet presAssocID="{10E2C912-27AE-4AAF-9504-8A40E801821C}" presName="rootText" presStyleLbl="node1" presStyleIdx="1" presStyleCnt="4"/>
      <dgm:spPr/>
    </dgm:pt>
    <dgm:pt modelId="{06F1ABA9-FAB0-4842-A12A-35CE77A1968E}" type="pres">
      <dgm:prSet presAssocID="{10E2C912-27AE-4AAF-9504-8A40E801821C}" presName="rootConnector" presStyleLbl="node1" presStyleIdx="1" presStyleCnt="4"/>
      <dgm:spPr/>
    </dgm:pt>
    <dgm:pt modelId="{A7680789-AC49-4B7D-9EE7-0FD15FDCA651}" type="pres">
      <dgm:prSet presAssocID="{10E2C912-27AE-4AAF-9504-8A40E801821C}" presName="childShape" presStyleCnt="0"/>
      <dgm:spPr/>
    </dgm:pt>
    <dgm:pt modelId="{7F793B75-9DF6-4BE3-90DE-36ADF2990DCD}" type="pres">
      <dgm:prSet presAssocID="{F8F64336-7831-4080-AF99-ADC51C187CED}" presName="root" presStyleCnt="0"/>
      <dgm:spPr/>
    </dgm:pt>
    <dgm:pt modelId="{CB9DFEE3-A605-4387-A285-F4508CEB2661}" type="pres">
      <dgm:prSet presAssocID="{F8F64336-7831-4080-AF99-ADC51C187CED}" presName="rootComposite" presStyleCnt="0"/>
      <dgm:spPr/>
    </dgm:pt>
    <dgm:pt modelId="{AB895707-1850-4D58-9839-6A85C658FBEE}" type="pres">
      <dgm:prSet presAssocID="{F8F64336-7831-4080-AF99-ADC51C187CED}" presName="rootText" presStyleLbl="node1" presStyleIdx="2" presStyleCnt="4"/>
      <dgm:spPr/>
    </dgm:pt>
    <dgm:pt modelId="{48D402D5-B990-4355-A1CD-C9E3D33C479D}" type="pres">
      <dgm:prSet presAssocID="{F8F64336-7831-4080-AF99-ADC51C187CED}" presName="rootConnector" presStyleLbl="node1" presStyleIdx="2" presStyleCnt="4"/>
      <dgm:spPr/>
    </dgm:pt>
    <dgm:pt modelId="{849DF27A-3481-442A-9257-2C82E8F1AF67}" type="pres">
      <dgm:prSet presAssocID="{F8F64336-7831-4080-AF99-ADC51C187CED}" presName="childShape" presStyleCnt="0"/>
      <dgm:spPr/>
    </dgm:pt>
    <dgm:pt modelId="{DC720477-718F-407D-9CE4-133077D424C9}" type="pres">
      <dgm:prSet presAssocID="{87EFA890-3FAF-47A9-B68D-A97B88992CB7}" presName="root" presStyleCnt="0"/>
      <dgm:spPr/>
    </dgm:pt>
    <dgm:pt modelId="{02D4F73F-228F-4B6F-82AF-38491F29A19D}" type="pres">
      <dgm:prSet presAssocID="{87EFA890-3FAF-47A9-B68D-A97B88992CB7}" presName="rootComposite" presStyleCnt="0"/>
      <dgm:spPr/>
    </dgm:pt>
    <dgm:pt modelId="{5B247BD1-A8DB-47F8-B43C-642B4785AAA2}" type="pres">
      <dgm:prSet presAssocID="{87EFA890-3FAF-47A9-B68D-A97B88992CB7}" presName="rootText" presStyleLbl="node1" presStyleIdx="3" presStyleCnt="4"/>
      <dgm:spPr/>
    </dgm:pt>
    <dgm:pt modelId="{CA91BCBD-F66B-484C-B337-6DD2CA4AAA54}" type="pres">
      <dgm:prSet presAssocID="{87EFA890-3FAF-47A9-B68D-A97B88992CB7}" presName="rootConnector" presStyleLbl="node1" presStyleIdx="3" presStyleCnt="4"/>
      <dgm:spPr/>
    </dgm:pt>
    <dgm:pt modelId="{9EE64E09-B833-431C-A3C3-E9FF9A2E8850}" type="pres">
      <dgm:prSet presAssocID="{87EFA890-3FAF-47A9-B68D-A97B88992CB7}" presName="childShape" presStyleCnt="0"/>
      <dgm:spPr/>
    </dgm:pt>
  </dgm:ptLst>
  <dgm:cxnLst>
    <dgm:cxn modelId="{76E08002-D19A-4261-A6AF-72E27192527C}" srcId="{B32561DF-A7B7-447A-AFEF-85E2EF377C08}" destId="{DD7AA593-A5AC-4126-A3C9-8B163F0B8293}" srcOrd="0" destOrd="0" parTransId="{30C57A35-5994-4BE0-8D86-DD70CFD25015}" sibTransId="{82845713-4AD2-42BC-ABEA-56EA8A0927D7}"/>
    <dgm:cxn modelId="{52A8DA15-7B5E-49F6-BE95-AE3C52282A10}" type="presOf" srcId="{87EFA890-3FAF-47A9-B68D-A97B88992CB7}" destId="{CA91BCBD-F66B-484C-B337-6DD2CA4AAA54}" srcOrd="1" destOrd="0" presId="urn:microsoft.com/office/officeart/2005/8/layout/hierarchy3"/>
    <dgm:cxn modelId="{FE541A28-4C4F-48C6-ADFC-ABB32BC20DCA}" type="presOf" srcId="{DD7AA593-A5AC-4126-A3C9-8B163F0B8293}" destId="{B1FF4880-0B20-4DA7-8C42-AF899CA3ED27}" srcOrd="1" destOrd="0" presId="urn:microsoft.com/office/officeart/2005/8/layout/hierarchy3"/>
    <dgm:cxn modelId="{C916A93F-534C-49B5-A666-1B5DB18DFB24}" type="presOf" srcId="{B32561DF-A7B7-447A-AFEF-85E2EF377C08}" destId="{C741DB52-5469-4681-ADA4-52B1D139A92E}" srcOrd="0" destOrd="0" presId="urn:microsoft.com/office/officeart/2005/8/layout/hierarchy3"/>
    <dgm:cxn modelId="{37B7F860-477C-4586-A841-93C5E65DC34B}" type="presOf" srcId="{DD7AA593-A5AC-4126-A3C9-8B163F0B8293}" destId="{C731AC72-60FB-418F-A9C3-5EBB0E432FBC}" srcOrd="0" destOrd="0" presId="urn:microsoft.com/office/officeart/2005/8/layout/hierarchy3"/>
    <dgm:cxn modelId="{F4C66F43-606A-4988-993D-A0B8AC3C2F71}" srcId="{B32561DF-A7B7-447A-AFEF-85E2EF377C08}" destId="{87EFA890-3FAF-47A9-B68D-A97B88992CB7}" srcOrd="3" destOrd="0" parTransId="{184DDBAB-DAD9-44FE-9AE1-29BB4A9E9E7E}" sibTransId="{EA468FE8-501F-4C1B-9DB2-B771C9961A8A}"/>
    <dgm:cxn modelId="{09654776-04D8-48DB-B36A-24CE6186FB33}" type="presOf" srcId="{F8F64336-7831-4080-AF99-ADC51C187CED}" destId="{AB895707-1850-4D58-9839-6A85C658FBEE}" srcOrd="0" destOrd="0" presId="urn:microsoft.com/office/officeart/2005/8/layout/hierarchy3"/>
    <dgm:cxn modelId="{7E66647A-ECFF-4138-9593-DC86E000C18A}" srcId="{B32561DF-A7B7-447A-AFEF-85E2EF377C08}" destId="{F8F64336-7831-4080-AF99-ADC51C187CED}" srcOrd="2" destOrd="0" parTransId="{953D2D67-25C4-4467-9FF9-39C1E7AB1CB0}" sibTransId="{24708EF9-5098-43BF-AFEB-6BE3FE8F47BC}"/>
    <dgm:cxn modelId="{AA883184-FE62-469D-80F9-4CB92BAF97E0}" type="presOf" srcId="{10E2C912-27AE-4AAF-9504-8A40E801821C}" destId="{06F1ABA9-FAB0-4842-A12A-35CE77A1968E}" srcOrd="1" destOrd="0" presId="urn:microsoft.com/office/officeart/2005/8/layout/hierarchy3"/>
    <dgm:cxn modelId="{7F5563A0-E941-4C0B-B440-C0908E24A00E}" type="presOf" srcId="{F8F64336-7831-4080-AF99-ADC51C187CED}" destId="{48D402D5-B990-4355-A1CD-C9E3D33C479D}" srcOrd="1" destOrd="0" presId="urn:microsoft.com/office/officeart/2005/8/layout/hierarchy3"/>
    <dgm:cxn modelId="{2503DBBC-AA7C-404B-87BC-B09F55A25440}" type="presOf" srcId="{87EFA890-3FAF-47A9-B68D-A97B88992CB7}" destId="{5B247BD1-A8DB-47F8-B43C-642B4785AAA2}" srcOrd="0" destOrd="0" presId="urn:microsoft.com/office/officeart/2005/8/layout/hierarchy3"/>
    <dgm:cxn modelId="{E102C5C6-466F-4954-98B3-55C207B38DA0}" srcId="{B32561DF-A7B7-447A-AFEF-85E2EF377C08}" destId="{10E2C912-27AE-4AAF-9504-8A40E801821C}" srcOrd="1" destOrd="0" parTransId="{16648935-9755-4E5A-AB8E-5E99F3B24FE8}" sibTransId="{3B3B9483-E825-41AA-B692-53E56A5C962E}"/>
    <dgm:cxn modelId="{14B6CEF1-4F43-43D1-BB74-A642B66B0103}" type="presOf" srcId="{10E2C912-27AE-4AAF-9504-8A40E801821C}" destId="{70BADF32-CD35-47D8-80C1-BDC84ADFCD8A}" srcOrd="0" destOrd="0" presId="urn:microsoft.com/office/officeart/2005/8/layout/hierarchy3"/>
    <dgm:cxn modelId="{3BF35512-D4DB-4397-80D3-95AA82C43B70}" type="presParOf" srcId="{C741DB52-5469-4681-ADA4-52B1D139A92E}" destId="{121267FD-3971-4663-A4E6-7D874BA4945C}" srcOrd="0" destOrd="0" presId="urn:microsoft.com/office/officeart/2005/8/layout/hierarchy3"/>
    <dgm:cxn modelId="{FBC6801D-FBAC-4101-B14B-45678B492105}" type="presParOf" srcId="{121267FD-3971-4663-A4E6-7D874BA4945C}" destId="{0207A864-403E-40FC-AA15-FE15FC6AFE2C}" srcOrd="0" destOrd="0" presId="urn:microsoft.com/office/officeart/2005/8/layout/hierarchy3"/>
    <dgm:cxn modelId="{9F9153FC-77D2-46F4-9371-7AB345B9A42E}" type="presParOf" srcId="{0207A864-403E-40FC-AA15-FE15FC6AFE2C}" destId="{C731AC72-60FB-418F-A9C3-5EBB0E432FBC}" srcOrd="0" destOrd="0" presId="urn:microsoft.com/office/officeart/2005/8/layout/hierarchy3"/>
    <dgm:cxn modelId="{140AA53A-A08F-406F-88AE-8768CFA28C6C}" type="presParOf" srcId="{0207A864-403E-40FC-AA15-FE15FC6AFE2C}" destId="{B1FF4880-0B20-4DA7-8C42-AF899CA3ED27}" srcOrd="1" destOrd="0" presId="urn:microsoft.com/office/officeart/2005/8/layout/hierarchy3"/>
    <dgm:cxn modelId="{28E63AB1-C8C0-464B-81DF-03D05A9B809D}" type="presParOf" srcId="{121267FD-3971-4663-A4E6-7D874BA4945C}" destId="{DF7065FE-A2D7-42F3-B33F-ABE110634FCF}" srcOrd="1" destOrd="0" presId="urn:microsoft.com/office/officeart/2005/8/layout/hierarchy3"/>
    <dgm:cxn modelId="{4C734121-1B7C-40C2-9223-6507CC750228}" type="presParOf" srcId="{C741DB52-5469-4681-ADA4-52B1D139A92E}" destId="{F308FC95-B266-492D-BFB6-7E91FFECE0C1}" srcOrd="1" destOrd="0" presId="urn:microsoft.com/office/officeart/2005/8/layout/hierarchy3"/>
    <dgm:cxn modelId="{FEA92EA1-D6BB-48BA-83B5-3627A62600B2}" type="presParOf" srcId="{F308FC95-B266-492D-BFB6-7E91FFECE0C1}" destId="{4EC8F9C5-6FD5-4A8A-8C55-4584F2F9F1D3}" srcOrd="0" destOrd="0" presId="urn:microsoft.com/office/officeart/2005/8/layout/hierarchy3"/>
    <dgm:cxn modelId="{88A30045-174F-4F9D-9984-C6C12907DE7B}" type="presParOf" srcId="{4EC8F9C5-6FD5-4A8A-8C55-4584F2F9F1D3}" destId="{70BADF32-CD35-47D8-80C1-BDC84ADFCD8A}" srcOrd="0" destOrd="0" presId="urn:microsoft.com/office/officeart/2005/8/layout/hierarchy3"/>
    <dgm:cxn modelId="{08B15D4F-4C42-4011-A2B6-8880A0276C27}" type="presParOf" srcId="{4EC8F9C5-6FD5-4A8A-8C55-4584F2F9F1D3}" destId="{06F1ABA9-FAB0-4842-A12A-35CE77A1968E}" srcOrd="1" destOrd="0" presId="urn:microsoft.com/office/officeart/2005/8/layout/hierarchy3"/>
    <dgm:cxn modelId="{06A4EA6B-CC9A-4936-A848-0D570F218D68}" type="presParOf" srcId="{F308FC95-B266-492D-BFB6-7E91FFECE0C1}" destId="{A7680789-AC49-4B7D-9EE7-0FD15FDCA651}" srcOrd="1" destOrd="0" presId="urn:microsoft.com/office/officeart/2005/8/layout/hierarchy3"/>
    <dgm:cxn modelId="{D89AAD14-12BB-463E-AE91-77DDE67B18B2}" type="presParOf" srcId="{C741DB52-5469-4681-ADA4-52B1D139A92E}" destId="{7F793B75-9DF6-4BE3-90DE-36ADF2990DCD}" srcOrd="2" destOrd="0" presId="urn:microsoft.com/office/officeart/2005/8/layout/hierarchy3"/>
    <dgm:cxn modelId="{4E9DC7A1-7757-4A3D-89E9-4AB9E40DC077}" type="presParOf" srcId="{7F793B75-9DF6-4BE3-90DE-36ADF2990DCD}" destId="{CB9DFEE3-A605-4387-A285-F4508CEB2661}" srcOrd="0" destOrd="0" presId="urn:microsoft.com/office/officeart/2005/8/layout/hierarchy3"/>
    <dgm:cxn modelId="{503C3839-17E9-471A-900F-5AF19E482E7C}" type="presParOf" srcId="{CB9DFEE3-A605-4387-A285-F4508CEB2661}" destId="{AB895707-1850-4D58-9839-6A85C658FBEE}" srcOrd="0" destOrd="0" presId="urn:microsoft.com/office/officeart/2005/8/layout/hierarchy3"/>
    <dgm:cxn modelId="{C2826943-CBAE-4A1B-9FBA-CD082CE0189C}" type="presParOf" srcId="{CB9DFEE3-A605-4387-A285-F4508CEB2661}" destId="{48D402D5-B990-4355-A1CD-C9E3D33C479D}" srcOrd="1" destOrd="0" presId="urn:microsoft.com/office/officeart/2005/8/layout/hierarchy3"/>
    <dgm:cxn modelId="{288BF4B8-6AAD-43EA-990D-BABF39C9928B}" type="presParOf" srcId="{7F793B75-9DF6-4BE3-90DE-36ADF2990DCD}" destId="{849DF27A-3481-442A-9257-2C82E8F1AF67}" srcOrd="1" destOrd="0" presId="urn:microsoft.com/office/officeart/2005/8/layout/hierarchy3"/>
    <dgm:cxn modelId="{AAA5FE91-D4A1-47F5-86D8-B6D2C4327DA9}" type="presParOf" srcId="{C741DB52-5469-4681-ADA4-52B1D139A92E}" destId="{DC720477-718F-407D-9CE4-133077D424C9}" srcOrd="3" destOrd="0" presId="urn:microsoft.com/office/officeart/2005/8/layout/hierarchy3"/>
    <dgm:cxn modelId="{61BDDF17-E39F-4BF5-BF73-39427DD9B54C}" type="presParOf" srcId="{DC720477-718F-407D-9CE4-133077D424C9}" destId="{02D4F73F-228F-4B6F-82AF-38491F29A19D}" srcOrd="0" destOrd="0" presId="urn:microsoft.com/office/officeart/2005/8/layout/hierarchy3"/>
    <dgm:cxn modelId="{A2C38738-7209-4D35-8154-3936732AE23C}" type="presParOf" srcId="{02D4F73F-228F-4B6F-82AF-38491F29A19D}" destId="{5B247BD1-A8DB-47F8-B43C-642B4785AAA2}" srcOrd="0" destOrd="0" presId="urn:microsoft.com/office/officeart/2005/8/layout/hierarchy3"/>
    <dgm:cxn modelId="{D3EBC6E2-B6CA-48EA-B4D3-01E2C5C11864}" type="presParOf" srcId="{02D4F73F-228F-4B6F-82AF-38491F29A19D}" destId="{CA91BCBD-F66B-484C-B337-6DD2CA4AAA54}" srcOrd="1" destOrd="0" presId="urn:microsoft.com/office/officeart/2005/8/layout/hierarchy3"/>
    <dgm:cxn modelId="{D7B682EB-6FAF-46C3-BCB1-A025092250AF}" type="presParOf" srcId="{DC720477-718F-407D-9CE4-133077D424C9}" destId="{9EE64E09-B833-431C-A3C3-E9FF9A2E88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E3AC8-48ED-4E67-B231-3AC4C3B429D9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C77FE47-E16A-487C-B19C-1E4A5FF189D0}">
      <dgm:prSet/>
      <dgm:spPr/>
      <dgm:t>
        <a:bodyPr/>
        <a:lstStyle/>
        <a:p>
          <a:r>
            <a:rPr lang="pl-PL"/>
            <a:t>100% ankietowanych chce korzystać z MilkShare</a:t>
          </a:r>
          <a:endParaRPr lang="en-US"/>
        </a:p>
      </dgm:t>
    </dgm:pt>
    <dgm:pt modelId="{F71B11F8-BBD7-47E5-B4E0-F6A6D6E7EC3E}" type="parTrans" cxnId="{E1F045A8-7AAC-446D-9163-1F5EC27EBEEE}">
      <dgm:prSet/>
      <dgm:spPr/>
      <dgm:t>
        <a:bodyPr/>
        <a:lstStyle/>
        <a:p>
          <a:endParaRPr lang="en-US"/>
        </a:p>
      </dgm:t>
    </dgm:pt>
    <dgm:pt modelId="{88C39D2F-4B67-48CA-9643-B80A8EE6D38A}" type="sibTrans" cxnId="{E1F045A8-7AAC-446D-9163-1F5EC27EBEEE}">
      <dgm:prSet/>
      <dgm:spPr/>
      <dgm:t>
        <a:bodyPr/>
        <a:lstStyle/>
        <a:p>
          <a:endParaRPr lang="en-US"/>
        </a:p>
      </dgm:t>
    </dgm:pt>
    <dgm:pt modelId="{EEB106DA-D304-4A93-B59B-909C827926FE}">
      <dgm:prSet/>
      <dgm:spPr/>
      <dgm:t>
        <a:bodyPr/>
        <a:lstStyle/>
        <a:p>
          <a:r>
            <a:rPr lang="pl-PL"/>
            <a:t>„Fajny pomysł, ale co jak jako jedyny piję mleko, którego nie pije nikt inny w społeczności?”</a:t>
          </a:r>
          <a:endParaRPr lang="en-US"/>
        </a:p>
      </dgm:t>
    </dgm:pt>
    <dgm:pt modelId="{C5DDC583-8CC8-4B9B-B921-982CD163FFB3}" type="parTrans" cxnId="{9C27C76E-960F-460F-83AD-B35DC689C49F}">
      <dgm:prSet/>
      <dgm:spPr/>
      <dgm:t>
        <a:bodyPr/>
        <a:lstStyle/>
        <a:p>
          <a:endParaRPr lang="en-US"/>
        </a:p>
      </dgm:t>
    </dgm:pt>
    <dgm:pt modelId="{00A5028F-D1B2-4B4D-845F-5A34B1CCEA26}" type="sibTrans" cxnId="{9C27C76E-960F-460F-83AD-B35DC689C49F}">
      <dgm:prSet/>
      <dgm:spPr/>
      <dgm:t>
        <a:bodyPr/>
        <a:lstStyle/>
        <a:p>
          <a:endParaRPr lang="en-US"/>
        </a:p>
      </dgm:t>
    </dgm:pt>
    <dgm:pt modelId="{2B4003C1-1BBC-4D0F-B84D-B0E5D9F7F4EC}">
      <dgm:prSet/>
      <dgm:spPr/>
      <dgm:t>
        <a:bodyPr/>
        <a:lstStyle/>
        <a:p>
          <a:r>
            <a:rPr lang="pl-PL"/>
            <a:t>„Chciałbym mieć możliwość jasnego rozliczania zakupów. Nie chce fundować obiadu sąsiadowi”</a:t>
          </a:r>
          <a:endParaRPr lang="en-US"/>
        </a:p>
      </dgm:t>
    </dgm:pt>
    <dgm:pt modelId="{77879563-A88E-4708-B624-6324C37341EB}" type="parTrans" cxnId="{19CB18CC-14DE-4687-BFAA-9C8DEBA4C702}">
      <dgm:prSet/>
      <dgm:spPr/>
      <dgm:t>
        <a:bodyPr/>
        <a:lstStyle/>
        <a:p>
          <a:endParaRPr lang="en-US"/>
        </a:p>
      </dgm:t>
    </dgm:pt>
    <dgm:pt modelId="{FD7210B0-6F81-49E1-B889-5C0629170BB2}" type="sibTrans" cxnId="{19CB18CC-14DE-4687-BFAA-9C8DEBA4C702}">
      <dgm:prSet/>
      <dgm:spPr/>
      <dgm:t>
        <a:bodyPr/>
        <a:lstStyle/>
        <a:p>
          <a:endParaRPr lang="en-US"/>
        </a:p>
      </dgm:t>
    </dgm:pt>
    <dgm:pt modelId="{95137DCE-CBD8-4E85-BF67-A7DFA1DD87A3}">
      <dgm:prSet/>
      <dgm:spPr/>
      <dgm:t>
        <a:bodyPr/>
        <a:lstStyle/>
        <a:p>
          <a:r>
            <a:rPr lang="pl-PL"/>
            <a:t>„Sugestie dań dla użytkowników, z nadmiarowych produktów w budynku”</a:t>
          </a:r>
          <a:endParaRPr lang="en-US"/>
        </a:p>
      </dgm:t>
    </dgm:pt>
    <dgm:pt modelId="{D072FC44-A2BC-434B-A132-2668E0D908CC}" type="parTrans" cxnId="{B3D7CCB5-747E-4DAA-8AE8-356DF668B7F7}">
      <dgm:prSet/>
      <dgm:spPr/>
      <dgm:t>
        <a:bodyPr/>
        <a:lstStyle/>
        <a:p>
          <a:endParaRPr lang="en-US"/>
        </a:p>
      </dgm:t>
    </dgm:pt>
    <dgm:pt modelId="{8022C617-89EC-4E34-856C-17B4BE35DAD2}" type="sibTrans" cxnId="{B3D7CCB5-747E-4DAA-8AE8-356DF668B7F7}">
      <dgm:prSet/>
      <dgm:spPr/>
      <dgm:t>
        <a:bodyPr/>
        <a:lstStyle/>
        <a:p>
          <a:endParaRPr lang="en-US"/>
        </a:p>
      </dgm:t>
    </dgm:pt>
    <dgm:pt modelId="{2FA0A775-913F-4392-8C44-17CC8F954E45}">
      <dgm:prSet/>
      <dgm:spPr/>
      <dgm:t>
        <a:bodyPr/>
        <a:lstStyle/>
        <a:p>
          <a:r>
            <a:rPr lang="pl-PL"/>
            <a:t>„Lodówkomaty na najczęściej wymieniane produkty”</a:t>
          </a:r>
          <a:endParaRPr lang="en-US"/>
        </a:p>
      </dgm:t>
    </dgm:pt>
    <dgm:pt modelId="{F5EA6357-F654-45F3-9182-772F28FEA29D}" type="parTrans" cxnId="{C0B08397-8F63-41F7-BF9E-165A3FE1EFAC}">
      <dgm:prSet/>
      <dgm:spPr/>
      <dgm:t>
        <a:bodyPr/>
        <a:lstStyle/>
        <a:p>
          <a:endParaRPr lang="en-US"/>
        </a:p>
      </dgm:t>
    </dgm:pt>
    <dgm:pt modelId="{F1A1FEDE-5FAF-42B1-B18F-9BFE3473EEFF}" type="sibTrans" cxnId="{C0B08397-8F63-41F7-BF9E-165A3FE1EFAC}">
      <dgm:prSet/>
      <dgm:spPr/>
      <dgm:t>
        <a:bodyPr/>
        <a:lstStyle/>
        <a:p>
          <a:endParaRPr lang="en-US"/>
        </a:p>
      </dgm:t>
    </dgm:pt>
    <dgm:pt modelId="{2CEAA7CB-ADA0-475B-B163-6616CA6C0956}" type="pres">
      <dgm:prSet presAssocID="{1B8E3AC8-48ED-4E67-B231-3AC4C3B429D9}" presName="vert0" presStyleCnt="0">
        <dgm:presLayoutVars>
          <dgm:dir/>
          <dgm:animOne val="branch"/>
          <dgm:animLvl val="lvl"/>
        </dgm:presLayoutVars>
      </dgm:prSet>
      <dgm:spPr/>
    </dgm:pt>
    <dgm:pt modelId="{24EACD18-6DF4-4A0D-8A8B-606CB474CFC0}" type="pres">
      <dgm:prSet presAssocID="{DC77FE47-E16A-487C-B19C-1E4A5FF189D0}" presName="thickLine" presStyleLbl="alignNode1" presStyleIdx="0" presStyleCnt="5"/>
      <dgm:spPr/>
    </dgm:pt>
    <dgm:pt modelId="{E82CC430-FE81-4F99-BC9B-82A56182CB09}" type="pres">
      <dgm:prSet presAssocID="{DC77FE47-E16A-487C-B19C-1E4A5FF189D0}" presName="horz1" presStyleCnt="0"/>
      <dgm:spPr/>
    </dgm:pt>
    <dgm:pt modelId="{2D88FA67-E9B0-40C1-B7AC-0C3FEC52DE1C}" type="pres">
      <dgm:prSet presAssocID="{DC77FE47-E16A-487C-B19C-1E4A5FF189D0}" presName="tx1" presStyleLbl="revTx" presStyleIdx="0" presStyleCnt="5"/>
      <dgm:spPr/>
    </dgm:pt>
    <dgm:pt modelId="{1520E64D-DD31-4C80-97D7-BFBE1C30AF2F}" type="pres">
      <dgm:prSet presAssocID="{DC77FE47-E16A-487C-B19C-1E4A5FF189D0}" presName="vert1" presStyleCnt="0"/>
      <dgm:spPr/>
    </dgm:pt>
    <dgm:pt modelId="{6FAE55FA-89C5-4E43-8B8B-093C5B4E6F13}" type="pres">
      <dgm:prSet presAssocID="{EEB106DA-D304-4A93-B59B-909C827926FE}" presName="thickLine" presStyleLbl="alignNode1" presStyleIdx="1" presStyleCnt="5"/>
      <dgm:spPr/>
    </dgm:pt>
    <dgm:pt modelId="{C4B4D556-F73C-486E-A470-39F356BA1888}" type="pres">
      <dgm:prSet presAssocID="{EEB106DA-D304-4A93-B59B-909C827926FE}" presName="horz1" presStyleCnt="0"/>
      <dgm:spPr/>
    </dgm:pt>
    <dgm:pt modelId="{07668D9E-0813-46A4-9610-20648B8561D8}" type="pres">
      <dgm:prSet presAssocID="{EEB106DA-D304-4A93-B59B-909C827926FE}" presName="tx1" presStyleLbl="revTx" presStyleIdx="1" presStyleCnt="5"/>
      <dgm:spPr/>
    </dgm:pt>
    <dgm:pt modelId="{E7935930-2146-4CE4-B0A8-D3E31BFE1692}" type="pres">
      <dgm:prSet presAssocID="{EEB106DA-D304-4A93-B59B-909C827926FE}" presName="vert1" presStyleCnt="0"/>
      <dgm:spPr/>
    </dgm:pt>
    <dgm:pt modelId="{68E92A7C-A1A8-4FA7-828F-33D8EF57EDFE}" type="pres">
      <dgm:prSet presAssocID="{2B4003C1-1BBC-4D0F-B84D-B0E5D9F7F4EC}" presName="thickLine" presStyleLbl="alignNode1" presStyleIdx="2" presStyleCnt="5"/>
      <dgm:spPr/>
    </dgm:pt>
    <dgm:pt modelId="{80CCF337-7B84-4229-8900-3169AA48B1AB}" type="pres">
      <dgm:prSet presAssocID="{2B4003C1-1BBC-4D0F-B84D-B0E5D9F7F4EC}" presName="horz1" presStyleCnt="0"/>
      <dgm:spPr/>
    </dgm:pt>
    <dgm:pt modelId="{1D59E960-0ABA-4436-8671-C6C5B9BF762D}" type="pres">
      <dgm:prSet presAssocID="{2B4003C1-1BBC-4D0F-B84D-B0E5D9F7F4EC}" presName="tx1" presStyleLbl="revTx" presStyleIdx="2" presStyleCnt="5"/>
      <dgm:spPr/>
    </dgm:pt>
    <dgm:pt modelId="{C9ABE720-6F2D-4997-813F-74B40830AA95}" type="pres">
      <dgm:prSet presAssocID="{2B4003C1-1BBC-4D0F-B84D-B0E5D9F7F4EC}" presName="vert1" presStyleCnt="0"/>
      <dgm:spPr/>
    </dgm:pt>
    <dgm:pt modelId="{B81DED18-8904-4C57-B13A-E5A4DA1A8DC2}" type="pres">
      <dgm:prSet presAssocID="{95137DCE-CBD8-4E85-BF67-A7DFA1DD87A3}" presName="thickLine" presStyleLbl="alignNode1" presStyleIdx="3" presStyleCnt="5"/>
      <dgm:spPr/>
    </dgm:pt>
    <dgm:pt modelId="{F45C581D-9058-443F-896B-B025F6EED332}" type="pres">
      <dgm:prSet presAssocID="{95137DCE-CBD8-4E85-BF67-A7DFA1DD87A3}" presName="horz1" presStyleCnt="0"/>
      <dgm:spPr/>
    </dgm:pt>
    <dgm:pt modelId="{8DA876AD-AA26-4251-9EE8-3A6B4A266095}" type="pres">
      <dgm:prSet presAssocID="{95137DCE-CBD8-4E85-BF67-A7DFA1DD87A3}" presName="tx1" presStyleLbl="revTx" presStyleIdx="3" presStyleCnt="5"/>
      <dgm:spPr/>
    </dgm:pt>
    <dgm:pt modelId="{5C54A6FB-5FD6-4CE0-8AA9-CAC858AA0CF3}" type="pres">
      <dgm:prSet presAssocID="{95137DCE-CBD8-4E85-BF67-A7DFA1DD87A3}" presName="vert1" presStyleCnt="0"/>
      <dgm:spPr/>
    </dgm:pt>
    <dgm:pt modelId="{0DD8B64F-8D35-48C8-91FA-FFCDD8E70CF2}" type="pres">
      <dgm:prSet presAssocID="{2FA0A775-913F-4392-8C44-17CC8F954E45}" presName="thickLine" presStyleLbl="alignNode1" presStyleIdx="4" presStyleCnt="5"/>
      <dgm:spPr/>
    </dgm:pt>
    <dgm:pt modelId="{FBB8C213-7AF5-4F1F-A6AC-6D66A495D26D}" type="pres">
      <dgm:prSet presAssocID="{2FA0A775-913F-4392-8C44-17CC8F954E45}" presName="horz1" presStyleCnt="0"/>
      <dgm:spPr/>
    </dgm:pt>
    <dgm:pt modelId="{7341E7BF-AF9C-4950-BBFE-7687AA9AA0F9}" type="pres">
      <dgm:prSet presAssocID="{2FA0A775-913F-4392-8C44-17CC8F954E45}" presName="tx1" presStyleLbl="revTx" presStyleIdx="4" presStyleCnt="5"/>
      <dgm:spPr/>
    </dgm:pt>
    <dgm:pt modelId="{E81B5331-6407-4BAE-8E82-1B139B57B499}" type="pres">
      <dgm:prSet presAssocID="{2FA0A775-913F-4392-8C44-17CC8F954E45}" presName="vert1" presStyleCnt="0"/>
      <dgm:spPr/>
    </dgm:pt>
  </dgm:ptLst>
  <dgm:cxnLst>
    <dgm:cxn modelId="{BC3D3136-2FBB-4F76-96CE-5B53F42DB9AA}" type="presOf" srcId="{DC77FE47-E16A-487C-B19C-1E4A5FF189D0}" destId="{2D88FA67-E9B0-40C1-B7AC-0C3FEC52DE1C}" srcOrd="0" destOrd="0" presId="urn:microsoft.com/office/officeart/2008/layout/LinedList"/>
    <dgm:cxn modelId="{5A24B86E-3A1C-4466-B8F6-ABA04E873B12}" type="presOf" srcId="{1B8E3AC8-48ED-4E67-B231-3AC4C3B429D9}" destId="{2CEAA7CB-ADA0-475B-B163-6616CA6C0956}" srcOrd="0" destOrd="0" presId="urn:microsoft.com/office/officeart/2008/layout/LinedList"/>
    <dgm:cxn modelId="{9C27C76E-960F-460F-83AD-B35DC689C49F}" srcId="{1B8E3AC8-48ED-4E67-B231-3AC4C3B429D9}" destId="{EEB106DA-D304-4A93-B59B-909C827926FE}" srcOrd="1" destOrd="0" parTransId="{C5DDC583-8CC8-4B9B-B921-982CD163FFB3}" sibTransId="{00A5028F-D1B2-4B4D-845F-5A34B1CCEA26}"/>
    <dgm:cxn modelId="{16AB0954-C3CD-497E-A48F-FD32C0F76F19}" type="presOf" srcId="{2FA0A775-913F-4392-8C44-17CC8F954E45}" destId="{7341E7BF-AF9C-4950-BBFE-7687AA9AA0F9}" srcOrd="0" destOrd="0" presId="urn:microsoft.com/office/officeart/2008/layout/LinedList"/>
    <dgm:cxn modelId="{C9335B7A-24D4-4BEA-A9C5-793DB5E51223}" type="presOf" srcId="{2B4003C1-1BBC-4D0F-B84D-B0E5D9F7F4EC}" destId="{1D59E960-0ABA-4436-8671-C6C5B9BF762D}" srcOrd="0" destOrd="0" presId="urn:microsoft.com/office/officeart/2008/layout/LinedList"/>
    <dgm:cxn modelId="{D4E98B86-4B72-43E3-963A-8BADD2AB4154}" type="presOf" srcId="{95137DCE-CBD8-4E85-BF67-A7DFA1DD87A3}" destId="{8DA876AD-AA26-4251-9EE8-3A6B4A266095}" srcOrd="0" destOrd="0" presId="urn:microsoft.com/office/officeart/2008/layout/LinedList"/>
    <dgm:cxn modelId="{C0B08397-8F63-41F7-BF9E-165A3FE1EFAC}" srcId="{1B8E3AC8-48ED-4E67-B231-3AC4C3B429D9}" destId="{2FA0A775-913F-4392-8C44-17CC8F954E45}" srcOrd="4" destOrd="0" parTransId="{F5EA6357-F654-45F3-9182-772F28FEA29D}" sibTransId="{F1A1FEDE-5FAF-42B1-B18F-9BFE3473EEFF}"/>
    <dgm:cxn modelId="{E1F045A8-7AAC-446D-9163-1F5EC27EBEEE}" srcId="{1B8E3AC8-48ED-4E67-B231-3AC4C3B429D9}" destId="{DC77FE47-E16A-487C-B19C-1E4A5FF189D0}" srcOrd="0" destOrd="0" parTransId="{F71B11F8-BBD7-47E5-B4E0-F6A6D6E7EC3E}" sibTransId="{88C39D2F-4B67-48CA-9643-B80A8EE6D38A}"/>
    <dgm:cxn modelId="{B3D7CCB5-747E-4DAA-8AE8-356DF668B7F7}" srcId="{1B8E3AC8-48ED-4E67-B231-3AC4C3B429D9}" destId="{95137DCE-CBD8-4E85-BF67-A7DFA1DD87A3}" srcOrd="3" destOrd="0" parTransId="{D072FC44-A2BC-434B-A132-2668E0D908CC}" sibTransId="{8022C617-89EC-4E34-856C-17B4BE35DAD2}"/>
    <dgm:cxn modelId="{19CB18CC-14DE-4687-BFAA-9C8DEBA4C702}" srcId="{1B8E3AC8-48ED-4E67-B231-3AC4C3B429D9}" destId="{2B4003C1-1BBC-4D0F-B84D-B0E5D9F7F4EC}" srcOrd="2" destOrd="0" parTransId="{77879563-A88E-4708-B624-6324C37341EB}" sibTransId="{FD7210B0-6F81-49E1-B889-5C0629170BB2}"/>
    <dgm:cxn modelId="{5C878ED6-2E32-4782-8030-80CC7B2A3556}" type="presOf" srcId="{EEB106DA-D304-4A93-B59B-909C827926FE}" destId="{07668D9E-0813-46A4-9610-20648B8561D8}" srcOrd="0" destOrd="0" presId="urn:microsoft.com/office/officeart/2008/layout/LinedList"/>
    <dgm:cxn modelId="{36CF1DE0-A7CC-43E7-89E4-F6801E9FDDA4}" type="presParOf" srcId="{2CEAA7CB-ADA0-475B-B163-6616CA6C0956}" destId="{24EACD18-6DF4-4A0D-8A8B-606CB474CFC0}" srcOrd="0" destOrd="0" presId="urn:microsoft.com/office/officeart/2008/layout/LinedList"/>
    <dgm:cxn modelId="{1657D90C-AC37-4182-A651-390E236B50FF}" type="presParOf" srcId="{2CEAA7CB-ADA0-475B-B163-6616CA6C0956}" destId="{E82CC430-FE81-4F99-BC9B-82A56182CB09}" srcOrd="1" destOrd="0" presId="urn:microsoft.com/office/officeart/2008/layout/LinedList"/>
    <dgm:cxn modelId="{827EDE6C-2DDA-44C4-B399-16CB9FDEB9C1}" type="presParOf" srcId="{E82CC430-FE81-4F99-BC9B-82A56182CB09}" destId="{2D88FA67-E9B0-40C1-B7AC-0C3FEC52DE1C}" srcOrd="0" destOrd="0" presId="urn:microsoft.com/office/officeart/2008/layout/LinedList"/>
    <dgm:cxn modelId="{8511314B-06DC-442E-AB89-51ADD68F5097}" type="presParOf" srcId="{E82CC430-FE81-4F99-BC9B-82A56182CB09}" destId="{1520E64D-DD31-4C80-97D7-BFBE1C30AF2F}" srcOrd="1" destOrd="0" presId="urn:microsoft.com/office/officeart/2008/layout/LinedList"/>
    <dgm:cxn modelId="{73E9E28A-B200-4B7B-B7E6-7B5984BEBDC3}" type="presParOf" srcId="{2CEAA7CB-ADA0-475B-B163-6616CA6C0956}" destId="{6FAE55FA-89C5-4E43-8B8B-093C5B4E6F13}" srcOrd="2" destOrd="0" presId="urn:microsoft.com/office/officeart/2008/layout/LinedList"/>
    <dgm:cxn modelId="{C6750053-029D-40F3-A525-B5DC29ADC389}" type="presParOf" srcId="{2CEAA7CB-ADA0-475B-B163-6616CA6C0956}" destId="{C4B4D556-F73C-486E-A470-39F356BA1888}" srcOrd="3" destOrd="0" presId="urn:microsoft.com/office/officeart/2008/layout/LinedList"/>
    <dgm:cxn modelId="{7EC9CED9-DE93-4A33-83B7-FA81AEE28A85}" type="presParOf" srcId="{C4B4D556-F73C-486E-A470-39F356BA1888}" destId="{07668D9E-0813-46A4-9610-20648B8561D8}" srcOrd="0" destOrd="0" presId="urn:microsoft.com/office/officeart/2008/layout/LinedList"/>
    <dgm:cxn modelId="{8AC9BD55-DF3E-47CE-AF23-D92F9F4B248E}" type="presParOf" srcId="{C4B4D556-F73C-486E-A470-39F356BA1888}" destId="{E7935930-2146-4CE4-B0A8-D3E31BFE1692}" srcOrd="1" destOrd="0" presId="urn:microsoft.com/office/officeart/2008/layout/LinedList"/>
    <dgm:cxn modelId="{CDFABE78-D50F-4A90-AD76-3FDC42DBBEC2}" type="presParOf" srcId="{2CEAA7CB-ADA0-475B-B163-6616CA6C0956}" destId="{68E92A7C-A1A8-4FA7-828F-33D8EF57EDFE}" srcOrd="4" destOrd="0" presId="urn:microsoft.com/office/officeart/2008/layout/LinedList"/>
    <dgm:cxn modelId="{EA776D5F-C7A5-40CD-863C-840F55F6AD3B}" type="presParOf" srcId="{2CEAA7CB-ADA0-475B-B163-6616CA6C0956}" destId="{80CCF337-7B84-4229-8900-3169AA48B1AB}" srcOrd="5" destOrd="0" presId="urn:microsoft.com/office/officeart/2008/layout/LinedList"/>
    <dgm:cxn modelId="{4132D5F4-F595-47AA-AEE9-FB73619649A2}" type="presParOf" srcId="{80CCF337-7B84-4229-8900-3169AA48B1AB}" destId="{1D59E960-0ABA-4436-8671-C6C5B9BF762D}" srcOrd="0" destOrd="0" presId="urn:microsoft.com/office/officeart/2008/layout/LinedList"/>
    <dgm:cxn modelId="{A7293D86-B19B-44EB-9213-C3A2A9D9D7C3}" type="presParOf" srcId="{80CCF337-7B84-4229-8900-3169AA48B1AB}" destId="{C9ABE720-6F2D-4997-813F-74B40830AA95}" srcOrd="1" destOrd="0" presId="urn:microsoft.com/office/officeart/2008/layout/LinedList"/>
    <dgm:cxn modelId="{0E5A7E1D-4DBE-4D7A-85F0-65FCBC21B3AE}" type="presParOf" srcId="{2CEAA7CB-ADA0-475B-B163-6616CA6C0956}" destId="{B81DED18-8904-4C57-B13A-E5A4DA1A8DC2}" srcOrd="6" destOrd="0" presId="urn:microsoft.com/office/officeart/2008/layout/LinedList"/>
    <dgm:cxn modelId="{1A684C98-211E-445B-93BF-546159ED27D1}" type="presParOf" srcId="{2CEAA7CB-ADA0-475B-B163-6616CA6C0956}" destId="{F45C581D-9058-443F-896B-B025F6EED332}" srcOrd="7" destOrd="0" presId="urn:microsoft.com/office/officeart/2008/layout/LinedList"/>
    <dgm:cxn modelId="{A4746E88-2D66-46A0-B197-3B51A59D71C3}" type="presParOf" srcId="{F45C581D-9058-443F-896B-B025F6EED332}" destId="{8DA876AD-AA26-4251-9EE8-3A6B4A266095}" srcOrd="0" destOrd="0" presId="urn:microsoft.com/office/officeart/2008/layout/LinedList"/>
    <dgm:cxn modelId="{94264E74-921D-4F56-ADF4-24888D0CCC5C}" type="presParOf" srcId="{F45C581D-9058-443F-896B-B025F6EED332}" destId="{5C54A6FB-5FD6-4CE0-8AA9-CAC858AA0CF3}" srcOrd="1" destOrd="0" presId="urn:microsoft.com/office/officeart/2008/layout/LinedList"/>
    <dgm:cxn modelId="{17E82681-C0C2-41FC-99F4-DFEB31B7B8C0}" type="presParOf" srcId="{2CEAA7CB-ADA0-475B-B163-6616CA6C0956}" destId="{0DD8B64F-8D35-48C8-91FA-FFCDD8E70CF2}" srcOrd="8" destOrd="0" presId="urn:microsoft.com/office/officeart/2008/layout/LinedList"/>
    <dgm:cxn modelId="{15B1BC8F-FC6D-417E-B40B-31BB5539C1AD}" type="presParOf" srcId="{2CEAA7CB-ADA0-475B-B163-6616CA6C0956}" destId="{FBB8C213-7AF5-4F1F-A6AC-6D66A495D26D}" srcOrd="9" destOrd="0" presId="urn:microsoft.com/office/officeart/2008/layout/LinedList"/>
    <dgm:cxn modelId="{B6652324-FB8F-4964-AFAC-4F7F7E1719BE}" type="presParOf" srcId="{FBB8C213-7AF5-4F1F-A6AC-6D66A495D26D}" destId="{7341E7BF-AF9C-4950-BBFE-7687AA9AA0F9}" srcOrd="0" destOrd="0" presId="urn:microsoft.com/office/officeart/2008/layout/LinedList"/>
    <dgm:cxn modelId="{6CE71EA8-FB92-4CB6-B524-AD7BFD0AB3C0}" type="presParOf" srcId="{FBB8C213-7AF5-4F1F-A6AC-6D66A495D26D}" destId="{E81B5331-6407-4BAE-8E82-1B139B57B4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1AC72-60FB-418F-A9C3-5EBB0E432FBC}">
      <dsp:nvSpPr>
        <dsp:cNvPr id="0" name=""/>
        <dsp:cNvSpPr/>
      </dsp:nvSpPr>
      <dsp:spPr>
        <a:xfrm>
          <a:off x="1852" y="1033279"/>
          <a:ext cx="2129611" cy="1064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Rozcieńczanie mleka (oszustwa)</a:t>
          </a:r>
          <a:endParaRPr lang="en-US" sz="2000" kern="1200"/>
        </a:p>
      </dsp:txBody>
      <dsp:txXfrm>
        <a:off x="33039" y="1064466"/>
        <a:ext cx="2067237" cy="1002431"/>
      </dsp:txXfrm>
    </dsp:sp>
    <dsp:sp modelId="{70BADF32-CD35-47D8-80C1-BDC84ADFCD8A}">
      <dsp:nvSpPr>
        <dsp:cNvPr id="0" name=""/>
        <dsp:cNvSpPr/>
      </dsp:nvSpPr>
      <dsp:spPr>
        <a:xfrm>
          <a:off x="2663867" y="1033279"/>
          <a:ext cx="2129611" cy="1064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Kto będzie głodny? (niewystarczające zasoby)</a:t>
          </a:r>
          <a:endParaRPr lang="en-US" sz="2000" kern="1200"/>
        </a:p>
      </dsp:txBody>
      <dsp:txXfrm>
        <a:off x="2695054" y="1064466"/>
        <a:ext cx="2067237" cy="1002431"/>
      </dsp:txXfrm>
    </dsp:sp>
    <dsp:sp modelId="{AB895707-1850-4D58-9839-6A85C658FBEE}">
      <dsp:nvSpPr>
        <dsp:cNvPr id="0" name=""/>
        <dsp:cNvSpPr/>
      </dsp:nvSpPr>
      <dsp:spPr>
        <a:xfrm>
          <a:off x="5325881" y="1033279"/>
          <a:ext cx="2129611" cy="1064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Brak paliwa (zagubiona dostawa)</a:t>
          </a:r>
          <a:endParaRPr lang="en-US" sz="2000" kern="1200"/>
        </a:p>
      </dsp:txBody>
      <dsp:txXfrm>
        <a:off x="5357068" y="1064466"/>
        <a:ext cx="2067237" cy="1002431"/>
      </dsp:txXfrm>
    </dsp:sp>
    <dsp:sp modelId="{5B247BD1-A8DB-47F8-B43C-642B4785AAA2}">
      <dsp:nvSpPr>
        <dsp:cNvPr id="0" name=""/>
        <dsp:cNvSpPr/>
      </dsp:nvSpPr>
      <dsp:spPr>
        <a:xfrm>
          <a:off x="7987895" y="1033279"/>
          <a:ext cx="2129611" cy="1064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Nieproszeni goście (wiem, kiedy sąsiada nie ma)</a:t>
          </a:r>
          <a:endParaRPr lang="en-US" sz="2000" kern="1200"/>
        </a:p>
      </dsp:txBody>
      <dsp:txXfrm>
        <a:off x="8019082" y="1064466"/>
        <a:ext cx="2067237" cy="1002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ACD18-6DF4-4A0D-8A8B-606CB474CFC0}">
      <dsp:nvSpPr>
        <dsp:cNvPr id="0" name=""/>
        <dsp:cNvSpPr/>
      </dsp:nvSpPr>
      <dsp:spPr>
        <a:xfrm>
          <a:off x="0" y="382"/>
          <a:ext cx="1011935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88FA67-E9B0-40C1-B7AC-0C3FEC52DE1C}">
      <dsp:nvSpPr>
        <dsp:cNvPr id="0" name=""/>
        <dsp:cNvSpPr/>
      </dsp:nvSpPr>
      <dsp:spPr>
        <a:xfrm>
          <a:off x="0" y="382"/>
          <a:ext cx="10119359" cy="62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100% ankietowanych chce korzystać z MilkShare</a:t>
          </a:r>
          <a:endParaRPr lang="en-US" sz="2000" kern="1200"/>
        </a:p>
      </dsp:txBody>
      <dsp:txXfrm>
        <a:off x="0" y="382"/>
        <a:ext cx="10119359" cy="626119"/>
      </dsp:txXfrm>
    </dsp:sp>
    <dsp:sp modelId="{6FAE55FA-89C5-4E43-8B8B-093C5B4E6F13}">
      <dsp:nvSpPr>
        <dsp:cNvPr id="0" name=""/>
        <dsp:cNvSpPr/>
      </dsp:nvSpPr>
      <dsp:spPr>
        <a:xfrm>
          <a:off x="0" y="626502"/>
          <a:ext cx="1011935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668D9E-0813-46A4-9610-20648B8561D8}">
      <dsp:nvSpPr>
        <dsp:cNvPr id="0" name=""/>
        <dsp:cNvSpPr/>
      </dsp:nvSpPr>
      <dsp:spPr>
        <a:xfrm>
          <a:off x="0" y="626502"/>
          <a:ext cx="10119359" cy="62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„Fajny pomysł, ale co jak jako jedyny piję mleko, którego nie pije nikt inny w społeczności?”</a:t>
          </a:r>
          <a:endParaRPr lang="en-US" sz="2000" kern="1200"/>
        </a:p>
      </dsp:txBody>
      <dsp:txXfrm>
        <a:off x="0" y="626502"/>
        <a:ext cx="10119359" cy="626119"/>
      </dsp:txXfrm>
    </dsp:sp>
    <dsp:sp modelId="{68E92A7C-A1A8-4FA7-828F-33D8EF57EDFE}">
      <dsp:nvSpPr>
        <dsp:cNvPr id="0" name=""/>
        <dsp:cNvSpPr/>
      </dsp:nvSpPr>
      <dsp:spPr>
        <a:xfrm>
          <a:off x="0" y="1252622"/>
          <a:ext cx="1011935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59E960-0ABA-4436-8671-C6C5B9BF762D}">
      <dsp:nvSpPr>
        <dsp:cNvPr id="0" name=""/>
        <dsp:cNvSpPr/>
      </dsp:nvSpPr>
      <dsp:spPr>
        <a:xfrm>
          <a:off x="0" y="1252622"/>
          <a:ext cx="10119359" cy="62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„Chciałbym mieć możliwość jasnego rozliczania zakupów. Nie chce fundować obiadu sąsiadowi”</a:t>
          </a:r>
          <a:endParaRPr lang="en-US" sz="2000" kern="1200"/>
        </a:p>
      </dsp:txBody>
      <dsp:txXfrm>
        <a:off x="0" y="1252622"/>
        <a:ext cx="10119359" cy="626119"/>
      </dsp:txXfrm>
    </dsp:sp>
    <dsp:sp modelId="{B81DED18-8904-4C57-B13A-E5A4DA1A8DC2}">
      <dsp:nvSpPr>
        <dsp:cNvPr id="0" name=""/>
        <dsp:cNvSpPr/>
      </dsp:nvSpPr>
      <dsp:spPr>
        <a:xfrm>
          <a:off x="0" y="1878741"/>
          <a:ext cx="1011935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A876AD-AA26-4251-9EE8-3A6B4A266095}">
      <dsp:nvSpPr>
        <dsp:cNvPr id="0" name=""/>
        <dsp:cNvSpPr/>
      </dsp:nvSpPr>
      <dsp:spPr>
        <a:xfrm>
          <a:off x="0" y="1878741"/>
          <a:ext cx="10119359" cy="62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„Sugestie dań dla użytkowników, z nadmiarowych produktów w budynku”</a:t>
          </a:r>
          <a:endParaRPr lang="en-US" sz="2000" kern="1200"/>
        </a:p>
      </dsp:txBody>
      <dsp:txXfrm>
        <a:off x="0" y="1878741"/>
        <a:ext cx="10119359" cy="626119"/>
      </dsp:txXfrm>
    </dsp:sp>
    <dsp:sp modelId="{0DD8B64F-8D35-48C8-91FA-FFCDD8E70CF2}">
      <dsp:nvSpPr>
        <dsp:cNvPr id="0" name=""/>
        <dsp:cNvSpPr/>
      </dsp:nvSpPr>
      <dsp:spPr>
        <a:xfrm>
          <a:off x="0" y="2504861"/>
          <a:ext cx="1011935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41E7BF-AF9C-4950-BBFE-7687AA9AA0F9}">
      <dsp:nvSpPr>
        <dsp:cNvPr id="0" name=""/>
        <dsp:cNvSpPr/>
      </dsp:nvSpPr>
      <dsp:spPr>
        <a:xfrm>
          <a:off x="0" y="2504861"/>
          <a:ext cx="10119359" cy="626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„Lodówkomaty na najczęściej wymieniane produkty”</a:t>
          </a:r>
          <a:endParaRPr lang="en-US" sz="2000" kern="1200"/>
        </a:p>
      </dsp:txBody>
      <dsp:txXfrm>
        <a:off x="0" y="2504861"/>
        <a:ext cx="10119359" cy="62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162C6B-9866-40C1-AF86-1703C92FA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2E7383D-C6E2-40A7-9FEB-DCDAFA3C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9B89E9-5BF1-4679-B853-E455C78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AB178E-A029-4353-ACF1-7B3181C7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8FEC1B-F01B-4CA6-ACBC-597D9162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40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F160A9-B4E3-44BE-846A-3FBD4897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CDF82-3750-42D8-A031-B8AA417D0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F519DF-89A0-49F1-BB3E-AED28BF6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147C09-2C07-4D00-9FE3-30D83B6C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CDD1C8-48EB-452E-9095-B256B975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0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D50DF55-E308-4E78-BEC8-70B8F7909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EECF96-33C8-48B8-8AF2-F005C860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A707BF-C614-4D9F-A22D-9B282EAA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C63B7F-40D3-4791-BA23-55E26490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41956A-FD6F-438F-9B36-A06F4F36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08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65352-2B31-4074-A977-9AB3449D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FFDF51-C512-4C85-8C02-D64009D8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8489FA-636D-4639-9FC7-7C12EEBB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A87D5A-F591-445A-975C-4FD24459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E8AC9B-A98A-4663-9BEF-2790E6B1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13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C4698-4524-4C7A-8C0C-A928B615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C58CCF-3610-4E6E-AA0E-6A242EF8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A95922-63A6-4EFD-B571-808F411C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79B8E7-789D-4289-B46E-9FE89989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9902C7-4FC1-4DB9-8701-99B1A3AD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4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630680-A7CE-47F0-81DD-128189B7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6C2A6C-EFEB-4FBD-A9E2-90FFCE9F7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00B297-6E13-4FD1-855C-34DEF5D8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88FBA8-D109-4DD9-9467-11996821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729D68-8F61-4AA9-B1C8-D1511834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464B26-F8C5-4FA1-A9C6-74199E81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81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B8B66-0C17-4832-BAB2-4C437781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33AD4B-3EE3-4030-AEA3-1864F1A2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AA30613-6EBF-4655-B2D3-909C92D2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611F295-A623-4172-AB5D-39470258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707A5B7-9B62-4608-A5DB-596156727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8326AC2-B13D-40AA-8EA5-6C45FD95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C39D2E-C0BF-4E00-A50D-0A6279DD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76662F-2619-49B1-8306-559A5254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904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AE8E41-238C-492E-8B2F-99927DE4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0C1A07F-7922-4148-BA5F-5965F802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37AE4B8-17DD-4830-9EC1-05ED5456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A936EA-C118-442C-BCC4-6C8BC3EF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62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476196E-3029-44E5-9B35-E75FF16B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E762E20-99ED-4AC2-ADF6-E914C919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B43F5F0-E3E5-4C88-8497-83985A9A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45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C3BF5-617A-4ADC-B691-5064EEBE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0C2689-137F-4641-9C6A-7AB921DA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2721ED-42D8-47D5-BD7A-DEC8337D0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FCFD2D6-9A41-4983-B292-6E3024D5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A0688F-517C-4773-B664-ACCFC664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B284E0-5071-4B5D-8E2F-258EB4B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95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A657C-F03A-424F-939E-86239670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C540266-7188-4F7E-BB67-8935B751D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C20A9A-3722-4B01-A8E7-62063EF91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80EBAF-37E6-479D-A33F-39B2936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F8CA45-656A-4AA2-98F5-6527F2A3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3B2BE0-B2D9-4209-91E3-7963F6A1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94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D8F1A5E-01E2-4B41-A1FC-6536791E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36018D6-EF56-4105-886F-14DDAB0C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A4299B-4332-494D-8F24-E6A911BB8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7A6B-815C-4CB2-945C-576B459B14CA}" type="datetimeFigureOut">
              <a:rPr lang="pl-PL" smtClean="0"/>
              <a:t>10.10.2018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C0D563-6211-4306-9573-DC8CF2228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5B5FC1-F0A7-48E1-B7A1-07132D201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099C-2A9B-4CB0-99D5-8B024A5871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1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78CAF7F-D215-4E3B-B188-CECA21B9B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2378396"/>
            <a:ext cx="8495070" cy="1784402"/>
          </a:xfrm>
        </p:spPr>
        <p:txBody>
          <a:bodyPr anchor="b"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</a:rPr>
              <a:t>MilkShare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a 4" descr="Krowa">
            <a:extLst>
              <a:ext uri="{FF2B5EF4-FFF2-40B4-BE49-F238E27FC236}">
                <a16:creationId xmlns:a16="http://schemas.microsoft.com/office/drawing/2014/main" id="{454DF5BD-EBC8-47E4-BBF6-D270C5EE6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ED93AA8-A246-4959-AABD-E2BC2FA2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9531E8-8008-45A5-A4D2-DFABD4D0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rgbClr val="000000"/>
                </a:solidFill>
              </a:rPr>
              <a:t>Ludzie marnują jedzenie, kupując produkty, które wykorzystują nie do końca</a:t>
            </a:r>
          </a:p>
          <a:p>
            <a:r>
              <a:rPr lang="pl-PL" sz="2400" dirty="0">
                <a:solidFill>
                  <a:srgbClr val="000000"/>
                </a:solidFill>
              </a:rPr>
              <a:t>Ludzie marnują czas na robienie zakupów</a:t>
            </a:r>
          </a:p>
          <a:p>
            <a:r>
              <a:rPr lang="pl-PL" sz="2400" dirty="0">
                <a:solidFill>
                  <a:srgbClr val="000000"/>
                </a:solidFill>
              </a:rPr>
              <a:t>Ludzie są smutni, bo nie </a:t>
            </a:r>
            <a:r>
              <a:rPr lang="pl-PL" sz="2400">
                <a:solidFill>
                  <a:srgbClr val="000000"/>
                </a:solidFill>
              </a:rPr>
              <a:t>mają składników</a:t>
            </a:r>
          </a:p>
          <a:p>
            <a:r>
              <a:rPr lang="pl-PL" sz="2400" dirty="0">
                <a:solidFill>
                  <a:srgbClr val="000000"/>
                </a:solidFill>
              </a:rPr>
              <a:t>Ludzie niszczą środowisko, bo każdy jedzie po zakupy</a:t>
            </a:r>
          </a:p>
        </p:txBody>
      </p:sp>
    </p:spTree>
    <p:extLst>
      <p:ext uri="{BB962C8B-B14F-4D97-AF65-F5344CB8AC3E}">
        <p14:creationId xmlns:p14="http://schemas.microsoft.com/office/powerpoint/2010/main" val="202641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C76CB5-1499-483F-990D-95A7B863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 dirty="0"/>
              <a:t>Funkcjonalność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5122269-F3B5-479D-A9F5-AA0F3D5B0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r="74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FF301A-74AB-45A0-ACA8-E6A9FFAC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l-PL" sz="2000"/>
              <a:t>System zarządzania zasobami żywieniowymi w społeczności lokalnej</a:t>
            </a:r>
          </a:p>
          <a:p>
            <a:r>
              <a:rPr lang="pl-PL" sz="2000"/>
              <a:t>Połączone, inteligentne lodówki</a:t>
            </a:r>
          </a:p>
          <a:p>
            <a:r>
              <a:rPr lang="pl-PL" sz="2000"/>
              <a:t>Zbiorcze dostawy</a:t>
            </a:r>
          </a:p>
          <a:p>
            <a:r>
              <a:rPr lang="pl-PL" sz="2000"/>
              <a:t>Wymiana produktów z sąsiadem</a:t>
            </a:r>
          </a:p>
        </p:txBody>
      </p:sp>
    </p:spTree>
    <p:extLst>
      <p:ext uri="{BB962C8B-B14F-4D97-AF65-F5344CB8AC3E}">
        <p14:creationId xmlns:p14="http://schemas.microsoft.com/office/powerpoint/2010/main" val="12875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91311-094F-4D12-BC38-C7920409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E54189-BC6C-4BFC-83B6-07297F8D9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16" y="0"/>
            <a:ext cx="5129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97A791D-0139-42C3-8B89-69D0524C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solidFill>
                  <a:srgbClr val="FFFFFF"/>
                </a:solidFill>
              </a:rPr>
              <a:t>Zagrożenia</a:t>
            </a:r>
          </a:p>
        </p:txBody>
      </p:sp>
      <p:graphicFrame>
        <p:nvGraphicFramePr>
          <p:cNvPr id="23" name="Symbol zastępczy zawartości 2">
            <a:extLst>
              <a:ext uri="{FF2B5EF4-FFF2-40B4-BE49-F238E27FC236}">
                <a16:creationId xmlns:a16="http://schemas.microsoft.com/office/drawing/2014/main" id="{8C836671-A728-46BC-8C94-CF7AC2599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96658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2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1CEEA9-150C-48DC-9EA3-F503A544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Kalendarz produktów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53128F-8759-41BB-9A51-0C28DD33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125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6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B3C6355-A02C-4552-9DF7-E2DD0C51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solidFill>
                  <a:srgbClr val="FFFFFF"/>
                </a:solidFill>
              </a:rPr>
              <a:t>Opinie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FF783E5-8CB2-48E1-8402-75C275523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07327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83375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</Words>
  <Application>Microsoft Office PowerPoint</Application>
  <PresentationFormat>Panoramiczny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MilkShare</vt:lpstr>
      <vt:lpstr>Problem</vt:lpstr>
      <vt:lpstr>Funkcjonalność</vt:lpstr>
      <vt:lpstr>Architektura</vt:lpstr>
      <vt:lpstr>Zagrożenia</vt:lpstr>
      <vt:lpstr>Kalendarz produktów</vt:lpstr>
      <vt:lpstr>Opinie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MilkShare</dc:title>
  <dc:creator>Julita Ołtusek</dc:creator>
  <cp:lastModifiedBy>Julita Ołtusek</cp:lastModifiedBy>
  <cp:revision>2</cp:revision>
  <dcterms:created xsi:type="dcterms:W3CDTF">2018-10-10T14:58:12Z</dcterms:created>
  <dcterms:modified xsi:type="dcterms:W3CDTF">2018-10-10T15:00:51Z</dcterms:modified>
</cp:coreProperties>
</file>