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FD4F-734A-4F66-9FB6-AAD1955B4743}" type="datetimeFigureOut">
              <a:rPr lang="pl-PL" smtClean="0"/>
              <a:t>2019-01-21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1B80A-44AD-4564-85FE-4195B2E695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865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BD97-19FF-472A-80C2-75F2B2786D0B}" type="datetime1">
              <a:rPr lang="pl-PL" smtClean="0"/>
              <a:t>2019-01-21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63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964D-0DFD-42C8-9DEF-BEA3AB6B284B}" type="datetime1">
              <a:rPr lang="pl-PL" smtClean="0"/>
              <a:t>2019-01-21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7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763-E055-48CF-A1D0-6518146E1AB3}" type="datetime1">
              <a:rPr lang="pl-PL" smtClean="0"/>
              <a:t>2019-01-21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776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AA9-EC56-4D1C-9145-484A952FF025}" type="datetime1">
              <a:rPr lang="pl-PL" smtClean="0"/>
              <a:t>2019-01-21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066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8C6-F9D8-48DA-B14F-676F84CA2050}" type="datetime1">
              <a:rPr lang="pl-PL" smtClean="0"/>
              <a:t>2019-01-21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30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3931-49D9-4B63-BBE0-7C39AB0189B2}" type="datetime1">
              <a:rPr lang="pl-PL" smtClean="0"/>
              <a:t>2019-01-21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04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817D-E86B-4BE5-B50B-16C68B2498C7}" type="datetime1">
              <a:rPr lang="pl-PL" smtClean="0"/>
              <a:t>2019-01-21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56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1A05-5C9B-46E7-AB46-E407AC06EECF}" type="datetime1">
              <a:rPr lang="pl-PL" smtClean="0"/>
              <a:t>2019-01-21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18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5388-DBA2-4DBE-BD95-542976086264}" type="datetime1">
              <a:rPr lang="pl-PL" smtClean="0"/>
              <a:t>2019-01-21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45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42F-B1DD-4E46-A207-B6AA59A7011E}" type="datetime1">
              <a:rPr lang="pl-PL" smtClean="0"/>
              <a:t>2019-01-21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89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DF7-2621-4D96-8AC5-5DB2B59479BD}" type="datetime1">
              <a:rPr lang="pl-PL" smtClean="0"/>
              <a:t>2019-01-21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48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2873-2741-4497-996C-8742EF0B8839}" type="datetime1">
              <a:rPr lang="pl-PL" smtClean="0"/>
              <a:t>2019-01-21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11F8-9D65-4FEE-810E-F2077A0963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6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Zwirek009/Ser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31132C-1CB3-43CB-8988-7877B7335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 err="1"/>
              <a:t>Prezentacja</a:t>
            </a:r>
            <a:r>
              <a:rPr lang="en-US" sz="4400" dirty="0"/>
              <a:t> </a:t>
            </a:r>
            <a:r>
              <a:rPr lang="en-US" sz="4400" dirty="0" err="1"/>
              <a:t>wyników</a:t>
            </a:r>
            <a:r>
              <a:rPr lang="en-US" sz="4400" dirty="0"/>
              <a:t> – </a:t>
            </a:r>
            <a:r>
              <a:rPr lang="en-US" sz="4400" dirty="0" err="1"/>
              <a:t>Zespół</a:t>
            </a:r>
            <a:r>
              <a:rPr lang="en-US" sz="4400" dirty="0"/>
              <a:t> A</a:t>
            </a:r>
            <a:r>
              <a:rPr lang="pl-PL" sz="4400" dirty="0"/>
              <a:t>, Projekt WSD 18Z</a:t>
            </a:r>
            <a:endParaRPr lang="en-US" sz="44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raw.githubusercontent.com/Zwirek009/SerShare/master/project_documentation/SerShare_logo.png">
            <a:extLst>
              <a:ext uri="{FF2B5EF4-FFF2-40B4-BE49-F238E27FC236}">
                <a16:creationId xmlns:a16="http://schemas.microsoft.com/office/drawing/2014/main" id="{F483B12E-EEE4-4FE1-A0DC-F19D7984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7" y="2682432"/>
            <a:ext cx="6189271" cy="25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0CAFA77E-0690-4ED0-A3DA-09FCFABF0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5844" y="2682433"/>
            <a:ext cx="3221679" cy="321574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Szymon </a:t>
            </a:r>
            <a:r>
              <a:rPr lang="en-US" dirty="0" err="1"/>
              <a:t>Borodziuk</a:t>
            </a:r>
            <a:endParaRPr lang="pl-PL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Jędrzej</a:t>
            </a:r>
            <a:r>
              <a:rPr lang="en-US" dirty="0"/>
              <a:t> </a:t>
            </a:r>
            <a:r>
              <a:rPr lang="en-US" dirty="0" err="1"/>
              <a:t>Kalisiak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Cezary</a:t>
            </a:r>
            <a:r>
              <a:rPr lang="en-US" dirty="0"/>
              <a:t> </a:t>
            </a:r>
            <a:r>
              <a:rPr lang="en-US" dirty="0" err="1"/>
              <a:t>Modzelewski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Julita</a:t>
            </a:r>
            <a:r>
              <a:rPr lang="en-US" dirty="0"/>
              <a:t> </a:t>
            </a:r>
            <a:r>
              <a:rPr lang="en-US" dirty="0" err="1"/>
              <a:t>Ołtusek</a:t>
            </a:r>
            <a:endParaRPr lang="pl-PL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Michał</a:t>
            </a:r>
            <a:r>
              <a:rPr lang="en-US" dirty="0"/>
              <a:t> </a:t>
            </a:r>
            <a:r>
              <a:rPr lang="en-US" dirty="0" err="1"/>
              <a:t>Starosta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Maciej Wiraszka</a:t>
            </a:r>
          </a:p>
        </p:txBody>
      </p:sp>
    </p:spTree>
    <p:extLst>
      <p:ext uri="{BB962C8B-B14F-4D97-AF65-F5344CB8AC3E}">
        <p14:creationId xmlns:p14="http://schemas.microsoft.com/office/powerpoint/2010/main" val="1253168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D93AA8-A246-4959-AABD-E2BC2FA2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634" y="-135731"/>
            <a:ext cx="9968230" cy="2760098"/>
          </a:xfrm>
        </p:spPr>
        <p:txBody>
          <a:bodyPr>
            <a:normAutofit/>
          </a:bodyPr>
          <a:lstStyle/>
          <a:p>
            <a:r>
              <a:rPr lang="pl-PL" dirty="0"/>
              <a:t>Problem                               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9531E8-8008-45A5-A4D2-DFABD4D0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42" y="1244318"/>
            <a:ext cx="5306084" cy="5230634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rgbClr val="000000"/>
                </a:solidFill>
              </a:rPr>
              <a:t>Ludzie marnują jedzenie, kupując produkty, które wykorzystują nie do końca</a:t>
            </a:r>
          </a:p>
          <a:p>
            <a:r>
              <a:rPr lang="pl-PL" sz="2400" dirty="0">
                <a:solidFill>
                  <a:srgbClr val="000000"/>
                </a:solidFill>
              </a:rPr>
              <a:t>Ludzie marnują czas na robienie zakupów</a:t>
            </a:r>
          </a:p>
          <a:p>
            <a:r>
              <a:rPr lang="pl-PL" sz="2400" dirty="0">
                <a:solidFill>
                  <a:srgbClr val="000000"/>
                </a:solidFill>
              </a:rPr>
              <a:t>Ludzie są smutni, bo nie mają składników</a:t>
            </a:r>
          </a:p>
          <a:p>
            <a:r>
              <a:rPr lang="pl-PL" sz="2400" dirty="0">
                <a:solidFill>
                  <a:srgbClr val="000000"/>
                </a:solidFill>
              </a:rPr>
              <a:t>Ludzie niszczą środowisko, bo każdy jedzie po zakupy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877BFF-7B13-401F-9692-02119F1F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2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2B84DD0-80A4-4C7F-9704-F5D5C8F80948}"/>
              </a:ext>
            </a:extLst>
          </p:cNvPr>
          <p:cNvSpPr/>
          <p:nvPr/>
        </p:nvSpPr>
        <p:spPr>
          <a:xfrm>
            <a:off x="6699718" y="2111338"/>
            <a:ext cx="48128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</a:rPr>
              <a:t>System zarządzania zasobami żywieniowymi w społeczności lokalnej)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</a:rPr>
              <a:t>Połączone, inteligentne lodówki, które monitorują własną zawartość i automatycznie zamawiają jedzenie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</a:rPr>
              <a:t>Produkty dostarczane są zbiorczo, okresowo. System umożliwia także wymianę produktów z sąsiadem</a:t>
            </a:r>
            <a:br>
              <a:rPr lang="pl-PL" dirty="0"/>
            </a:br>
            <a:endParaRPr lang="pl-PL" dirty="0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0750E5C7-A984-4BAF-B9CA-2FFD3FEE9A22}"/>
              </a:ext>
            </a:extLst>
          </p:cNvPr>
          <p:cNvSpPr/>
          <p:nvPr/>
        </p:nvSpPr>
        <p:spPr>
          <a:xfrm>
            <a:off x="5748026" y="2303813"/>
            <a:ext cx="695950" cy="28975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41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97B8C3-3275-4544-9640-4C86F1AE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Architektura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12572C-4296-4B0E-9E0D-E3DECF88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3</a:t>
            </a:fld>
            <a:endParaRPr lang="pl-PL"/>
          </a:p>
        </p:txBody>
      </p:sp>
      <p:pic>
        <p:nvPicPr>
          <p:cNvPr id="1026" name="Picture 2" descr="https://lh4.googleusercontent.com/YOh53b7LYsjqOHOlr-Hc02RLqk3nJN4A5-EvgM5nDihvI3gJkAk2oEPlmrbbtHTuxpLoD4SPYibE7dC85n0hQcYdjx8CscxBNUA-OzObem7TuCt9V_LPZT2D7-LKnHUpIm2QUauQ">
            <a:extLst>
              <a:ext uri="{FF2B5EF4-FFF2-40B4-BE49-F238E27FC236}">
                <a16:creationId xmlns:a16="http://schemas.microsoft.com/office/drawing/2014/main" id="{DF93DA81-894F-49E4-9D27-4459FA643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30" y="1825626"/>
            <a:ext cx="96162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62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8DCB0-F359-41C5-8673-36CB4D4B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409313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Projekt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systemu</a:t>
            </a:r>
            <a:r>
              <a:rPr lang="en-US" sz="4000" dirty="0">
                <a:solidFill>
                  <a:srgbClr val="404040"/>
                </a:solidFill>
              </a:rPr>
              <a:t> (GAIA)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13A71102-7A05-4978-813C-14A354FE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4</a:t>
            </a:fld>
            <a:endParaRPr lang="pl-PL"/>
          </a:p>
        </p:txBody>
      </p:sp>
      <p:pic>
        <p:nvPicPr>
          <p:cNvPr id="2050" name="Picture 2" descr="https://lh4.googleusercontent.com/jtmdwgH2S8zrKdGLZo1hufe4eMlkawnzPCjMLbRQctVhl6WsPkdp2UI9sF1_P7KZ2LSiNGn9SrWrkXA_iA73kNhTFTI6ceCmwtpO1_l2ua4KT7FSaENIsT8fRO4rFgjCOuUAhVB6">
            <a:extLst>
              <a:ext uri="{FF2B5EF4-FFF2-40B4-BE49-F238E27FC236}">
                <a16:creationId xmlns:a16="http://schemas.microsoft.com/office/drawing/2014/main" id="{EC2E4EFD-9A38-4718-B4BE-2BB92AEA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" y="468977"/>
            <a:ext cx="6040302" cy="44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BMwbJlkoSsTvTQlmF-lqBzag3eV78KrD_FqK9Wp8rYb0eCxoyzijddYNwOfHgR3IfeuGIO03Q83oNGCM6RPcuSOj0OE264p6-vGylKAymMkSgERmX6BaGcJdO-p1BtT1x0hWK14M">
            <a:extLst>
              <a:ext uri="{FF2B5EF4-FFF2-40B4-BE49-F238E27FC236}">
                <a16:creationId xmlns:a16="http://schemas.microsoft.com/office/drawing/2014/main" id="{5A10BC97-B8D6-47E9-9CCF-4BC2347B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9" y="828356"/>
            <a:ext cx="5377871" cy="37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1D9B957C-B7C0-43B9-8D56-114ECE636A37}"/>
              </a:ext>
            </a:extLst>
          </p:cNvPr>
          <p:cNvCxnSpPr/>
          <p:nvPr/>
        </p:nvCxnSpPr>
        <p:spPr>
          <a:xfrm>
            <a:off x="6341423" y="190005"/>
            <a:ext cx="0" cy="4928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76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24EBED-6B5C-4C24-9740-6C215FDA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/>
              <a:t>Implementacja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C918AD-3744-42AB-85AD-FD22AA61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pl-PL" sz="2400"/>
              <a:t>JADE</a:t>
            </a:r>
          </a:p>
          <a:p>
            <a:r>
              <a:rPr lang="pl-PL" sz="2400"/>
              <a:t>Maven</a:t>
            </a:r>
          </a:p>
          <a:p>
            <a:r>
              <a:rPr lang="pl-PL" sz="2400"/>
              <a:t>FIPA Agent Communication Language (ACL)</a:t>
            </a:r>
          </a:p>
          <a:p>
            <a:r>
              <a:rPr lang="pl-PL" sz="2400"/>
              <a:t>FIPA Communicative Act Library (CAL)</a:t>
            </a:r>
          </a:p>
          <a:p>
            <a:r>
              <a:rPr lang="pl-PL" sz="2400"/>
              <a:t>FIPA Query Interaction Protocol (IP) + własne</a:t>
            </a:r>
          </a:p>
          <a:p>
            <a:r>
              <a:rPr lang="pl-PL" sz="2400"/>
              <a:t>FIPA Semantic Language (SL)</a:t>
            </a:r>
            <a:endParaRPr lang="pl-PL" sz="2400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134E99-9510-4BF7-B092-F08E6D80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11F8-9D65-4FEE-810E-F2077A0963DC}" type="slidenum">
              <a:rPr lang="pl-PL" smtClean="0"/>
              <a:t>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EE2A902-0499-4F8F-A686-D2BB8F8F7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" r="24887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58308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63C67D-126A-43D1-8E07-F9EB0DE4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506" y="5278582"/>
            <a:ext cx="2674964" cy="6181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800" dirty="0" err="1">
                <a:solidFill>
                  <a:srgbClr val="000000"/>
                </a:solidFill>
              </a:rPr>
              <a:t>Działanie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8034C4-D2F9-47D7-923A-1E8EE66D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111F8-9D65-4FEE-810E-F2077A0963D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4100" name="Picture 4" descr="https://lh4.googleusercontent.com/Hj61LAcvPlayh7gHSxsf_iXDXgPhfBLTO2Gl-lc48Dj-ogB10jNpATKrc4apoDRALS-yp2hrjvfA0tU9JuJoTmMxmyCc7eEsvecCIENfPYMTBgFqtMUmQgRoG-6HFkyKUiTbelHr">
            <a:extLst>
              <a:ext uri="{FF2B5EF4-FFF2-40B4-BE49-F238E27FC236}">
                <a16:creationId xmlns:a16="http://schemas.microsoft.com/office/drawing/2014/main" id="{A9E3A21A-6169-4A94-AB95-98B92DEA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0473"/>
            <a:ext cx="12185141" cy="14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5.googleusercontent.com/xSf1qtdbcMWCYwzzFTIu-aQXEZ2K1NAGI3abeqo5ZwxMJKHYlKfC6TGMoFii63Y12XadTU8J4-Nz5o8m0UB-Z-GIA3dWcrt2T0LEuLpUg576OES9xW4lYDSwm2TzbcRjQHUSgzua">
            <a:extLst>
              <a:ext uri="{FF2B5EF4-FFF2-40B4-BE49-F238E27FC236}">
                <a16:creationId xmlns:a16="http://schemas.microsoft.com/office/drawing/2014/main" id="{FDD44995-33D0-4BF4-A2EC-91C70AB0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" y="0"/>
            <a:ext cx="12185141" cy="210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trzałka: w dół 6">
            <a:extLst>
              <a:ext uri="{FF2B5EF4-FFF2-40B4-BE49-F238E27FC236}">
                <a16:creationId xmlns:a16="http://schemas.microsoft.com/office/drawing/2014/main" id="{7F923DDE-22D7-4982-995C-AEB02D036E2F}"/>
              </a:ext>
            </a:extLst>
          </p:cNvPr>
          <p:cNvSpPr/>
          <p:nvPr/>
        </p:nvSpPr>
        <p:spPr>
          <a:xfrm>
            <a:off x="5168904" y="2328886"/>
            <a:ext cx="1508167" cy="45126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252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736FB8-0622-40FE-9257-0028EFC1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51" y="963877"/>
            <a:ext cx="3902341" cy="4930246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Problemy i braki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4BF3E3-A1D1-48C5-B446-CF86082F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l-PL" sz="2400"/>
              <a:t>Anomalia w </a:t>
            </a:r>
            <a:r>
              <a:rPr lang="pl-PL" sz="2400" i="1"/>
              <a:t>jade.lang.acl.MessageTemplate</a:t>
            </a:r>
          </a:p>
          <a:p>
            <a:r>
              <a:rPr lang="pl-PL" sz="2400"/>
              <a:t>Brak protokołu </a:t>
            </a:r>
            <a:r>
              <a:rPr lang="pl-PL" sz="2400" i="1"/>
              <a:t>NegotiateShare</a:t>
            </a:r>
          </a:p>
          <a:p>
            <a:r>
              <a:rPr lang="pl-PL" sz="2400"/>
              <a:t>Brak GUI oraz integracji ze sprzętem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C28ABC5-C7CC-4AD4-AD97-B72875F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B111F8-9D65-4FEE-810E-F2077A0963DC}" type="slidenum">
              <a:rPr lang="pl-PL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pl-PL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4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9EDAA2-86C9-42B9-9B80-58D2CEB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Dziękujemy za uwagę 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D962A9DA-68D5-4FA1-AE2F-2E3C514B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1EC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https://github.com/Zwirek009/SerShare</a:t>
            </a:r>
            <a:r>
              <a:rPr lang="en-US" sz="2000">
                <a:solidFill>
                  <a:srgbClr val="F1EC00"/>
                </a:solidFill>
              </a:rPr>
              <a:t> </a:t>
            </a:r>
          </a:p>
        </p:txBody>
      </p:sp>
      <p:pic>
        <p:nvPicPr>
          <p:cNvPr id="15" name="Obraz 14" descr="Obraz zawierający obiekt&#10;&#10;Opis wygenerowany automatycznie">
            <a:extLst>
              <a:ext uri="{FF2B5EF4-FFF2-40B4-BE49-F238E27FC236}">
                <a16:creationId xmlns:a16="http://schemas.microsoft.com/office/drawing/2014/main" id="{092629A7-14CA-4275-A3FA-2D5E74CCC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09" y="307731"/>
            <a:ext cx="3078179" cy="3997637"/>
          </a:xfrm>
          <a:prstGeom prst="rect">
            <a:avLst/>
          </a:prstGeom>
        </p:spPr>
      </p:pic>
      <p:pic>
        <p:nvPicPr>
          <p:cNvPr id="4" name="Picture 2" descr="https://raw.githubusercontent.com/Zwirek009/SerShare/master/project_documentation/SerShare_logo.png">
            <a:extLst>
              <a:ext uri="{FF2B5EF4-FFF2-40B4-BE49-F238E27FC236}">
                <a16:creationId xmlns:a16="http://schemas.microsoft.com/office/drawing/2014/main" id="{AB976183-A635-47D1-A4D3-A6F7F3ED0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r="-2" b="-2"/>
          <a:stretch/>
        </p:blipFill>
        <p:spPr bwMode="auto">
          <a:xfrm>
            <a:off x="6416043" y="1169499"/>
            <a:ext cx="5455917" cy="22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81FB449B-E3A0-49B8-B04C-5D5306AA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EB111F8-9D65-4FEE-810E-F2077A0963DC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4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172</Words>
  <Application>Microsoft Office PowerPoint</Application>
  <PresentationFormat>Panoramiczny</PresentationFormat>
  <Paragraphs>38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Prezentacja wyników – Zespół A, Projekt WSD 18Z</vt:lpstr>
      <vt:lpstr>Problem                               Rozwiązanie</vt:lpstr>
      <vt:lpstr>Architektura</vt:lpstr>
      <vt:lpstr>Projekt systemu (GAIA)</vt:lpstr>
      <vt:lpstr>Implementacja</vt:lpstr>
      <vt:lpstr>Działanie</vt:lpstr>
      <vt:lpstr>Problemy i braki</vt:lpstr>
      <vt:lpstr>Dziękujemy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wyników – Zespół A, Projekt WSD 18Z</dc:title>
  <dc:creator>Zwirek</dc:creator>
  <cp:lastModifiedBy>Zwirek</cp:lastModifiedBy>
  <cp:revision>5</cp:revision>
  <dcterms:created xsi:type="dcterms:W3CDTF">2019-01-21T21:18:57Z</dcterms:created>
  <dcterms:modified xsi:type="dcterms:W3CDTF">2019-01-21T21:30:41Z</dcterms:modified>
</cp:coreProperties>
</file>