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C5DE6-FAA4-40A7-986B-35910413B8D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FD605E-48D4-45EA-80E7-8EC099B7CEFF}">
      <dgm:prSet/>
      <dgm:spPr/>
      <dgm:t>
        <a:bodyPr/>
        <a:lstStyle/>
        <a:p>
          <a:r>
            <a:rPr lang="en-US"/>
            <a:t>Our Main task was to create a database</a:t>
          </a:r>
        </a:p>
      </dgm:t>
    </dgm:pt>
    <dgm:pt modelId="{44EDF52E-8114-406B-9F19-6870DF79E6C6}" type="parTrans" cxnId="{253D7BD1-D2B7-48FE-83E8-E4D45AFC986B}">
      <dgm:prSet/>
      <dgm:spPr/>
      <dgm:t>
        <a:bodyPr/>
        <a:lstStyle/>
        <a:p>
          <a:endParaRPr lang="en-US"/>
        </a:p>
      </dgm:t>
    </dgm:pt>
    <dgm:pt modelId="{ABB8D242-644C-4980-8B08-19010B538377}" type="sibTrans" cxnId="{253D7BD1-D2B7-48FE-83E8-E4D45AFC986B}">
      <dgm:prSet/>
      <dgm:spPr/>
      <dgm:t>
        <a:bodyPr/>
        <a:lstStyle/>
        <a:p>
          <a:endParaRPr lang="en-US"/>
        </a:p>
      </dgm:t>
    </dgm:pt>
    <dgm:pt modelId="{2DF292F7-F3F6-4194-8EB4-D8F6603240CA}">
      <dgm:prSet/>
      <dgm:spPr/>
      <dgm:t>
        <a:bodyPr/>
        <a:lstStyle/>
        <a:p>
          <a:r>
            <a:rPr lang="en-US"/>
            <a:t>Insert Users and dummy data </a:t>
          </a:r>
        </a:p>
      </dgm:t>
    </dgm:pt>
    <dgm:pt modelId="{187FB118-C65B-459E-97D8-3A36491440E6}" type="parTrans" cxnId="{DEAA32F0-B9DE-437A-AB18-FC34D6CF93E6}">
      <dgm:prSet/>
      <dgm:spPr/>
      <dgm:t>
        <a:bodyPr/>
        <a:lstStyle/>
        <a:p>
          <a:endParaRPr lang="en-US"/>
        </a:p>
      </dgm:t>
    </dgm:pt>
    <dgm:pt modelId="{F4874450-01B1-40A3-91FA-1272F86AA004}" type="sibTrans" cxnId="{DEAA32F0-B9DE-437A-AB18-FC34D6CF93E6}">
      <dgm:prSet/>
      <dgm:spPr/>
      <dgm:t>
        <a:bodyPr/>
        <a:lstStyle/>
        <a:p>
          <a:endParaRPr lang="en-US"/>
        </a:p>
      </dgm:t>
    </dgm:pt>
    <dgm:pt modelId="{F762D735-41A4-48A1-B8C1-99D6E75585FF}">
      <dgm:prSet/>
      <dgm:spPr/>
      <dgm:t>
        <a:bodyPr/>
        <a:lstStyle/>
        <a:p>
          <a:r>
            <a:rPr lang="en-US"/>
            <a:t>Extract the user information</a:t>
          </a:r>
        </a:p>
      </dgm:t>
    </dgm:pt>
    <dgm:pt modelId="{83C583F4-AA7A-4022-8E32-17DD0D0CE347}" type="parTrans" cxnId="{FEF558D4-BE66-41B2-BE99-AA9FDBE988D2}">
      <dgm:prSet/>
      <dgm:spPr/>
      <dgm:t>
        <a:bodyPr/>
        <a:lstStyle/>
        <a:p>
          <a:endParaRPr lang="en-US"/>
        </a:p>
      </dgm:t>
    </dgm:pt>
    <dgm:pt modelId="{A7B2C141-5191-4D8A-ACFB-2093224BA71F}" type="sibTrans" cxnId="{FEF558D4-BE66-41B2-BE99-AA9FDBE988D2}">
      <dgm:prSet/>
      <dgm:spPr/>
      <dgm:t>
        <a:bodyPr/>
        <a:lstStyle/>
        <a:p>
          <a:endParaRPr lang="en-US"/>
        </a:p>
      </dgm:t>
    </dgm:pt>
    <dgm:pt modelId="{AA3F4BF5-7CF0-4536-AFA2-F2A5712EC0F4}">
      <dgm:prSet/>
      <dgm:spPr/>
      <dgm:t>
        <a:bodyPr/>
        <a:lstStyle/>
        <a:p>
          <a:r>
            <a:rPr lang="en-US"/>
            <a:t>Display the user details using Java</a:t>
          </a:r>
        </a:p>
      </dgm:t>
    </dgm:pt>
    <dgm:pt modelId="{29AC20FD-6EB3-401B-AF93-1AC5197E9492}" type="parTrans" cxnId="{685FFD8F-8406-446D-80A6-941A899C7CA2}">
      <dgm:prSet/>
      <dgm:spPr/>
      <dgm:t>
        <a:bodyPr/>
        <a:lstStyle/>
        <a:p>
          <a:endParaRPr lang="en-US"/>
        </a:p>
      </dgm:t>
    </dgm:pt>
    <dgm:pt modelId="{B5483029-8B13-4E96-9B34-732BE072516A}" type="sibTrans" cxnId="{685FFD8F-8406-446D-80A6-941A899C7CA2}">
      <dgm:prSet/>
      <dgm:spPr/>
      <dgm:t>
        <a:bodyPr/>
        <a:lstStyle/>
        <a:p>
          <a:endParaRPr lang="en-US"/>
        </a:p>
      </dgm:t>
    </dgm:pt>
    <dgm:pt modelId="{50F4497B-D045-42E3-B1B9-955CC618C2C1}">
      <dgm:prSet/>
      <dgm:spPr/>
      <dgm:t>
        <a:bodyPr/>
        <a:lstStyle/>
        <a:p>
          <a:r>
            <a:rPr lang="en-US"/>
            <a:t>And write test to retrieve data from a database using a SQL query</a:t>
          </a:r>
        </a:p>
      </dgm:t>
    </dgm:pt>
    <dgm:pt modelId="{9856FC77-6142-4DBE-83EB-81561B7FA23D}" type="parTrans" cxnId="{5DABC6D1-0E4F-45E2-BC83-E13D97100FF5}">
      <dgm:prSet/>
      <dgm:spPr/>
      <dgm:t>
        <a:bodyPr/>
        <a:lstStyle/>
        <a:p>
          <a:endParaRPr lang="en-US"/>
        </a:p>
      </dgm:t>
    </dgm:pt>
    <dgm:pt modelId="{1AC78BB2-A112-4B8F-B709-FC1ED08D4E04}" type="sibTrans" cxnId="{5DABC6D1-0E4F-45E2-BC83-E13D97100FF5}">
      <dgm:prSet/>
      <dgm:spPr/>
      <dgm:t>
        <a:bodyPr/>
        <a:lstStyle/>
        <a:p>
          <a:endParaRPr lang="en-US"/>
        </a:p>
      </dgm:t>
    </dgm:pt>
    <dgm:pt modelId="{580F3835-E33A-4C90-97F8-D920C4A51249}" type="pres">
      <dgm:prSet presAssocID="{146C5DE6-FAA4-40A7-986B-35910413B8D7}" presName="diagram" presStyleCnt="0">
        <dgm:presLayoutVars>
          <dgm:dir/>
          <dgm:resizeHandles val="exact"/>
        </dgm:presLayoutVars>
      </dgm:prSet>
      <dgm:spPr/>
    </dgm:pt>
    <dgm:pt modelId="{B4E544DD-8CC2-4040-B14A-C3AAD48ABE9B}" type="pres">
      <dgm:prSet presAssocID="{A2FD605E-48D4-45EA-80E7-8EC099B7CEFF}" presName="node" presStyleLbl="node1" presStyleIdx="0" presStyleCnt="5">
        <dgm:presLayoutVars>
          <dgm:bulletEnabled val="1"/>
        </dgm:presLayoutVars>
      </dgm:prSet>
      <dgm:spPr/>
    </dgm:pt>
    <dgm:pt modelId="{8A00E13E-DA1D-4532-8994-578ACC33D830}" type="pres">
      <dgm:prSet presAssocID="{ABB8D242-644C-4980-8B08-19010B538377}" presName="sibTrans" presStyleLbl="sibTrans2D1" presStyleIdx="0" presStyleCnt="4"/>
      <dgm:spPr/>
    </dgm:pt>
    <dgm:pt modelId="{C4025F1A-10AC-459E-ACC2-DF47FD0B54C3}" type="pres">
      <dgm:prSet presAssocID="{ABB8D242-644C-4980-8B08-19010B538377}" presName="connectorText" presStyleLbl="sibTrans2D1" presStyleIdx="0" presStyleCnt="4"/>
      <dgm:spPr/>
    </dgm:pt>
    <dgm:pt modelId="{2FD76302-598F-4A65-81B8-B89F559C1B42}" type="pres">
      <dgm:prSet presAssocID="{2DF292F7-F3F6-4194-8EB4-D8F6603240CA}" presName="node" presStyleLbl="node1" presStyleIdx="1" presStyleCnt="5">
        <dgm:presLayoutVars>
          <dgm:bulletEnabled val="1"/>
        </dgm:presLayoutVars>
      </dgm:prSet>
      <dgm:spPr/>
    </dgm:pt>
    <dgm:pt modelId="{C3AF5905-AD97-47DB-84BE-7C3C37621B39}" type="pres">
      <dgm:prSet presAssocID="{F4874450-01B1-40A3-91FA-1272F86AA004}" presName="sibTrans" presStyleLbl="sibTrans2D1" presStyleIdx="1" presStyleCnt="4"/>
      <dgm:spPr/>
    </dgm:pt>
    <dgm:pt modelId="{C6C4CBDF-DD2C-45F9-B532-7E78888EA40B}" type="pres">
      <dgm:prSet presAssocID="{F4874450-01B1-40A3-91FA-1272F86AA004}" presName="connectorText" presStyleLbl="sibTrans2D1" presStyleIdx="1" presStyleCnt="4"/>
      <dgm:spPr/>
    </dgm:pt>
    <dgm:pt modelId="{63734D45-7183-46F8-8B19-B1EDBB824C43}" type="pres">
      <dgm:prSet presAssocID="{F762D735-41A4-48A1-B8C1-99D6E75585FF}" presName="node" presStyleLbl="node1" presStyleIdx="2" presStyleCnt="5">
        <dgm:presLayoutVars>
          <dgm:bulletEnabled val="1"/>
        </dgm:presLayoutVars>
      </dgm:prSet>
      <dgm:spPr/>
    </dgm:pt>
    <dgm:pt modelId="{2A42C176-43EE-4D32-9958-2E6B1E500D2D}" type="pres">
      <dgm:prSet presAssocID="{A7B2C141-5191-4D8A-ACFB-2093224BA71F}" presName="sibTrans" presStyleLbl="sibTrans2D1" presStyleIdx="2" presStyleCnt="4"/>
      <dgm:spPr/>
    </dgm:pt>
    <dgm:pt modelId="{CE7A6794-28A8-48AE-8277-E4F23015A1EB}" type="pres">
      <dgm:prSet presAssocID="{A7B2C141-5191-4D8A-ACFB-2093224BA71F}" presName="connectorText" presStyleLbl="sibTrans2D1" presStyleIdx="2" presStyleCnt="4"/>
      <dgm:spPr/>
    </dgm:pt>
    <dgm:pt modelId="{1E48D271-9286-49E2-86C4-8E687FA9AEA8}" type="pres">
      <dgm:prSet presAssocID="{AA3F4BF5-7CF0-4536-AFA2-F2A5712EC0F4}" presName="node" presStyleLbl="node1" presStyleIdx="3" presStyleCnt="5">
        <dgm:presLayoutVars>
          <dgm:bulletEnabled val="1"/>
        </dgm:presLayoutVars>
      </dgm:prSet>
      <dgm:spPr/>
    </dgm:pt>
    <dgm:pt modelId="{13C89B8C-3428-4C0E-8E23-48EF15F172E1}" type="pres">
      <dgm:prSet presAssocID="{B5483029-8B13-4E96-9B34-732BE072516A}" presName="sibTrans" presStyleLbl="sibTrans2D1" presStyleIdx="3" presStyleCnt="4"/>
      <dgm:spPr/>
    </dgm:pt>
    <dgm:pt modelId="{222D2B58-3A53-4317-BEBF-2AAC30A8A7BC}" type="pres">
      <dgm:prSet presAssocID="{B5483029-8B13-4E96-9B34-732BE072516A}" presName="connectorText" presStyleLbl="sibTrans2D1" presStyleIdx="3" presStyleCnt="4"/>
      <dgm:spPr/>
    </dgm:pt>
    <dgm:pt modelId="{26D6EC48-FFF2-4A04-91F6-EFFE91A515AF}" type="pres">
      <dgm:prSet presAssocID="{50F4497B-D045-42E3-B1B9-955CC618C2C1}" presName="node" presStyleLbl="node1" presStyleIdx="4" presStyleCnt="5">
        <dgm:presLayoutVars>
          <dgm:bulletEnabled val="1"/>
        </dgm:presLayoutVars>
      </dgm:prSet>
      <dgm:spPr/>
    </dgm:pt>
  </dgm:ptLst>
  <dgm:cxnLst>
    <dgm:cxn modelId="{288F0009-1133-4695-B988-ADA36F0E80ED}" type="presOf" srcId="{B5483029-8B13-4E96-9B34-732BE072516A}" destId="{13C89B8C-3428-4C0E-8E23-48EF15F172E1}" srcOrd="0" destOrd="0" presId="urn:microsoft.com/office/officeart/2005/8/layout/process5"/>
    <dgm:cxn modelId="{CD43050E-CD79-476A-9AB0-FC9F751CBD44}" type="presOf" srcId="{ABB8D242-644C-4980-8B08-19010B538377}" destId="{8A00E13E-DA1D-4532-8994-578ACC33D830}" srcOrd="0" destOrd="0" presId="urn:microsoft.com/office/officeart/2005/8/layout/process5"/>
    <dgm:cxn modelId="{0843170F-DBC1-47B7-A383-3B9C174CE2C8}" type="presOf" srcId="{146C5DE6-FAA4-40A7-986B-35910413B8D7}" destId="{580F3835-E33A-4C90-97F8-D920C4A51249}" srcOrd="0" destOrd="0" presId="urn:microsoft.com/office/officeart/2005/8/layout/process5"/>
    <dgm:cxn modelId="{4ECEB623-52B0-4122-A3D1-2672FA118819}" type="presOf" srcId="{B5483029-8B13-4E96-9B34-732BE072516A}" destId="{222D2B58-3A53-4317-BEBF-2AAC30A8A7BC}" srcOrd="1" destOrd="0" presId="urn:microsoft.com/office/officeart/2005/8/layout/process5"/>
    <dgm:cxn modelId="{95774A35-E4E4-4702-8636-670EB4358F56}" type="presOf" srcId="{ABB8D242-644C-4980-8B08-19010B538377}" destId="{C4025F1A-10AC-459E-ACC2-DF47FD0B54C3}" srcOrd="1" destOrd="0" presId="urn:microsoft.com/office/officeart/2005/8/layout/process5"/>
    <dgm:cxn modelId="{C8D50761-B7D1-4347-8805-D3353DC1D7E1}" type="presOf" srcId="{F4874450-01B1-40A3-91FA-1272F86AA004}" destId="{C6C4CBDF-DD2C-45F9-B532-7E78888EA40B}" srcOrd="1" destOrd="0" presId="urn:microsoft.com/office/officeart/2005/8/layout/process5"/>
    <dgm:cxn modelId="{83C3C84E-3EF8-4CC1-808A-59D093C62706}" type="presOf" srcId="{F762D735-41A4-48A1-B8C1-99D6E75585FF}" destId="{63734D45-7183-46F8-8B19-B1EDBB824C43}" srcOrd="0" destOrd="0" presId="urn:microsoft.com/office/officeart/2005/8/layout/process5"/>
    <dgm:cxn modelId="{A9FF5574-2905-4F08-9130-9B7A9A100441}" type="presOf" srcId="{A2FD605E-48D4-45EA-80E7-8EC099B7CEFF}" destId="{B4E544DD-8CC2-4040-B14A-C3AAD48ABE9B}" srcOrd="0" destOrd="0" presId="urn:microsoft.com/office/officeart/2005/8/layout/process5"/>
    <dgm:cxn modelId="{715F9080-99DD-4EBC-AEA0-182A25BCBEED}" type="presOf" srcId="{F4874450-01B1-40A3-91FA-1272F86AA004}" destId="{C3AF5905-AD97-47DB-84BE-7C3C37621B39}" srcOrd="0" destOrd="0" presId="urn:microsoft.com/office/officeart/2005/8/layout/process5"/>
    <dgm:cxn modelId="{685FFD8F-8406-446D-80A6-941A899C7CA2}" srcId="{146C5DE6-FAA4-40A7-986B-35910413B8D7}" destId="{AA3F4BF5-7CF0-4536-AFA2-F2A5712EC0F4}" srcOrd="3" destOrd="0" parTransId="{29AC20FD-6EB3-401B-AF93-1AC5197E9492}" sibTransId="{B5483029-8B13-4E96-9B34-732BE072516A}"/>
    <dgm:cxn modelId="{210ABE9D-582D-4864-BFA8-A3E76973C71E}" type="presOf" srcId="{2DF292F7-F3F6-4194-8EB4-D8F6603240CA}" destId="{2FD76302-598F-4A65-81B8-B89F559C1B42}" srcOrd="0" destOrd="0" presId="urn:microsoft.com/office/officeart/2005/8/layout/process5"/>
    <dgm:cxn modelId="{292327A6-3BB7-44D7-965F-6783DF383D68}" type="presOf" srcId="{A7B2C141-5191-4D8A-ACFB-2093224BA71F}" destId="{2A42C176-43EE-4D32-9958-2E6B1E500D2D}" srcOrd="0" destOrd="0" presId="urn:microsoft.com/office/officeart/2005/8/layout/process5"/>
    <dgm:cxn modelId="{8D52D2B8-5A97-4AFB-88E2-1EF814094792}" type="presOf" srcId="{A7B2C141-5191-4D8A-ACFB-2093224BA71F}" destId="{CE7A6794-28A8-48AE-8277-E4F23015A1EB}" srcOrd="1" destOrd="0" presId="urn:microsoft.com/office/officeart/2005/8/layout/process5"/>
    <dgm:cxn modelId="{FAE3EBBB-1A52-4230-9BB0-EB3CFA6BBEE5}" type="presOf" srcId="{AA3F4BF5-7CF0-4536-AFA2-F2A5712EC0F4}" destId="{1E48D271-9286-49E2-86C4-8E687FA9AEA8}" srcOrd="0" destOrd="0" presId="urn:microsoft.com/office/officeart/2005/8/layout/process5"/>
    <dgm:cxn modelId="{3BD26ECC-3426-4FF1-B1C9-0E7277763D3E}" type="presOf" srcId="{50F4497B-D045-42E3-B1B9-955CC618C2C1}" destId="{26D6EC48-FFF2-4A04-91F6-EFFE91A515AF}" srcOrd="0" destOrd="0" presId="urn:microsoft.com/office/officeart/2005/8/layout/process5"/>
    <dgm:cxn modelId="{253D7BD1-D2B7-48FE-83E8-E4D45AFC986B}" srcId="{146C5DE6-FAA4-40A7-986B-35910413B8D7}" destId="{A2FD605E-48D4-45EA-80E7-8EC099B7CEFF}" srcOrd="0" destOrd="0" parTransId="{44EDF52E-8114-406B-9F19-6870DF79E6C6}" sibTransId="{ABB8D242-644C-4980-8B08-19010B538377}"/>
    <dgm:cxn modelId="{5DABC6D1-0E4F-45E2-BC83-E13D97100FF5}" srcId="{146C5DE6-FAA4-40A7-986B-35910413B8D7}" destId="{50F4497B-D045-42E3-B1B9-955CC618C2C1}" srcOrd="4" destOrd="0" parTransId="{9856FC77-6142-4DBE-83EB-81561B7FA23D}" sibTransId="{1AC78BB2-A112-4B8F-B709-FC1ED08D4E04}"/>
    <dgm:cxn modelId="{FEF558D4-BE66-41B2-BE99-AA9FDBE988D2}" srcId="{146C5DE6-FAA4-40A7-986B-35910413B8D7}" destId="{F762D735-41A4-48A1-B8C1-99D6E75585FF}" srcOrd="2" destOrd="0" parTransId="{83C583F4-AA7A-4022-8E32-17DD0D0CE347}" sibTransId="{A7B2C141-5191-4D8A-ACFB-2093224BA71F}"/>
    <dgm:cxn modelId="{DEAA32F0-B9DE-437A-AB18-FC34D6CF93E6}" srcId="{146C5DE6-FAA4-40A7-986B-35910413B8D7}" destId="{2DF292F7-F3F6-4194-8EB4-D8F6603240CA}" srcOrd="1" destOrd="0" parTransId="{187FB118-C65B-459E-97D8-3A36491440E6}" sibTransId="{F4874450-01B1-40A3-91FA-1272F86AA004}"/>
    <dgm:cxn modelId="{881C22A1-5889-4198-835C-969652F2599F}" type="presParOf" srcId="{580F3835-E33A-4C90-97F8-D920C4A51249}" destId="{B4E544DD-8CC2-4040-B14A-C3AAD48ABE9B}" srcOrd="0" destOrd="0" presId="urn:microsoft.com/office/officeart/2005/8/layout/process5"/>
    <dgm:cxn modelId="{EFB97E00-AF0A-4EC4-8A48-47710CC070E8}" type="presParOf" srcId="{580F3835-E33A-4C90-97F8-D920C4A51249}" destId="{8A00E13E-DA1D-4532-8994-578ACC33D830}" srcOrd="1" destOrd="0" presId="urn:microsoft.com/office/officeart/2005/8/layout/process5"/>
    <dgm:cxn modelId="{B93AC1BD-4023-40A0-9F28-075A6E7AAA5A}" type="presParOf" srcId="{8A00E13E-DA1D-4532-8994-578ACC33D830}" destId="{C4025F1A-10AC-459E-ACC2-DF47FD0B54C3}" srcOrd="0" destOrd="0" presId="urn:microsoft.com/office/officeart/2005/8/layout/process5"/>
    <dgm:cxn modelId="{08B49CF0-2698-4585-BCEF-5B9697C178B3}" type="presParOf" srcId="{580F3835-E33A-4C90-97F8-D920C4A51249}" destId="{2FD76302-598F-4A65-81B8-B89F559C1B42}" srcOrd="2" destOrd="0" presId="urn:microsoft.com/office/officeart/2005/8/layout/process5"/>
    <dgm:cxn modelId="{A9E7F13D-6016-4B4E-82F6-170E142F3D78}" type="presParOf" srcId="{580F3835-E33A-4C90-97F8-D920C4A51249}" destId="{C3AF5905-AD97-47DB-84BE-7C3C37621B39}" srcOrd="3" destOrd="0" presId="urn:microsoft.com/office/officeart/2005/8/layout/process5"/>
    <dgm:cxn modelId="{86B44A0F-E1B5-4400-B6E9-4FA2228AC726}" type="presParOf" srcId="{C3AF5905-AD97-47DB-84BE-7C3C37621B39}" destId="{C6C4CBDF-DD2C-45F9-B532-7E78888EA40B}" srcOrd="0" destOrd="0" presId="urn:microsoft.com/office/officeart/2005/8/layout/process5"/>
    <dgm:cxn modelId="{3F192661-B9C2-4DC1-97D9-90032D73F68F}" type="presParOf" srcId="{580F3835-E33A-4C90-97F8-D920C4A51249}" destId="{63734D45-7183-46F8-8B19-B1EDBB824C43}" srcOrd="4" destOrd="0" presId="urn:microsoft.com/office/officeart/2005/8/layout/process5"/>
    <dgm:cxn modelId="{6689ACED-48FF-424E-9595-1DEFF15033FB}" type="presParOf" srcId="{580F3835-E33A-4C90-97F8-D920C4A51249}" destId="{2A42C176-43EE-4D32-9958-2E6B1E500D2D}" srcOrd="5" destOrd="0" presId="urn:microsoft.com/office/officeart/2005/8/layout/process5"/>
    <dgm:cxn modelId="{C92E2985-BD9A-467A-8D86-72AAC3B566F9}" type="presParOf" srcId="{2A42C176-43EE-4D32-9958-2E6B1E500D2D}" destId="{CE7A6794-28A8-48AE-8277-E4F23015A1EB}" srcOrd="0" destOrd="0" presId="urn:microsoft.com/office/officeart/2005/8/layout/process5"/>
    <dgm:cxn modelId="{BFF4294B-59E0-4C15-8E0B-D0A0CC199C88}" type="presParOf" srcId="{580F3835-E33A-4C90-97F8-D920C4A51249}" destId="{1E48D271-9286-49E2-86C4-8E687FA9AEA8}" srcOrd="6" destOrd="0" presId="urn:microsoft.com/office/officeart/2005/8/layout/process5"/>
    <dgm:cxn modelId="{0E00F8D1-63E5-4DF3-8A47-E96E52FA8E21}" type="presParOf" srcId="{580F3835-E33A-4C90-97F8-D920C4A51249}" destId="{13C89B8C-3428-4C0E-8E23-48EF15F172E1}" srcOrd="7" destOrd="0" presId="urn:microsoft.com/office/officeart/2005/8/layout/process5"/>
    <dgm:cxn modelId="{2BBA35E7-EE85-45EC-B82C-BD2B24600D08}" type="presParOf" srcId="{13C89B8C-3428-4C0E-8E23-48EF15F172E1}" destId="{222D2B58-3A53-4317-BEBF-2AAC30A8A7BC}" srcOrd="0" destOrd="0" presId="urn:microsoft.com/office/officeart/2005/8/layout/process5"/>
    <dgm:cxn modelId="{B236B16B-A1DE-4922-8AFC-BD788E9B6BDA}" type="presParOf" srcId="{580F3835-E33A-4C90-97F8-D920C4A51249}" destId="{26D6EC48-FFF2-4A04-91F6-EFFE91A515A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8B392-2537-4D0D-B1FB-8A77232694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324E2-E406-4854-9E64-9B53C35EB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Design, implement, and validate a database structure.</a:t>
          </a:r>
        </a:p>
      </dgm:t>
    </dgm:pt>
    <dgm:pt modelId="{CF674473-D007-4F4C-B6A0-6736D8360ABE}" type="parTrans" cxnId="{F443D9FE-8C59-409F-BE29-44DF4A43EA74}">
      <dgm:prSet/>
      <dgm:spPr/>
      <dgm:t>
        <a:bodyPr/>
        <a:lstStyle/>
        <a:p>
          <a:endParaRPr lang="en-US"/>
        </a:p>
      </dgm:t>
    </dgm:pt>
    <dgm:pt modelId="{B30EC3E2-F5DE-42FC-AB10-2A5FE50D2338}" type="sibTrans" cxnId="{F443D9FE-8C59-409F-BE29-44DF4A43EA74}">
      <dgm:prSet/>
      <dgm:spPr/>
      <dgm:t>
        <a:bodyPr/>
        <a:lstStyle/>
        <a:p>
          <a:endParaRPr lang="en-US"/>
        </a:p>
      </dgm:t>
    </dgm:pt>
    <dgm:pt modelId="{EDF04A88-63FF-4AFF-9756-84FCF3A96B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Craft Java code to interact with and test the database.</a:t>
          </a:r>
        </a:p>
      </dgm:t>
    </dgm:pt>
    <dgm:pt modelId="{C1F15E0B-EB8D-47B0-9C2C-0C94D74DB682}" type="parTrans" cxnId="{37E287EE-2287-4DA6-9861-081A995C6EEA}">
      <dgm:prSet/>
      <dgm:spPr/>
      <dgm:t>
        <a:bodyPr/>
        <a:lstStyle/>
        <a:p>
          <a:endParaRPr lang="en-US"/>
        </a:p>
      </dgm:t>
    </dgm:pt>
    <dgm:pt modelId="{66656FB7-5457-40C9-B962-33B928CA7209}" type="sibTrans" cxnId="{37E287EE-2287-4DA6-9861-081A995C6EEA}">
      <dgm:prSet/>
      <dgm:spPr/>
      <dgm:t>
        <a:bodyPr/>
        <a:lstStyle/>
        <a:p>
          <a:endParaRPr lang="en-US"/>
        </a:p>
      </dgm:t>
    </dgm:pt>
    <dgm:pt modelId="{5921A381-68C8-4B48-8465-16214270A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Ensure the system supports seamless operations for an online banking platform.</a:t>
          </a:r>
        </a:p>
      </dgm:t>
    </dgm:pt>
    <dgm:pt modelId="{25476AC4-B478-41DA-A1A1-651A669CB1A2}" type="parTrans" cxnId="{C0058B8C-05A6-463A-A044-0456C62B951A}">
      <dgm:prSet/>
      <dgm:spPr/>
      <dgm:t>
        <a:bodyPr/>
        <a:lstStyle/>
        <a:p>
          <a:endParaRPr lang="en-US"/>
        </a:p>
      </dgm:t>
    </dgm:pt>
    <dgm:pt modelId="{DCA44EBB-2BB7-44B8-AEAB-3197FEF5017E}" type="sibTrans" cxnId="{C0058B8C-05A6-463A-A044-0456C62B951A}">
      <dgm:prSet/>
      <dgm:spPr/>
      <dgm:t>
        <a:bodyPr/>
        <a:lstStyle/>
        <a:p>
          <a:endParaRPr lang="en-US"/>
        </a:p>
      </dgm:t>
    </dgm:pt>
    <dgm:pt modelId="{DD0A96A0-768C-4CB4-89E8-F23B2213CBFE}" type="pres">
      <dgm:prSet presAssocID="{03A8B392-2537-4D0D-B1FB-8A772326946F}" presName="root" presStyleCnt="0">
        <dgm:presLayoutVars>
          <dgm:dir/>
          <dgm:resizeHandles val="exact"/>
        </dgm:presLayoutVars>
      </dgm:prSet>
      <dgm:spPr/>
    </dgm:pt>
    <dgm:pt modelId="{F3170EBD-5899-46C6-89C2-C7B9D4F2E0A4}" type="pres">
      <dgm:prSet presAssocID="{EA9324E2-E406-4854-9E64-9B53C35EBEB8}" presName="compNode" presStyleCnt="0"/>
      <dgm:spPr/>
    </dgm:pt>
    <dgm:pt modelId="{E97E8D47-57BC-471C-B39C-9FF162D62F50}" type="pres">
      <dgm:prSet presAssocID="{EA9324E2-E406-4854-9E64-9B53C35EBEB8}" presName="bgRect" presStyleLbl="bgShp" presStyleIdx="0" presStyleCnt="3"/>
      <dgm:spPr/>
    </dgm:pt>
    <dgm:pt modelId="{0C6A6B4A-DD6D-493B-940B-46E035538790}" type="pres">
      <dgm:prSet presAssocID="{EA9324E2-E406-4854-9E64-9B53C35EBE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EA13D4-0799-47C2-9B63-DD82EDDB7B48}" type="pres">
      <dgm:prSet presAssocID="{EA9324E2-E406-4854-9E64-9B53C35EBEB8}" presName="spaceRect" presStyleCnt="0"/>
      <dgm:spPr/>
    </dgm:pt>
    <dgm:pt modelId="{F92AB83D-6879-49A9-B053-EDECD19DEE9E}" type="pres">
      <dgm:prSet presAssocID="{EA9324E2-E406-4854-9E64-9B53C35EBEB8}" presName="parTx" presStyleLbl="revTx" presStyleIdx="0" presStyleCnt="3">
        <dgm:presLayoutVars>
          <dgm:chMax val="0"/>
          <dgm:chPref val="0"/>
        </dgm:presLayoutVars>
      </dgm:prSet>
      <dgm:spPr/>
    </dgm:pt>
    <dgm:pt modelId="{1DE09B32-35D3-4D48-8342-A0528D5B2A41}" type="pres">
      <dgm:prSet presAssocID="{B30EC3E2-F5DE-42FC-AB10-2A5FE50D2338}" presName="sibTrans" presStyleCnt="0"/>
      <dgm:spPr/>
    </dgm:pt>
    <dgm:pt modelId="{A009D60D-B94D-4C2F-8A76-23531A2A1C7D}" type="pres">
      <dgm:prSet presAssocID="{EDF04A88-63FF-4AFF-9756-84FCF3A96BDE}" presName="compNode" presStyleCnt="0"/>
      <dgm:spPr/>
    </dgm:pt>
    <dgm:pt modelId="{F28F3F82-D71A-424D-9FAC-DA40F6F47C2E}" type="pres">
      <dgm:prSet presAssocID="{EDF04A88-63FF-4AFF-9756-84FCF3A96BDE}" presName="bgRect" presStyleLbl="bgShp" presStyleIdx="1" presStyleCnt="3"/>
      <dgm:spPr/>
    </dgm:pt>
    <dgm:pt modelId="{CDA6C7CD-E8F0-4F38-9122-2D341D2D2625}" type="pres">
      <dgm:prSet presAssocID="{EDF04A88-63FF-4AFF-9756-84FCF3A96B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142298F-1912-46DE-99AB-D9AAED8966B3}" type="pres">
      <dgm:prSet presAssocID="{EDF04A88-63FF-4AFF-9756-84FCF3A96BDE}" presName="spaceRect" presStyleCnt="0"/>
      <dgm:spPr/>
    </dgm:pt>
    <dgm:pt modelId="{0F385C90-115F-4D94-B368-796E8B3F5998}" type="pres">
      <dgm:prSet presAssocID="{EDF04A88-63FF-4AFF-9756-84FCF3A96BDE}" presName="parTx" presStyleLbl="revTx" presStyleIdx="1" presStyleCnt="3">
        <dgm:presLayoutVars>
          <dgm:chMax val="0"/>
          <dgm:chPref val="0"/>
        </dgm:presLayoutVars>
      </dgm:prSet>
      <dgm:spPr/>
    </dgm:pt>
    <dgm:pt modelId="{75B8F93E-BF90-41E1-99B6-7BD793AE8E52}" type="pres">
      <dgm:prSet presAssocID="{66656FB7-5457-40C9-B962-33B928CA7209}" presName="sibTrans" presStyleCnt="0"/>
      <dgm:spPr/>
    </dgm:pt>
    <dgm:pt modelId="{26C042F0-AA1A-41CD-9BAF-544EE776256A}" type="pres">
      <dgm:prSet presAssocID="{5921A381-68C8-4B48-8465-16214270A015}" presName="compNode" presStyleCnt="0"/>
      <dgm:spPr/>
    </dgm:pt>
    <dgm:pt modelId="{34DC0FB2-130E-47C6-8A7B-A2E556A2311E}" type="pres">
      <dgm:prSet presAssocID="{5921A381-68C8-4B48-8465-16214270A015}" presName="bgRect" presStyleLbl="bgShp" presStyleIdx="2" presStyleCnt="3"/>
      <dgm:spPr/>
    </dgm:pt>
    <dgm:pt modelId="{4AEC4E39-5EDF-4948-988B-98990EEEEB20}" type="pres">
      <dgm:prSet presAssocID="{5921A381-68C8-4B48-8465-16214270A0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A7A71CC9-C414-4D96-931E-9406803B7475}" type="pres">
      <dgm:prSet presAssocID="{5921A381-68C8-4B48-8465-16214270A015}" presName="spaceRect" presStyleCnt="0"/>
      <dgm:spPr/>
    </dgm:pt>
    <dgm:pt modelId="{C68512D1-162F-4674-ACA2-3A2337A74F6B}" type="pres">
      <dgm:prSet presAssocID="{5921A381-68C8-4B48-8465-16214270A0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FCDB3B-BC64-4FF5-B06F-DD970A52D74D}" type="presOf" srcId="{03A8B392-2537-4D0D-B1FB-8A772326946F}" destId="{DD0A96A0-768C-4CB4-89E8-F23B2213CBFE}" srcOrd="0" destOrd="0" presId="urn:microsoft.com/office/officeart/2018/2/layout/IconVerticalSolidList"/>
    <dgm:cxn modelId="{193F205F-E732-4EF1-A10D-4D24CF529877}" type="presOf" srcId="{5921A381-68C8-4B48-8465-16214270A015}" destId="{C68512D1-162F-4674-ACA2-3A2337A74F6B}" srcOrd="0" destOrd="0" presId="urn:microsoft.com/office/officeart/2018/2/layout/IconVerticalSolidList"/>
    <dgm:cxn modelId="{C0058B8C-05A6-463A-A044-0456C62B951A}" srcId="{03A8B392-2537-4D0D-B1FB-8A772326946F}" destId="{5921A381-68C8-4B48-8465-16214270A015}" srcOrd="2" destOrd="0" parTransId="{25476AC4-B478-41DA-A1A1-651A669CB1A2}" sibTransId="{DCA44EBB-2BB7-44B8-AEAB-3197FEF5017E}"/>
    <dgm:cxn modelId="{95647FD3-DD82-405B-ABB8-75980BF49A58}" type="presOf" srcId="{EA9324E2-E406-4854-9E64-9B53C35EBEB8}" destId="{F92AB83D-6879-49A9-B053-EDECD19DEE9E}" srcOrd="0" destOrd="0" presId="urn:microsoft.com/office/officeart/2018/2/layout/IconVerticalSolidList"/>
    <dgm:cxn modelId="{37E287EE-2287-4DA6-9861-081A995C6EEA}" srcId="{03A8B392-2537-4D0D-B1FB-8A772326946F}" destId="{EDF04A88-63FF-4AFF-9756-84FCF3A96BDE}" srcOrd="1" destOrd="0" parTransId="{C1F15E0B-EB8D-47B0-9C2C-0C94D74DB682}" sibTransId="{66656FB7-5457-40C9-B962-33B928CA7209}"/>
    <dgm:cxn modelId="{666520FB-B9D7-47F2-A120-24C1D63CC9D1}" type="presOf" srcId="{EDF04A88-63FF-4AFF-9756-84FCF3A96BDE}" destId="{0F385C90-115F-4D94-B368-796E8B3F5998}" srcOrd="0" destOrd="0" presId="urn:microsoft.com/office/officeart/2018/2/layout/IconVerticalSolidList"/>
    <dgm:cxn modelId="{F443D9FE-8C59-409F-BE29-44DF4A43EA74}" srcId="{03A8B392-2537-4D0D-B1FB-8A772326946F}" destId="{EA9324E2-E406-4854-9E64-9B53C35EBEB8}" srcOrd="0" destOrd="0" parTransId="{CF674473-D007-4F4C-B6A0-6736D8360ABE}" sibTransId="{B30EC3E2-F5DE-42FC-AB10-2A5FE50D2338}"/>
    <dgm:cxn modelId="{A3C380E6-0B6F-4113-A811-DA5083699A2B}" type="presParOf" srcId="{DD0A96A0-768C-4CB4-89E8-F23B2213CBFE}" destId="{F3170EBD-5899-46C6-89C2-C7B9D4F2E0A4}" srcOrd="0" destOrd="0" presId="urn:microsoft.com/office/officeart/2018/2/layout/IconVerticalSolidList"/>
    <dgm:cxn modelId="{193E1583-55B8-4A10-8135-B8687D0A6766}" type="presParOf" srcId="{F3170EBD-5899-46C6-89C2-C7B9D4F2E0A4}" destId="{E97E8D47-57BC-471C-B39C-9FF162D62F50}" srcOrd="0" destOrd="0" presId="urn:microsoft.com/office/officeart/2018/2/layout/IconVerticalSolidList"/>
    <dgm:cxn modelId="{E4D66CDF-F8B4-473D-B83C-0ED2F03850F4}" type="presParOf" srcId="{F3170EBD-5899-46C6-89C2-C7B9D4F2E0A4}" destId="{0C6A6B4A-DD6D-493B-940B-46E035538790}" srcOrd="1" destOrd="0" presId="urn:microsoft.com/office/officeart/2018/2/layout/IconVerticalSolidList"/>
    <dgm:cxn modelId="{7EC88756-5B6D-4293-A0F6-3EEF4C3915F9}" type="presParOf" srcId="{F3170EBD-5899-46C6-89C2-C7B9D4F2E0A4}" destId="{36EA13D4-0799-47C2-9B63-DD82EDDB7B48}" srcOrd="2" destOrd="0" presId="urn:microsoft.com/office/officeart/2018/2/layout/IconVerticalSolidList"/>
    <dgm:cxn modelId="{A11A1B08-6FCE-4B7C-A371-348B755E7AE2}" type="presParOf" srcId="{F3170EBD-5899-46C6-89C2-C7B9D4F2E0A4}" destId="{F92AB83D-6879-49A9-B053-EDECD19DEE9E}" srcOrd="3" destOrd="0" presId="urn:microsoft.com/office/officeart/2018/2/layout/IconVerticalSolidList"/>
    <dgm:cxn modelId="{71D2DA08-4CE1-40E5-A148-A51BD6D49505}" type="presParOf" srcId="{DD0A96A0-768C-4CB4-89E8-F23B2213CBFE}" destId="{1DE09B32-35D3-4D48-8342-A0528D5B2A41}" srcOrd="1" destOrd="0" presId="urn:microsoft.com/office/officeart/2018/2/layout/IconVerticalSolidList"/>
    <dgm:cxn modelId="{8DE17D38-758D-4361-B3A6-D45C6093A7E1}" type="presParOf" srcId="{DD0A96A0-768C-4CB4-89E8-F23B2213CBFE}" destId="{A009D60D-B94D-4C2F-8A76-23531A2A1C7D}" srcOrd="2" destOrd="0" presId="urn:microsoft.com/office/officeart/2018/2/layout/IconVerticalSolidList"/>
    <dgm:cxn modelId="{EA1E2AA8-17A1-411F-83C9-3D3E7F6221FC}" type="presParOf" srcId="{A009D60D-B94D-4C2F-8A76-23531A2A1C7D}" destId="{F28F3F82-D71A-424D-9FAC-DA40F6F47C2E}" srcOrd="0" destOrd="0" presId="urn:microsoft.com/office/officeart/2018/2/layout/IconVerticalSolidList"/>
    <dgm:cxn modelId="{6361FF6C-0498-49EF-87F4-3D27067F1A5A}" type="presParOf" srcId="{A009D60D-B94D-4C2F-8A76-23531A2A1C7D}" destId="{CDA6C7CD-E8F0-4F38-9122-2D341D2D2625}" srcOrd="1" destOrd="0" presId="urn:microsoft.com/office/officeart/2018/2/layout/IconVerticalSolidList"/>
    <dgm:cxn modelId="{76F9E10E-A115-4723-B5F5-952F936C3E58}" type="presParOf" srcId="{A009D60D-B94D-4C2F-8A76-23531A2A1C7D}" destId="{F142298F-1912-46DE-99AB-D9AAED8966B3}" srcOrd="2" destOrd="0" presId="urn:microsoft.com/office/officeart/2018/2/layout/IconVerticalSolidList"/>
    <dgm:cxn modelId="{BC0F8D6C-FD85-4C17-957E-ED043A5EB390}" type="presParOf" srcId="{A009D60D-B94D-4C2F-8A76-23531A2A1C7D}" destId="{0F385C90-115F-4D94-B368-796E8B3F5998}" srcOrd="3" destOrd="0" presId="urn:microsoft.com/office/officeart/2018/2/layout/IconVerticalSolidList"/>
    <dgm:cxn modelId="{45DBD848-F509-408D-AA88-2D386380B1AB}" type="presParOf" srcId="{DD0A96A0-768C-4CB4-89E8-F23B2213CBFE}" destId="{75B8F93E-BF90-41E1-99B6-7BD793AE8E52}" srcOrd="3" destOrd="0" presId="urn:microsoft.com/office/officeart/2018/2/layout/IconVerticalSolidList"/>
    <dgm:cxn modelId="{8CD21A61-A245-49CF-A9DF-6C6FBE904C5A}" type="presParOf" srcId="{DD0A96A0-768C-4CB4-89E8-F23B2213CBFE}" destId="{26C042F0-AA1A-41CD-9BAF-544EE776256A}" srcOrd="4" destOrd="0" presId="urn:microsoft.com/office/officeart/2018/2/layout/IconVerticalSolidList"/>
    <dgm:cxn modelId="{06076025-DABF-4CF2-B8DE-8CA8859BF6A2}" type="presParOf" srcId="{26C042F0-AA1A-41CD-9BAF-544EE776256A}" destId="{34DC0FB2-130E-47C6-8A7B-A2E556A2311E}" srcOrd="0" destOrd="0" presId="urn:microsoft.com/office/officeart/2018/2/layout/IconVerticalSolidList"/>
    <dgm:cxn modelId="{D87034FC-B397-4F34-A091-F23BC34ACE84}" type="presParOf" srcId="{26C042F0-AA1A-41CD-9BAF-544EE776256A}" destId="{4AEC4E39-5EDF-4948-988B-98990EEEEB20}" srcOrd="1" destOrd="0" presId="urn:microsoft.com/office/officeart/2018/2/layout/IconVerticalSolidList"/>
    <dgm:cxn modelId="{1CFB3CE6-FF10-4686-A028-A6BD174796AD}" type="presParOf" srcId="{26C042F0-AA1A-41CD-9BAF-544EE776256A}" destId="{A7A71CC9-C414-4D96-931E-9406803B7475}" srcOrd="2" destOrd="0" presId="urn:microsoft.com/office/officeart/2018/2/layout/IconVerticalSolidList"/>
    <dgm:cxn modelId="{7AA8DF26-C090-401F-A573-39E22B755235}" type="presParOf" srcId="{26C042F0-AA1A-41CD-9BAF-544EE776256A}" destId="{C68512D1-162F-4674-ACA2-3A2337A74F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12BAE-AE44-484E-80B2-67CD61823C9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D857F-D790-4302-AFF8-0A1DDA97D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Read the tutorial on Understanding Relational Databases.</a:t>
          </a:r>
        </a:p>
      </dgm:t>
    </dgm:pt>
    <dgm:pt modelId="{B6EDE2AF-5FF3-4E5E-9CB9-AE7C8275AB42}" type="parTrans" cxnId="{D6F8B3CE-5E09-4C21-9925-6650115A3C94}">
      <dgm:prSet/>
      <dgm:spPr/>
      <dgm:t>
        <a:bodyPr/>
        <a:lstStyle/>
        <a:p>
          <a:endParaRPr lang="en-US"/>
        </a:p>
      </dgm:t>
    </dgm:pt>
    <dgm:pt modelId="{B46653BC-E4DC-4F58-93AD-A344561200F0}" type="sibTrans" cxnId="{D6F8B3CE-5E09-4C21-9925-6650115A3C94}">
      <dgm:prSet/>
      <dgm:spPr/>
      <dgm:t>
        <a:bodyPr/>
        <a:lstStyle/>
        <a:p>
          <a:endParaRPr lang="en-US"/>
        </a:p>
      </dgm:t>
    </dgm:pt>
    <dgm:pt modelId="{1F6D5C4E-450F-4982-8B39-F7C562F28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Design tables for Customers, Accounts, and Transactions.</a:t>
          </a:r>
        </a:p>
      </dgm:t>
    </dgm:pt>
    <dgm:pt modelId="{842B5B20-3939-4D7A-9677-8AB7CC43C19F}" type="parTrans" cxnId="{F35B1E49-7E3A-4CA9-A991-45A60CC1A7CE}">
      <dgm:prSet/>
      <dgm:spPr/>
      <dgm:t>
        <a:bodyPr/>
        <a:lstStyle/>
        <a:p>
          <a:endParaRPr lang="en-US"/>
        </a:p>
      </dgm:t>
    </dgm:pt>
    <dgm:pt modelId="{BDC8AB04-FF2F-4E45-8AC6-B2D49D01DBA4}" type="sibTrans" cxnId="{F35B1E49-7E3A-4CA9-A991-45A60CC1A7CE}">
      <dgm:prSet/>
      <dgm:spPr/>
      <dgm:t>
        <a:bodyPr/>
        <a:lstStyle/>
        <a:p>
          <a:endParaRPr lang="en-US"/>
        </a:p>
      </dgm:t>
    </dgm:pt>
    <dgm:pt modelId="{8B2403AD-83B4-4D73-B622-FE819E035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Define table names, column names, data types, and constraints.</a:t>
          </a:r>
        </a:p>
      </dgm:t>
    </dgm:pt>
    <dgm:pt modelId="{D5BCB63A-7494-4C45-95D6-DA0646319E89}" type="parTrans" cxnId="{24509B8E-32E9-4521-ABE3-E3DFC5E8EC61}">
      <dgm:prSet/>
      <dgm:spPr/>
      <dgm:t>
        <a:bodyPr/>
        <a:lstStyle/>
        <a:p>
          <a:endParaRPr lang="en-US"/>
        </a:p>
      </dgm:t>
    </dgm:pt>
    <dgm:pt modelId="{001BDB60-9371-4D48-88F5-DF6FB8761965}" type="sibTrans" cxnId="{24509B8E-32E9-4521-ABE3-E3DFC5E8EC61}">
      <dgm:prSet/>
      <dgm:spPr/>
      <dgm:t>
        <a:bodyPr/>
        <a:lstStyle/>
        <a:p>
          <a:endParaRPr lang="en-US"/>
        </a:p>
      </dgm:t>
    </dgm:pt>
    <dgm:pt modelId="{9850B96E-C251-4403-BFB2-D58CE2267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 the database filess</a:t>
          </a:r>
        </a:p>
      </dgm:t>
    </dgm:pt>
    <dgm:pt modelId="{54C67D2F-1466-481F-BF10-CF58D912D27D}" type="parTrans" cxnId="{C0FE07AA-1B89-4D69-A032-D6281B2A2EB2}">
      <dgm:prSet/>
      <dgm:spPr/>
      <dgm:t>
        <a:bodyPr/>
        <a:lstStyle/>
        <a:p>
          <a:endParaRPr lang="en-US"/>
        </a:p>
      </dgm:t>
    </dgm:pt>
    <dgm:pt modelId="{120F2EDF-4894-4301-8F3E-EAB3CD6339E1}" type="sibTrans" cxnId="{C0FE07AA-1B89-4D69-A032-D6281B2A2EB2}">
      <dgm:prSet/>
      <dgm:spPr/>
      <dgm:t>
        <a:bodyPr/>
        <a:lstStyle/>
        <a:p>
          <a:endParaRPr lang="en-US"/>
        </a:p>
      </dgm:t>
    </dgm:pt>
    <dgm:pt modelId="{257BFD58-8BF6-4711-B906-FF3308E3313E}" type="pres">
      <dgm:prSet presAssocID="{76312BAE-AE44-484E-80B2-67CD61823C98}" presName="root" presStyleCnt="0">
        <dgm:presLayoutVars>
          <dgm:dir/>
          <dgm:resizeHandles val="exact"/>
        </dgm:presLayoutVars>
      </dgm:prSet>
      <dgm:spPr/>
    </dgm:pt>
    <dgm:pt modelId="{C8FECE94-8FE1-45B0-990E-9505EDF5E7E3}" type="pres">
      <dgm:prSet presAssocID="{2B5D857F-D790-4302-AFF8-0A1DDA97D5F2}" presName="compNode" presStyleCnt="0"/>
      <dgm:spPr/>
    </dgm:pt>
    <dgm:pt modelId="{86D096A7-E556-4AFC-B860-EAFDAE5759D9}" type="pres">
      <dgm:prSet presAssocID="{2B5D857F-D790-4302-AFF8-0A1DDA97D5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513C26-6839-4892-A2AA-ADCBFC125130}" type="pres">
      <dgm:prSet presAssocID="{2B5D857F-D790-4302-AFF8-0A1DDA97D5F2}" presName="spaceRect" presStyleCnt="0"/>
      <dgm:spPr/>
    </dgm:pt>
    <dgm:pt modelId="{F70B857E-3716-432E-85A3-C33690A745CF}" type="pres">
      <dgm:prSet presAssocID="{2B5D857F-D790-4302-AFF8-0A1DDA97D5F2}" presName="textRect" presStyleLbl="revTx" presStyleIdx="0" presStyleCnt="4">
        <dgm:presLayoutVars>
          <dgm:chMax val="1"/>
          <dgm:chPref val="1"/>
        </dgm:presLayoutVars>
      </dgm:prSet>
      <dgm:spPr/>
    </dgm:pt>
    <dgm:pt modelId="{F092DFE4-6227-4DEF-8235-7AB47B40755C}" type="pres">
      <dgm:prSet presAssocID="{B46653BC-E4DC-4F58-93AD-A344561200F0}" presName="sibTrans" presStyleCnt="0"/>
      <dgm:spPr/>
    </dgm:pt>
    <dgm:pt modelId="{96695914-E64A-4E84-BD77-23E7E90C60A4}" type="pres">
      <dgm:prSet presAssocID="{1F6D5C4E-450F-4982-8B39-F7C562F28C48}" presName="compNode" presStyleCnt="0"/>
      <dgm:spPr/>
    </dgm:pt>
    <dgm:pt modelId="{ED972C7F-A72B-4AFF-B1C6-5D65575ABF67}" type="pres">
      <dgm:prSet presAssocID="{1F6D5C4E-450F-4982-8B39-F7C562F28C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5CC4E1E-041C-4634-AE76-CA1293F8FE8B}" type="pres">
      <dgm:prSet presAssocID="{1F6D5C4E-450F-4982-8B39-F7C562F28C48}" presName="spaceRect" presStyleCnt="0"/>
      <dgm:spPr/>
    </dgm:pt>
    <dgm:pt modelId="{FFBE3CC8-40B7-45BC-964A-EEC6564198FA}" type="pres">
      <dgm:prSet presAssocID="{1F6D5C4E-450F-4982-8B39-F7C562F28C48}" presName="textRect" presStyleLbl="revTx" presStyleIdx="1" presStyleCnt="4">
        <dgm:presLayoutVars>
          <dgm:chMax val="1"/>
          <dgm:chPref val="1"/>
        </dgm:presLayoutVars>
      </dgm:prSet>
      <dgm:spPr/>
    </dgm:pt>
    <dgm:pt modelId="{A75C60A6-8389-4839-B1A2-6848BE9CA89C}" type="pres">
      <dgm:prSet presAssocID="{BDC8AB04-FF2F-4E45-8AC6-B2D49D01DBA4}" presName="sibTrans" presStyleCnt="0"/>
      <dgm:spPr/>
    </dgm:pt>
    <dgm:pt modelId="{E023CB2A-5833-479F-BBE8-27CE39B71781}" type="pres">
      <dgm:prSet presAssocID="{8B2403AD-83B4-4D73-B622-FE819E03550D}" presName="compNode" presStyleCnt="0"/>
      <dgm:spPr/>
    </dgm:pt>
    <dgm:pt modelId="{E25BDC18-31B1-40EB-9367-407C5B595FB1}" type="pres">
      <dgm:prSet presAssocID="{8B2403AD-83B4-4D73-B622-FE819E0355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E32C3F9-27E8-488D-8134-87823308ADC3}" type="pres">
      <dgm:prSet presAssocID="{8B2403AD-83B4-4D73-B622-FE819E03550D}" presName="spaceRect" presStyleCnt="0"/>
      <dgm:spPr/>
    </dgm:pt>
    <dgm:pt modelId="{09A15E03-EC2E-4124-926A-C8D098207B8D}" type="pres">
      <dgm:prSet presAssocID="{8B2403AD-83B4-4D73-B622-FE819E03550D}" presName="textRect" presStyleLbl="revTx" presStyleIdx="2" presStyleCnt="4">
        <dgm:presLayoutVars>
          <dgm:chMax val="1"/>
          <dgm:chPref val="1"/>
        </dgm:presLayoutVars>
      </dgm:prSet>
      <dgm:spPr/>
    </dgm:pt>
    <dgm:pt modelId="{2E320976-FFCD-48D8-8450-7BF47AA8E273}" type="pres">
      <dgm:prSet presAssocID="{001BDB60-9371-4D48-88F5-DF6FB8761965}" presName="sibTrans" presStyleCnt="0"/>
      <dgm:spPr/>
    </dgm:pt>
    <dgm:pt modelId="{0D5C63BA-D695-4FD8-BAEC-0836DC398F44}" type="pres">
      <dgm:prSet presAssocID="{9850B96E-C251-4403-BFB2-D58CE22676E8}" presName="compNode" presStyleCnt="0"/>
      <dgm:spPr/>
    </dgm:pt>
    <dgm:pt modelId="{6EF5AF39-9068-42A1-9929-2E68BCCBF855}" type="pres">
      <dgm:prSet presAssocID="{9850B96E-C251-4403-BFB2-D58CE22676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CEBA3D-35BA-43C1-BD60-4C28E2BC0841}" type="pres">
      <dgm:prSet presAssocID="{9850B96E-C251-4403-BFB2-D58CE22676E8}" presName="spaceRect" presStyleCnt="0"/>
      <dgm:spPr/>
    </dgm:pt>
    <dgm:pt modelId="{2D4CAF85-7607-493C-8823-27E0FEB1AA97}" type="pres">
      <dgm:prSet presAssocID="{9850B96E-C251-4403-BFB2-D58CE22676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9F4862-4991-4D51-827A-9BD50F999455}" type="presOf" srcId="{2B5D857F-D790-4302-AFF8-0A1DDA97D5F2}" destId="{F70B857E-3716-432E-85A3-C33690A745CF}" srcOrd="0" destOrd="0" presId="urn:microsoft.com/office/officeart/2018/2/layout/IconLabelList"/>
    <dgm:cxn modelId="{F35B1E49-7E3A-4CA9-A991-45A60CC1A7CE}" srcId="{76312BAE-AE44-484E-80B2-67CD61823C98}" destId="{1F6D5C4E-450F-4982-8B39-F7C562F28C48}" srcOrd="1" destOrd="0" parTransId="{842B5B20-3939-4D7A-9677-8AB7CC43C19F}" sibTransId="{BDC8AB04-FF2F-4E45-8AC6-B2D49D01DBA4}"/>
    <dgm:cxn modelId="{24509B8E-32E9-4521-ABE3-E3DFC5E8EC61}" srcId="{76312BAE-AE44-484E-80B2-67CD61823C98}" destId="{8B2403AD-83B4-4D73-B622-FE819E03550D}" srcOrd="2" destOrd="0" parTransId="{D5BCB63A-7494-4C45-95D6-DA0646319E89}" sibTransId="{001BDB60-9371-4D48-88F5-DF6FB8761965}"/>
    <dgm:cxn modelId="{C0FE07AA-1B89-4D69-A032-D6281B2A2EB2}" srcId="{76312BAE-AE44-484E-80B2-67CD61823C98}" destId="{9850B96E-C251-4403-BFB2-D58CE22676E8}" srcOrd="3" destOrd="0" parTransId="{54C67D2F-1466-481F-BF10-CF58D912D27D}" sibTransId="{120F2EDF-4894-4301-8F3E-EAB3CD6339E1}"/>
    <dgm:cxn modelId="{427AECB0-4C21-4D57-9DAC-1C1E3FB22BE1}" type="presOf" srcId="{76312BAE-AE44-484E-80B2-67CD61823C98}" destId="{257BFD58-8BF6-4711-B906-FF3308E3313E}" srcOrd="0" destOrd="0" presId="urn:microsoft.com/office/officeart/2018/2/layout/IconLabelList"/>
    <dgm:cxn modelId="{C2D5CAC8-A9FF-4228-9696-602EB181066C}" type="presOf" srcId="{9850B96E-C251-4403-BFB2-D58CE22676E8}" destId="{2D4CAF85-7607-493C-8823-27E0FEB1AA97}" srcOrd="0" destOrd="0" presId="urn:microsoft.com/office/officeart/2018/2/layout/IconLabelList"/>
    <dgm:cxn modelId="{484777CD-41F9-4900-BBA5-1213B5806758}" type="presOf" srcId="{8B2403AD-83B4-4D73-B622-FE819E03550D}" destId="{09A15E03-EC2E-4124-926A-C8D098207B8D}" srcOrd="0" destOrd="0" presId="urn:microsoft.com/office/officeart/2018/2/layout/IconLabelList"/>
    <dgm:cxn modelId="{D6F8B3CE-5E09-4C21-9925-6650115A3C94}" srcId="{76312BAE-AE44-484E-80B2-67CD61823C98}" destId="{2B5D857F-D790-4302-AFF8-0A1DDA97D5F2}" srcOrd="0" destOrd="0" parTransId="{B6EDE2AF-5FF3-4E5E-9CB9-AE7C8275AB42}" sibTransId="{B46653BC-E4DC-4F58-93AD-A344561200F0}"/>
    <dgm:cxn modelId="{036E79FE-FC33-4CC9-9090-F80D14206246}" type="presOf" srcId="{1F6D5C4E-450F-4982-8B39-F7C562F28C48}" destId="{FFBE3CC8-40B7-45BC-964A-EEC6564198FA}" srcOrd="0" destOrd="0" presId="urn:microsoft.com/office/officeart/2018/2/layout/IconLabelList"/>
    <dgm:cxn modelId="{F7DABB50-989A-4801-8645-6E9E0CA26A62}" type="presParOf" srcId="{257BFD58-8BF6-4711-B906-FF3308E3313E}" destId="{C8FECE94-8FE1-45B0-990E-9505EDF5E7E3}" srcOrd="0" destOrd="0" presId="urn:microsoft.com/office/officeart/2018/2/layout/IconLabelList"/>
    <dgm:cxn modelId="{789AB00E-14F5-48D8-B96C-8A07A969B8DC}" type="presParOf" srcId="{C8FECE94-8FE1-45B0-990E-9505EDF5E7E3}" destId="{86D096A7-E556-4AFC-B860-EAFDAE5759D9}" srcOrd="0" destOrd="0" presId="urn:microsoft.com/office/officeart/2018/2/layout/IconLabelList"/>
    <dgm:cxn modelId="{53F0EE80-AE37-48EE-8ECD-8FA4898722D6}" type="presParOf" srcId="{C8FECE94-8FE1-45B0-990E-9505EDF5E7E3}" destId="{19513C26-6839-4892-A2AA-ADCBFC125130}" srcOrd="1" destOrd="0" presId="urn:microsoft.com/office/officeart/2018/2/layout/IconLabelList"/>
    <dgm:cxn modelId="{39D1DF61-918B-4BF3-B03B-A4592B0E90BC}" type="presParOf" srcId="{C8FECE94-8FE1-45B0-990E-9505EDF5E7E3}" destId="{F70B857E-3716-432E-85A3-C33690A745CF}" srcOrd="2" destOrd="0" presId="urn:microsoft.com/office/officeart/2018/2/layout/IconLabelList"/>
    <dgm:cxn modelId="{BDC7B9E7-0DC6-4FFC-918E-34F64245FD7E}" type="presParOf" srcId="{257BFD58-8BF6-4711-B906-FF3308E3313E}" destId="{F092DFE4-6227-4DEF-8235-7AB47B40755C}" srcOrd="1" destOrd="0" presId="urn:microsoft.com/office/officeart/2018/2/layout/IconLabelList"/>
    <dgm:cxn modelId="{803AF7CF-6A50-4499-9C3E-035118E8B348}" type="presParOf" srcId="{257BFD58-8BF6-4711-B906-FF3308E3313E}" destId="{96695914-E64A-4E84-BD77-23E7E90C60A4}" srcOrd="2" destOrd="0" presId="urn:microsoft.com/office/officeart/2018/2/layout/IconLabelList"/>
    <dgm:cxn modelId="{737218AB-B53A-4DD7-82ED-789EC833C529}" type="presParOf" srcId="{96695914-E64A-4E84-BD77-23E7E90C60A4}" destId="{ED972C7F-A72B-4AFF-B1C6-5D65575ABF67}" srcOrd="0" destOrd="0" presId="urn:microsoft.com/office/officeart/2018/2/layout/IconLabelList"/>
    <dgm:cxn modelId="{63F942E3-325A-42D3-8D69-3DECDE6770E4}" type="presParOf" srcId="{96695914-E64A-4E84-BD77-23E7E90C60A4}" destId="{35CC4E1E-041C-4634-AE76-CA1293F8FE8B}" srcOrd="1" destOrd="0" presId="urn:microsoft.com/office/officeart/2018/2/layout/IconLabelList"/>
    <dgm:cxn modelId="{15C04726-2C9B-4A71-A8B8-5015707E1A49}" type="presParOf" srcId="{96695914-E64A-4E84-BD77-23E7E90C60A4}" destId="{FFBE3CC8-40B7-45BC-964A-EEC6564198FA}" srcOrd="2" destOrd="0" presId="urn:microsoft.com/office/officeart/2018/2/layout/IconLabelList"/>
    <dgm:cxn modelId="{9E14267F-FC25-46C2-906A-9BFD20A84B54}" type="presParOf" srcId="{257BFD58-8BF6-4711-B906-FF3308E3313E}" destId="{A75C60A6-8389-4839-B1A2-6848BE9CA89C}" srcOrd="3" destOrd="0" presId="urn:microsoft.com/office/officeart/2018/2/layout/IconLabelList"/>
    <dgm:cxn modelId="{F72141BA-4EBF-43A4-B0C3-5433DA8B46B8}" type="presParOf" srcId="{257BFD58-8BF6-4711-B906-FF3308E3313E}" destId="{E023CB2A-5833-479F-BBE8-27CE39B71781}" srcOrd="4" destOrd="0" presId="urn:microsoft.com/office/officeart/2018/2/layout/IconLabelList"/>
    <dgm:cxn modelId="{500BD64E-DA9A-4BD7-9524-271B577AD246}" type="presParOf" srcId="{E023CB2A-5833-479F-BBE8-27CE39B71781}" destId="{E25BDC18-31B1-40EB-9367-407C5B595FB1}" srcOrd="0" destOrd="0" presId="urn:microsoft.com/office/officeart/2018/2/layout/IconLabelList"/>
    <dgm:cxn modelId="{7704BB9C-D1E4-4A1F-9C5F-52DDEF0D3FF0}" type="presParOf" srcId="{E023CB2A-5833-479F-BBE8-27CE39B71781}" destId="{6E32C3F9-27E8-488D-8134-87823308ADC3}" srcOrd="1" destOrd="0" presId="urn:microsoft.com/office/officeart/2018/2/layout/IconLabelList"/>
    <dgm:cxn modelId="{A36EEF15-48AE-4C6F-8D1A-60411C5D3DB9}" type="presParOf" srcId="{E023CB2A-5833-479F-BBE8-27CE39B71781}" destId="{09A15E03-EC2E-4124-926A-C8D098207B8D}" srcOrd="2" destOrd="0" presId="urn:microsoft.com/office/officeart/2018/2/layout/IconLabelList"/>
    <dgm:cxn modelId="{E01D3EBE-CC92-4858-82F2-E3ED3C0E105E}" type="presParOf" srcId="{257BFD58-8BF6-4711-B906-FF3308E3313E}" destId="{2E320976-FFCD-48D8-8450-7BF47AA8E273}" srcOrd="5" destOrd="0" presId="urn:microsoft.com/office/officeart/2018/2/layout/IconLabelList"/>
    <dgm:cxn modelId="{A79FE8C8-10CA-4C81-81DE-D7200603B2C4}" type="presParOf" srcId="{257BFD58-8BF6-4711-B906-FF3308E3313E}" destId="{0D5C63BA-D695-4FD8-BAEC-0836DC398F44}" srcOrd="6" destOrd="0" presId="urn:microsoft.com/office/officeart/2018/2/layout/IconLabelList"/>
    <dgm:cxn modelId="{049D38DD-CBF0-4E61-A001-D242529B1675}" type="presParOf" srcId="{0D5C63BA-D695-4FD8-BAEC-0836DC398F44}" destId="{6EF5AF39-9068-42A1-9929-2E68BCCBF855}" srcOrd="0" destOrd="0" presId="urn:microsoft.com/office/officeart/2018/2/layout/IconLabelList"/>
    <dgm:cxn modelId="{36611F54-7AF0-40D6-9A9F-FFA9D8931C28}" type="presParOf" srcId="{0D5C63BA-D695-4FD8-BAEC-0836DC398F44}" destId="{22CEBA3D-35BA-43C1-BD60-4C28E2BC0841}" srcOrd="1" destOrd="0" presId="urn:microsoft.com/office/officeart/2018/2/layout/IconLabelList"/>
    <dgm:cxn modelId="{B8341540-42E0-4E4B-B089-A69C23FA983B}" type="presParOf" srcId="{0D5C63BA-D695-4FD8-BAEC-0836DC398F44}" destId="{2D4CAF85-7607-493C-8823-27E0FEB1AA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21A347-8688-460F-B65C-5CA462FD4C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187085-6428-42CA-BAF6-8CB7B1E186CC}">
      <dgm:prSet/>
      <dgm:spPr/>
      <dgm:t>
        <a:bodyPr/>
        <a:lstStyle/>
        <a:p>
          <a:r>
            <a:rPr lang="en-US"/>
            <a:t>- Customers Table: Stores first name, last name, date of birth, address, and customer ID.</a:t>
          </a:r>
        </a:p>
      </dgm:t>
    </dgm:pt>
    <dgm:pt modelId="{0C2015D2-DA1E-44BE-9162-DBB9303927B8}" type="parTrans" cxnId="{8FF2FF0E-2AE4-40A6-BBE6-F887FAF4AE09}">
      <dgm:prSet/>
      <dgm:spPr/>
      <dgm:t>
        <a:bodyPr/>
        <a:lstStyle/>
        <a:p>
          <a:endParaRPr lang="en-US"/>
        </a:p>
      </dgm:t>
    </dgm:pt>
    <dgm:pt modelId="{5A495F88-65C8-4A34-8351-4AE793F19598}" type="sibTrans" cxnId="{8FF2FF0E-2AE4-40A6-BBE6-F887FAF4AE09}">
      <dgm:prSet/>
      <dgm:spPr/>
      <dgm:t>
        <a:bodyPr/>
        <a:lstStyle/>
        <a:p>
          <a:endParaRPr lang="en-US"/>
        </a:p>
      </dgm:t>
    </dgm:pt>
    <dgm:pt modelId="{294DAE9B-CCD4-461C-9910-30D3F82368C5}">
      <dgm:prSet/>
      <dgm:spPr/>
      <dgm:t>
        <a:bodyPr/>
        <a:lstStyle/>
        <a:p>
          <a:r>
            <a:rPr lang="en-US"/>
            <a:t>- Accounts Table: Stores account number, type, and current balance.</a:t>
          </a:r>
        </a:p>
      </dgm:t>
    </dgm:pt>
    <dgm:pt modelId="{4B99ED48-1667-43BD-BC64-D789C99EEAD8}" type="parTrans" cxnId="{F00E8E7D-DDEC-40EE-8D89-2088861F0D34}">
      <dgm:prSet/>
      <dgm:spPr/>
      <dgm:t>
        <a:bodyPr/>
        <a:lstStyle/>
        <a:p>
          <a:endParaRPr lang="en-US"/>
        </a:p>
      </dgm:t>
    </dgm:pt>
    <dgm:pt modelId="{650CF07D-0FEA-4330-8223-3C04AFB8AF4D}" type="sibTrans" cxnId="{F00E8E7D-DDEC-40EE-8D89-2088861F0D34}">
      <dgm:prSet/>
      <dgm:spPr/>
      <dgm:t>
        <a:bodyPr/>
        <a:lstStyle/>
        <a:p>
          <a:endParaRPr lang="en-US"/>
        </a:p>
      </dgm:t>
    </dgm:pt>
    <dgm:pt modelId="{4276871C-3B44-409A-8225-8497D2917106}">
      <dgm:prSet/>
      <dgm:spPr/>
      <dgm:t>
        <a:bodyPr/>
        <a:lstStyle/>
        <a:p>
          <a:r>
            <a:rPr lang="en-US"/>
            <a:t>- Transactions Table: Stores transaction date, type, and amount.</a:t>
          </a:r>
        </a:p>
      </dgm:t>
    </dgm:pt>
    <dgm:pt modelId="{120C6949-E6B0-4024-93C9-DF9F40C38478}" type="parTrans" cxnId="{E2D43F90-85C2-4520-928F-3759857E62AB}">
      <dgm:prSet/>
      <dgm:spPr/>
      <dgm:t>
        <a:bodyPr/>
        <a:lstStyle/>
        <a:p>
          <a:endParaRPr lang="en-US"/>
        </a:p>
      </dgm:t>
    </dgm:pt>
    <dgm:pt modelId="{F1080AF9-3EA3-463B-BF5A-3AAE3C92F36B}" type="sibTrans" cxnId="{E2D43F90-85C2-4520-928F-3759857E62AB}">
      <dgm:prSet/>
      <dgm:spPr/>
      <dgm:t>
        <a:bodyPr/>
        <a:lstStyle/>
        <a:p>
          <a:endParaRPr lang="en-US"/>
        </a:p>
      </dgm:t>
    </dgm:pt>
    <dgm:pt modelId="{0C94C89E-47EA-4B31-9906-A235A7E1A319}" type="pres">
      <dgm:prSet presAssocID="{1C21A347-8688-460F-B65C-5CA462FD4CC7}" presName="root" presStyleCnt="0">
        <dgm:presLayoutVars>
          <dgm:dir/>
          <dgm:resizeHandles val="exact"/>
        </dgm:presLayoutVars>
      </dgm:prSet>
      <dgm:spPr/>
    </dgm:pt>
    <dgm:pt modelId="{1E62069C-D2D8-4E87-917A-FBD92F57974C}" type="pres">
      <dgm:prSet presAssocID="{3C187085-6428-42CA-BAF6-8CB7B1E186CC}" presName="compNode" presStyleCnt="0"/>
      <dgm:spPr/>
    </dgm:pt>
    <dgm:pt modelId="{A97703AE-1E93-46EE-AB9C-5749FC0F03C1}" type="pres">
      <dgm:prSet presAssocID="{3C187085-6428-42CA-BAF6-8CB7B1E186CC}" presName="bgRect" presStyleLbl="bgShp" presStyleIdx="0" presStyleCnt="3"/>
      <dgm:spPr/>
    </dgm:pt>
    <dgm:pt modelId="{7AF945CC-C0A8-46EF-B693-BF22B8D65AA7}" type="pres">
      <dgm:prSet presAssocID="{3C187085-6428-42CA-BAF6-8CB7B1E18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028E789-C043-4F61-8D23-9728F43DA39A}" type="pres">
      <dgm:prSet presAssocID="{3C187085-6428-42CA-BAF6-8CB7B1E186CC}" presName="spaceRect" presStyleCnt="0"/>
      <dgm:spPr/>
    </dgm:pt>
    <dgm:pt modelId="{4BAB7170-C08D-401E-AF0A-EB571D976FBC}" type="pres">
      <dgm:prSet presAssocID="{3C187085-6428-42CA-BAF6-8CB7B1E186CC}" presName="parTx" presStyleLbl="revTx" presStyleIdx="0" presStyleCnt="3">
        <dgm:presLayoutVars>
          <dgm:chMax val="0"/>
          <dgm:chPref val="0"/>
        </dgm:presLayoutVars>
      </dgm:prSet>
      <dgm:spPr/>
    </dgm:pt>
    <dgm:pt modelId="{677165E3-E5A0-4C8F-B20E-4690D788A071}" type="pres">
      <dgm:prSet presAssocID="{5A495F88-65C8-4A34-8351-4AE793F19598}" presName="sibTrans" presStyleCnt="0"/>
      <dgm:spPr/>
    </dgm:pt>
    <dgm:pt modelId="{D339850B-AFC0-4F70-852B-800B88F2B361}" type="pres">
      <dgm:prSet presAssocID="{294DAE9B-CCD4-461C-9910-30D3F82368C5}" presName="compNode" presStyleCnt="0"/>
      <dgm:spPr/>
    </dgm:pt>
    <dgm:pt modelId="{6AEF3F56-ABD9-4F40-BB0C-026FD0118919}" type="pres">
      <dgm:prSet presAssocID="{294DAE9B-CCD4-461C-9910-30D3F82368C5}" presName="bgRect" presStyleLbl="bgShp" presStyleIdx="1" presStyleCnt="3"/>
      <dgm:spPr/>
    </dgm:pt>
    <dgm:pt modelId="{AA3BBADF-88F7-4293-BE71-8BF84034B2E0}" type="pres">
      <dgm:prSet presAssocID="{294DAE9B-CCD4-461C-9910-30D3F82368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23C716-D71A-4ECC-B6CE-EBDD6BB09FCE}" type="pres">
      <dgm:prSet presAssocID="{294DAE9B-CCD4-461C-9910-30D3F82368C5}" presName="spaceRect" presStyleCnt="0"/>
      <dgm:spPr/>
    </dgm:pt>
    <dgm:pt modelId="{7C620416-D9B2-442F-85DF-E8F3EA83E1E5}" type="pres">
      <dgm:prSet presAssocID="{294DAE9B-CCD4-461C-9910-30D3F82368C5}" presName="parTx" presStyleLbl="revTx" presStyleIdx="1" presStyleCnt="3">
        <dgm:presLayoutVars>
          <dgm:chMax val="0"/>
          <dgm:chPref val="0"/>
        </dgm:presLayoutVars>
      </dgm:prSet>
      <dgm:spPr/>
    </dgm:pt>
    <dgm:pt modelId="{830E6C49-0681-41FC-9FF4-441441B0089A}" type="pres">
      <dgm:prSet presAssocID="{650CF07D-0FEA-4330-8223-3C04AFB8AF4D}" presName="sibTrans" presStyleCnt="0"/>
      <dgm:spPr/>
    </dgm:pt>
    <dgm:pt modelId="{CBD3B065-5736-4CEC-99FE-37CF34A0FC86}" type="pres">
      <dgm:prSet presAssocID="{4276871C-3B44-409A-8225-8497D2917106}" presName="compNode" presStyleCnt="0"/>
      <dgm:spPr/>
    </dgm:pt>
    <dgm:pt modelId="{E66C789F-7CBC-4BE3-BEBF-58ADD3E44556}" type="pres">
      <dgm:prSet presAssocID="{4276871C-3B44-409A-8225-8497D2917106}" presName="bgRect" presStyleLbl="bgShp" presStyleIdx="2" presStyleCnt="3"/>
      <dgm:spPr/>
    </dgm:pt>
    <dgm:pt modelId="{9DFA9592-CCFC-4E46-8EC7-9C5473A7E27D}" type="pres">
      <dgm:prSet presAssocID="{4276871C-3B44-409A-8225-8497D29171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DA72C187-B776-4D90-8497-DF2936DC4F3B}" type="pres">
      <dgm:prSet presAssocID="{4276871C-3B44-409A-8225-8497D2917106}" presName="spaceRect" presStyleCnt="0"/>
      <dgm:spPr/>
    </dgm:pt>
    <dgm:pt modelId="{43B6F7DB-1674-41E3-93F0-2EA6E5A24C24}" type="pres">
      <dgm:prSet presAssocID="{4276871C-3B44-409A-8225-8497D29171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F2FF0E-2AE4-40A6-BBE6-F887FAF4AE09}" srcId="{1C21A347-8688-460F-B65C-5CA462FD4CC7}" destId="{3C187085-6428-42CA-BAF6-8CB7B1E186CC}" srcOrd="0" destOrd="0" parTransId="{0C2015D2-DA1E-44BE-9162-DBB9303927B8}" sibTransId="{5A495F88-65C8-4A34-8351-4AE793F19598}"/>
    <dgm:cxn modelId="{F00E8E7D-DDEC-40EE-8D89-2088861F0D34}" srcId="{1C21A347-8688-460F-B65C-5CA462FD4CC7}" destId="{294DAE9B-CCD4-461C-9910-30D3F82368C5}" srcOrd="1" destOrd="0" parTransId="{4B99ED48-1667-43BD-BC64-D789C99EEAD8}" sibTransId="{650CF07D-0FEA-4330-8223-3C04AFB8AF4D}"/>
    <dgm:cxn modelId="{E2D43F90-85C2-4520-928F-3759857E62AB}" srcId="{1C21A347-8688-460F-B65C-5CA462FD4CC7}" destId="{4276871C-3B44-409A-8225-8497D2917106}" srcOrd="2" destOrd="0" parTransId="{120C6949-E6B0-4024-93C9-DF9F40C38478}" sibTransId="{F1080AF9-3EA3-463B-BF5A-3AAE3C92F36B}"/>
    <dgm:cxn modelId="{1BD05B93-3F3C-410A-834C-B518BA8DEC00}" type="presOf" srcId="{1C21A347-8688-460F-B65C-5CA462FD4CC7}" destId="{0C94C89E-47EA-4B31-9906-A235A7E1A319}" srcOrd="0" destOrd="0" presId="urn:microsoft.com/office/officeart/2018/2/layout/IconVerticalSolidList"/>
    <dgm:cxn modelId="{A73D7296-60FD-4B93-B489-7BF32E052FD4}" type="presOf" srcId="{4276871C-3B44-409A-8225-8497D2917106}" destId="{43B6F7DB-1674-41E3-93F0-2EA6E5A24C24}" srcOrd="0" destOrd="0" presId="urn:microsoft.com/office/officeart/2018/2/layout/IconVerticalSolidList"/>
    <dgm:cxn modelId="{28BB00B4-D6CE-45DA-BD7C-7CE1FA6EA3CC}" type="presOf" srcId="{294DAE9B-CCD4-461C-9910-30D3F82368C5}" destId="{7C620416-D9B2-442F-85DF-E8F3EA83E1E5}" srcOrd="0" destOrd="0" presId="urn:microsoft.com/office/officeart/2018/2/layout/IconVerticalSolidList"/>
    <dgm:cxn modelId="{7E3920B7-2953-4026-992A-3BE89E3B915D}" type="presOf" srcId="{3C187085-6428-42CA-BAF6-8CB7B1E186CC}" destId="{4BAB7170-C08D-401E-AF0A-EB571D976FBC}" srcOrd="0" destOrd="0" presId="urn:microsoft.com/office/officeart/2018/2/layout/IconVerticalSolidList"/>
    <dgm:cxn modelId="{BA340F3E-CB54-4CBB-8D50-8FB0ABB4E64B}" type="presParOf" srcId="{0C94C89E-47EA-4B31-9906-A235A7E1A319}" destId="{1E62069C-D2D8-4E87-917A-FBD92F57974C}" srcOrd="0" destOrd="0" presId="urn:microsoft.com/office/officeart/2018/2/layout/IconVerticalSolidList"/>
    <dgm:cxn modelId="{3D89A266-7A3E-4F96-8577-3D4940357EE9}" type="presParOf" srcId="{1E62069C-D2D8-4E87-917A-FBD92F57974C}" destId="{A97703AE-1E93-46EE-AB9C-5749FC0F03C1}" srcOrd="0" destOrd="0" presId="urn:microsoft.com/office/officeart/2018/2/layout/IconVerticalSolidList"/>
    <dgm:cxn modelId="{4C53C5A6-BD62-4E10-9834-024EEE7580D2}" type="presParOf" srcId="{1E62069C-D2D8-4E87-917A-FBD92F57974C}" destId="{7AF945CC-C0A8-46EF-B693-BF22B8D65AA7}" srcOrd="1" destOrd="0" presId="urn:microsoft.com/office/officeart/2018/2/layout/IconVerticalSolidList"/>
    <dgm:cxn modelId="{28767D82-8938-4E36-B795-4EF9C4B3AB50}" type="presParOf" srcId="{1E62069C-D2D8-4E87-917A-FBD92F57974C}" destId="{E028E789-C043-4F61-8D23-9728F43DA39A}" srcOrd="2" destOrd="0" presId="urn:microsoft.com/office/officeart/2018/2/layout/IconVerticalSolidList"/>
    <dgm:cxn modelId="{2028188A-AB64-4082-9710-E8FE66672816}" type="presParOf" srcId="{1E62069C-D2D8-4E87-917A-FBD92F57974C}" destId="{4BAB7170-C08D-401E-AF0A-EB571D976FBC}" srcOrd="3" destOrd="0" presId="urn:microsoft.com/office/officeart/2018/2/layout/IconVerticalSolidList"/>
    <dgm:cxn modelId="{04D2036E-6B24-44A3-A5B8-1E7C5CC1928F}" type="presParOf" srcId="{0C94C89E-47EA-4B31-9906-A235A7E1A319}" destId="{677165E3-E5A0-4C8F-B20E-4690D788A071}" srcOrd="1" destOrd="0" presId="urn:microsoft.com/office/officeart/2018/2/layout/IconVerticalSolidList"/>
    <dgm:cxn modelId="{8F396F8C-4073-4358-B16D-114BBE189B28}" type="presParOf" srcId="{0C94C89E-47EA-4B31-9906-A235A7E1A319}" destId="{D339850B-AFC0-4F70-852B-800B88F2B361}" srcOrd="2" destOrd="0" presId="urn:microsoft.com/office/officeart/2018/2/layout/IconVerticalSolidList"/>
    <dgm:cxn modelId="{6A416EA2-FD0B-4B27-9381-400972D56B65}" type="presParOf" srcId="{D339850B-AFC0-4F70-852B-800B88F2B361}" destId="{6AEF3F56-ABD9-4F40-BB0C-026FD0118919}" srcOrd="0" destOrd="0" presId="urn:microsoft.com/office/officeart/2018/2/layout/IconVerticalSolidList"/>
    <dgm:cxn modelId="{2957C00C-7EE9-421A-8EFC-E5A8A4C01F26}" type="presParOf" srcId="{D339850B-AFC0-4F70-852B-800B88F2B361}" destId="{AA3BBADF-88F7-4293-BE71-8BF84034B2E0}" srcOrd="1" destOrd="0" presId="urn:microsoft.com/office/officeart/2018/2/layout/IconVerticalSolidList"/>
    <dgm:cxn modelId="{02A99C5F-759D-4F29-9940-2223DA6FA0BE}" type="presParOf" srcId="{D339850B-AFC0-4F70-852B-800B88F2B361}" destId="{3323C716-D71A-4ECC-B6CE-EBDD6BB09FCE}" srcOrd="2" destOrd="0" presId="urn:microsoft.com/office/officeart/2018/2/layout/IconVerticalSolidList"/>
    <dgm:cxn modelId="{02613E06-11AA-4707-9F6C-50752FCDED18}" type="presParOf" srcId="{D339850B-AFC0-4F70-852B-800B88F2B361}" destId="{7C620416-D9B2-442F-85DF-E8F3EA83E1E5}" srcOrd="3" destOrd="0" presId="urn:microsoft.com/office/officeart/2018/2/layout/IconVerticalSolidList"/>
    <dgm:cxn modelId="{3EBF7988-74AE-40CB-85D7-BD8F48CE8540}" type="presParOf" srcId="{0C94C89E-47EA-4B31-9906-A235A7E1A319}" destId="{830E6C49-0681-41FC-9FF4-441441B0089A}" srcOrd="3" destOrd="0" presId="urn:microsoft.com/office/officeart/2018/2/layout/IconVerticalSolidList"/>
    <dgm:cxn modelId="{BD43CCB5-A5D0-40AA-A2E7-1716CBE1DE44}" type="presParOf" srcId="{0C94C89E-47EA-4B31-9906-A235A7E1A319}" destId="{CBD3B065-5736-4CEC-99FE-37CF34A0FC86}" srcOrd="4" destOrd="0" presId="urn:microsoft.com/office/officeart/2018/2/layout/IconVerticalSolidList"/>
    <dgm:cxn modelId="{5AB0604E-959C-472B-AEF8-BB3F52D4F54A}" type="presParOf" srcId="{CBD3B065-5736-4CEC-99FE-37CF34A0FC86}" destId="{E66C789F-7CBC-4BE3-BEBF-58ADD3E44556}" srcOrd="0" destOrd="0" presId="urn:microsoft.com/office/officeart/2018/2/layout/IconVerticalSolidList"/>
    <dgm:cxn modelId="{BBF7C78A-7AD0-4158-BC82-85F62772A9DD}" type="presParOf" srcId="{CBD3B065-5736-4CEC-99FE-37CF34A0FC86}" destId="{9DFA9592-CCFC-4E46-8EC7-9C5473A7E27D}" srcOrd="1" destOrd="0" presId="urn:microsoft.com/office/officeart/2018/2/layout/IconVerticalSolidList"/>
    <dgm:cxn modelId="{4B9691E0-E693-4F7B-9EC4-41F3D72F3F1C}" type="presParOf" srcId="{CBD3B065-5736-4CEC-99FE-37CF34A0FC86}" destId="{DA72C187-B776-4D90-8497-DF2936DC4F3B}" srcOrd="2" destOrd="0" presId="urn:microsoft.com/office/officeart/2018/2/layout/IconVerticalSolidList"/>
    <dgm:cxn modelId="{09611543-B9CF-40EC-80E5-9FDAF9F0706F}" type="presParOf" srcId="{CBD3B065-5736-4CEC-99FE-37CF34A0FC86}" destId="{43B6F7DB-1674-41E3-93F0-2EA6E5A24C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C205F5-76AA-4F55-BF10-5224F4B1AB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3E858C0-BAE6-4643-8DFB-157196677161}">
      <dgm:prSet/>
      <dgm:spPr/>
      <dgm:t>
        <a:bodyPr/>
        <a:lstStyle/>
        <a:p>
          <a:r>
            <a:rPr lang="en-US"/>
            <a:t>- Install MySQL and create schema and tables.</a:t>
          </a:r>
        </a:p>
      </dgm:t>
    </dgm:pt>
    <dgm:pt modelId="{3CE077D6-BD70-4585-A285-029334509973}" type="parTrans" cxnId="{489D6099-3EFD-4127-B2FF-78A49A1CB364}">
      <dgm:prSet/>
      <dgm:spPr/>
      <dgm:t>
        <a:bodyPr/>
        <a:lstStyle/>
        <a:p>
          <a:endParaRPr lang="en-US"/>
        </a:p>
      </dgm:t>
    </dgm:pt>
    <dgm:pt modelId="{505DFB34-FBED-417A-AD76-27E4ADDF9A33}" type="sibTrans" cxnId="{489D6099-3EFD-4127-B2FF-78A49A1CB364}">
      <dgm:prSet/>
      <dgm:spPr/>
      <dgm:t>
        <a:bodyPr/>
        <a:lstStyle/>
        <a:p>
          <a:endParaRPr lang="en-US"/>
        </a:p>
      </dgm:t>
    </dgm:pt>
    <dgm:pt modelId="{01265D5F-3DE1-449E-A3BF-FD93CCF84CC8}">
      <dgm:prSet/>
      <dgm:spPr/>
      <dgm:t>
        <a:bodyPr/>
        <a:lstStyle/>
        <a:p>
          <a:r>
            <a:rPr lang="en-US"/>
            <a:t>- Write SQL INSERT statements to add initial data.</a:t>
          </a:r>
        </a:p>
      </dgm:t>
    </dgm:pt>
    <dgm:pt modelId="{EA9E4B67-6E46-4966-B709-B64FCA1285AA}" type="parTrans" cxnId="{381F6222-350E-42A0-AB47-80E490D3BA16}">
      <dgm:prSet/>
      <dgm:spPr/>
      <dgm:t>
        <a:bodyPr/>
        <a:lstStyle/>
        <a:p>
          <a:endParaRPr lang="en-US"/>
        </a:p>
      </dgm:t>
    </dgm:pt>
    <dgm:pt modelId="{3C9FEA7D-4295-460B-B01E-0D99DEA75420}" type="sibTrans" cxnId="{381F6222-350E-42A0-AB47-80E490D3BA16}">
      <dgm:prSet/>
      <dgm:spPr/>
      <dgm:t>
        <a:bodyPr/>
        <a:lstStyle/>
        <a:p>
          <a:endParaRPr lang="en-US"/>
        </a:p>
      </dgm:t>
    </dgm:pt>
    <dgm:pt modelId="{F14B7CEC-D963-464B-96C5-F38527199047}">
      <dgm:prSet/>
      <dgm:spPr/>
      <dgm:t>
        <a:bodyPr/>
        <a:lstStyle/>
        <a:p>
          <a:r>
            <a:rPr lang="en-US"/>
            <a:t>- Ensure data integrity and avoid duplication.</a:t>
          </a:r>
        </a:p>
      </dgm:t>
    </dgm:pt>
    <dgm:pt modelId="{1DFBBB38-FAA0-4DCE-88D0-0548B4835D74}" type="parTrans" cxnId="{F10B514C-AAF8-4CF5-8EFB-D1D4F6736A67}">
      <dgm:prSet/>
      <dgm:spPr/>
      <dgm:t>
        <a:bodyPr/>
        <a:lstStyle/>
        <a:p>
          <a:endParaRPr lang="en-US"/>
        </a:p>
      </dgm:t>
    </dgm:pt>
    <dgm:pt modelId="{EFD60D23-CFC0-433A-8B52-8FB4FAA8233F}" type="sibTrans" cxnId="{F10B514C-AAF8-4CF5-8EFB-D1D4F6736A67}">
      <dgm:prSet/>
      <dgm:spPr/>
      <dgm:t>
        <a:bodyPr/>
        <a:lstStyle/>
        <a:p>
          <a:endParaRPr lang="en-US"/>
        </a:p>
      </dgm:t>
    </dgm:pt>
    <dgm:pt modelId="{F1B3528E-7ACA-4AFB-B8C2-04F49A14B707}" type="pres">
      <dgm:prSet presAssocID="{D2C205F5-76AA-4F55-BF10-5224F4B1ABEA}" presName="root" presStyleCnt="0">
        <dgm:presLayoutVars>
          <dgm:dir/>
          <dgm:resizeHandles val="exact"/>
        </dgm:presLayoutVars>
      </dgm:prSet>
      <dgm:spPr/>
    </dgm:pt>
    <dgm:pt modelId="{BE9F36B8-49B8-4949-B1DB-B8763175DFC8}" type="pres">
      <dgm:prSet presAssocID="{A3E858C0-BAE6-4643-8DFB-157196677161}" presName="compNode" presStyleCnt="0"/>
      <dgm:spPr/>
    </dgm:pt>
    <dgm:pt modelId="{2A73AC87-7EEE-4881-AF8D-2DF6D130A572}" type="pres">
      <dgm:prSet presAssocID="{A3E858C0-BAE6-4643-8DFB-157196677161}" presName="bgRect" presStyleLbl="bgShp" presStyleIdx="0" presStyleCnt="3"/>
      <dgm:spPr/>
    </dgm:pt>
    <dgm:pt modelId="{49D49E19-40A4-4D22-9A2C-F55D6DD7ADB3}" type="pres">
      <dgm:prSet presAssocID="{A3E858C0-BAE6-4643-8DFB-1571966771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ED2CCD-5682-487D-8DC7-A768F509DECB}" type="pres">
      <dgm:prSet presAssocID="{A3E858C0-BAE6-4643-8DFB-157196677161}" presName="spaceRect" presStyleCnt="0"/>
      <dgm:spPr/>
    </dgm:pt>
    <dgm:pt modelId="{65106ACC-FA5C-4D4D-B559-EBF3A9ADAE72}" type="pres">
      <dgm:prSet presAssocID="{A3E858C0-BAE6-4643-8DFB-157196677161}" presName="parTx" presStyleLbl="revTx" presStyleIdx="0" presStyleCnt="3">
        <dgm:presLayoutVars>
          <dgm:chMax val="0"/>
          <dgm:chPref val="0"/>
        </dgm:presLayoutVars>
      </dgm:prSet>
      <dgm:spPr/>
    </dgm:pt>
    <dgm:pt modelId="{AEAB0B89-1528-4FBA-A15A-7DBA65B31508}" type="pres">
      <dgm:prSet presAssocID="{505DFB34-FBED-417A-AD76-27E4ADDF9A33}" presName="sibTrans" presStyleCnt="0"/>
      <dgm:spPr/>
    </dgm:pt>
    <dgm:pt modelId="{37A52676-FA91-4722-A958-01D9A4368AD5}" type="pres">
      <dgm:prSet presAssocID="{01265D5F-3DE1-449E-A3BF-FD93CCF84CC8}" presName="compNode" presStyleCnt="0"/>
      <dgm:spPr/>
    </dgm:pt>
    <dgm:pt modelId="{7B736FEB-3D90-4F3D-8391-2B81525FA6B4}" type="pres">
      <dgm:prSet presAssocID="{01265D5F-3DE1-449E-A3BF-FD93CCF84CC8}" presName="bgRect" presStyleLbl="bgShp" presStyleIdx="1" presStyleCnt="3"/>
      <dgm:spPr/>
    </dgm:pt>
    <dgm:pt modelId="{9E9F422B-8530-4BDD-9E87-2917E76A17F4}" type="pres">
      <dgm:prSet presAssocID="{01265D5F-3DE1-449E-A3BF-FD93CCF84C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B21D478-F531-4863-B094-94FC65D03C5B}" type="pres">
      <dgm:prSet presAssocID="{01265D5F-3DE1-449E-A3BF-FD93CCF84CC8}" presName="spaceRect" presStyleCnt="0"/>
      <dgm:spPr/>
    </dgm:pt>
    <dgm:pt modelId="{F9D129C5-A062-429D-ABA0-F48D82667930}" type="pres">
      <dgm:prSet presAssocID="{01265D5F-3DE1-449E-A3BF-FD93CCF84CC8}" presName="parTx" presStyleLbl="revTx" presStyleIdx="1" presStyleCnt="3">
        <dgm:presLayoutVars>
          <dgm:chMax val="0"/>
          <dgm:chPref val="0"/>
        </dgm:presLayoutVars>
      </dgm:prSet>
      <dgm:spPr/>
    </dgm:pt>
    <dgm:pt modelId="{72D9648D-8039-4054-B03C-E7022D5C31B9}" type="pres">
      <dgm:prSet presAssocID="{3C9FEA7D-4295-460B-B01E-0D99DEA75420}" presName="sibTrans" presStyleCnt="0"/>
      <dgm:spPr/>
    </dgm:pt>
    <dgm:pt modelId="{FA375F0B-1C22-435D-85F4-612391BF8AD2}" type="pres">
      <dgm:prSet presAssocID="{F14B7CEC-D963-464B-96C5-F38527199047}" presName="compNode" presStyleCnt="0"/>
      <dgm:spPr/>
    </dgm:pt>
    <dgm:pt modelId="{E2D8B4A7-AD98-4D5A-9B10-E94289B3C407}" type="pres">
      <dgm:prSet presAssocID="{F14B7CEC-D963-464B-96C5-F38527199047}" presName="bgRect" presStyleLbl="bgShp" presStyleIdx="2" presStyleCnt="3"/>
      <dgm:spPr/>
    </dgm:pt>
    <dgm:pt modelId="{7DE30034-CDCF-49A2-92E1-85621C840794}" type="pres">
      <dgm:prSet presAssocID="{F14B7CEC-D963-464B-96C5-F385271990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F1FDA6C-7174-49C1-9901-CD414D0538E8}" type="pres">
      <dgm:prSet presAssocID="{F14B7CEC-D963-464B-96C5-F38527199047}" presName="spaceRect" presStyleCnt="0"/>
      <dgm:spPr/>
    </dgm:pt>
    <dgm:pt modelId="{B1C9A18B-6B74-4362-9C1D-5D064B0840DB}" type="pres">
      <dgm:prSet presAssocID="{F14B7CEC-D963-464B-96C5-F385271990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CBB918-8351-49C2-8E15-BD01C702F93A}" type="presOf" srcId="{D2C205F5-76AA-4F55-BF10-5224F4B1ABEA}" destId="{F1B3528E-7ACA-4AFB-B8C2-04F49A14B707}" srcOrd="0" destOrd="0" presId="urn:microsoft.com/office/officeart/2018/2/layout/IconVerticalSolidList"/>
    <dgm:cxn modelId="{381F6222-350E-42A0-AB47-80E490D3BA16}" srcId="{D2C205F5-76AA-4F55-BF10-5224F4B1ABEA}" destId="{01265D5F-3DE1-449E-A3BF-FD93CCF84CC8}" srcOrd="1" destOrd="0" parTransId="{EA9E4B67-6E46-4966-B709-B64FCA1285AA}" sibTransId="{3C9FEA7D-4295-460B-B01E-0D99DEA75420}"/>
    <dgm:cxn modelId="{F10B514C-AAF8-4CF5-8EFB-D1D4F6736A67}" srcId="{D2C205F5-76AA-4F55-BF10-5224F4B1ABEA}" destId="{F14B7CEC-D963-464B-96C5-F38527199047}" srcOrd="2" destOrd="0" parTransId="{1DFBBB38-FAA0-4DCE-88D0-0548B4835D74}" sibTransId="{EFD60D23-CFC0-433A-8B52-8FB4FAA8233F}"/>
    <dgm:cxn modelId="{E3EF5A81-3D6F-4270-B108-AC0738BF4EC4}" type="presOf" srcId="{F14B7CEC-D963-464B-96C5-F38527199047}" destId="{B1C9A18B-6B74-4362-9C1D-5D064B0840DB}" srcOrd="0" destOrd="0" presId="urn:microsoft.com/office/officeart/2018/2/layout/IconVerticalSolidList"/>
    <dgm:cxn modelId="{489D6099-3EFD-4127-B2FF-78A49A1CB364}" srcId="{D2C205F5-76AA-4F55-BF10-5224F4B1ABEA}" destId="{A3E858C0-BAE6-4643-8DFB-157196677161}" srcOrd="0" destOrd="0" parTransId="{3CE077D6-BD70-4585-A285-029334509973}" sibTransId="{505DFB34-FBED-417A-AD76-27E4ADDF9A33}"/>
    <dgm:cxn modelId="{CB1C16D1-4A5F-4D16-BAC5-80D63AD9F0FA}" type="presOf" srcId="{A3E858C0-BAE6-4643-8DFB-157196677161}" destId="{65106ACC-FA5C-4D4D-B559-EBF3A9ADAE72}" srcOrd="0" destOrd="0" presId="urn:microsoft.com/office/officeart/2018/2/layout/IconVerticalSolidList"/>
    <dgm:cxn modelId="{3A9CECDD-8B30-468D-9514-298595CAE5EA}" type="presOf" srcId="{01265D5F-3DE1-449E-A3BF-FD93CCF84CC8}" destId="{F9D129C5-A062-429D-ABA0-F48D82667930}" srcOrd="0" destOrd="0" presId="urn:microsoft.com/office/officeart/2018/2/layout/IconVerticalSolidList"/>
    <dgm:cxn modelId="{C044DCA5-29E0-4E3C-AA62-3411AB9FBC15}" type="presParOf" srcId="{F1B3528E-7ACA-4AFB-B8C2-04F49A14B707}" destId="{BE9F36B8-49B8-4949-B1DB-B8763175DFC8}" srcOrd="0" destOrd="0" presId="urn:microsoft.com/office/officeart/2018/2/layout/IconVerticalSolidList"/>
    <dgm:cxn modelId="{E7AABEA5-FD9F-480C-93C4-0B146691DD8B}" type="presParOf" srcId="{BE9F36B8-49B8-4949-B1DB-B8763175DFC8}" destId="{2A73AC87-7EEE-4881-AF8D-2DF6D130A572}" srcOrd="0" destOrd="0" presId="urn:microsoft.com/office/officeart/2018/2/layout/IconVerticalSolidList"/>
    <dgm:cxn modelId="{02E560AF-70B3-466A-8103-D6EDEB6D5345}" type="presParOf" srcId="{BE9F36B8-49B8-4949-B1DB-B8763175DFC8}" destId="{49D49E19-40A4-4D22-9A2C-F55D6DD7ADB3}" srcOrd="1" destOrd="0" presId="urn:microsoft.com/office/officeart/2018/2/layout/IconVerticalSolidList"/>
    <dgm:cxn modelId="{4D6C9E61-8BDF-42B0-84E3-42D878A61872}" type="presParOf" srcId="{BE9F36B8-49B8-4949-B1DB-B8763175DFC8}" destId="{8FED2CCD-5682-487D-8DC7-A768F509DECB}" srcOrd="2" destOrd="0" presId="urn:microsoft.com/office/officeart/2018/2/layout/IconVerticalSolidList"/>
    <dgm:cxn modelId="{124568D7-B581-407A-BCD8-A5DD2D0085CF}" type="presParOf" srcId="{BE9F36B8-49B8-4949-B1DB-B8763175DFC8}" destId="{65106ACC-FA5C-4D4D-B559-EBF3A9ADAE72}" srcOrd="3" destOrd="0" presId="urn:microsoft.com/office/officeart/2018/2/layout/IconVerticalSolidList"/>
    <dgm:cxn modelId="{3AADA07E-1C3F-432A-95A8-0391020367AF}" type="presParOf" srcId="{F1B3528E-7ACA-4AFB-B8C2-04F49A14B707}" destId="{AEAB0B89-1528-4FBA-A15A-7DBA65B31508}" srcOrd="1" destOrd="0" presId="urn:microsoft.com/office/officeart/2018/2/layout/IconVerticalSolidList"/>
    <dgm:cxn modelId="{C39AA6C7-9798-4144-A358-BFC48FA9B47C}" type="presParOf" srcId="{F1B3528E-7ACA-4AFB-B8C2-04F49A14B707}" destId="{37A52676-FA91-4722-A958-01D9A4368AD5}" srcOrd="2" destOrd="0" presId="urn:microsoft.com/office/officeart/2018/2/layout/IconVerticalSolidList"/>
    <dgm:cxn modelId="{1A9CE76A-0DFA-4040-82E1-FB92A9D6F3D9}" type="presParOf" srcId="{37A52676-FA91-4722-A958-01D9A4368AD5}" destId="{7B736FEB-3D90-4F3D-8391-2B81525FA6B4}" srcOrd="0" destOrd="0" presId="urn:microsoft.com/office/officeart/2018/2/layout/IconVerticalSolidList"/>
    <dgm:cxn modelId="{632E7DFA-8E91-4438-928D-32520384EED5}" type="presParOf" srcId="{37A52676-FA91-4722-A958-01D9A4368AD5}" destId="{9E9F422B-8530-4BDD-9E87-2917E76A17F4}" srcOrd="1" destOrd="0" presId="urn:microsoft.com/office/officeart/2018/2/layout/IconVerticalSolidList"/>
    <dgm:cxn modelId="{2D12971F-80BC-487C-989F-6055E7BC754A}" type="presParOf" srcId="{37A52676-FA91-4722-A958-01D9A4368AD5}" destId="{0B21D478-F531-4863-B094-94FC65D03C5B}" srcOrd="2" destOrd="0" presId="urn:microsoft.com/office/officeart/2018/2/layout/IconVerticalSolidList"/>
    <dgm:cxn modelId="{3E7B4807-67A9-4F98-BBB1-603FB29609DE}" type="presParOf" srcId="{37A52676-FA91-4722-A958-01D9A4368AD5}" destId="{F9D129C5-A062-429D-ABA0-F48D82667930}" srcOrd="3" destOrd="0" presId="urn:microsoft.com/office/officeart/2018/2/layout/IconVerticalSolidList"/>
    <dgm:cxn modelId="{D2447E9F-99FF-40E4-8EF4-6762606D939D}" type="presParOf" srcId="{F1B3528E-7ACA-4AFB-B8C2-04F49A14B707}" destId="{72D9648D-8039-4054-B03C-E7022D5C31B9}" srcOrd="3" destOrd="0" presId="urn:microsoft.com/office/officeart/2018/2/layout/IconVerticalSolidList"/>
    <dgm:cxn modelId="{0AD72701-A5DD-4CF2-82EA-55F46614E755}" type="presParOf" srcId="{F1B3528E-7ACA-4AFB-B8C2-04F49A14B707}" destId="{FA375F0B-1C22-435D-85F4-612391BF8AD2}" srcOrd="4" destOrd="0" presId="urn:microsoft.com/office/officeart/2018/2/layout/IconVerticalSolidList"/>
    <dgm:cxn modelId="{88310C94-BCF9-45DB-BD01-535BDC16F928}" type="presParOf" srcId="{FA375F0B-1C22-435D-85F4-612391BF8AD2}" destId="{E2D8B4A7-AD98-4D5A-9B10-E94289B3C407}" srcOrd="0" destOrd="0" presId="urn:microsoft.com/office/officeart/2018/2/layout/IconVerticalSolidList"/>
    <dgm:cxn modelId="{800582CB-9E56-4FE9-9D1C-8A0993CBD5DE}" type="presParOf" srcId="{FA375F0B-1C22-435D-85F4-612391BF8AD2}" destId="{7DE30034-CDCF-49A2-92E1-85621C840794}" srcOrd="1" destOrd="0" presId="urn:microsoft.com/office/officeart/2018/2/layout/IconVerticalSolidList"/>
    <dgm:cxn modelId="{5FD6658E-AFBC-42FA-803C-0C11B413E46B}" type="presParOf" srcId="{FA375F0B-1C22-435D-85F4-612391BF8AD2}" destId="{BF1FDA6C-7174-49C1-9901-CD414D0538E8}" srcOrd="2" destOrd="0" presId="urn:microsoft.com/office/officeart/2018/2/layout/IconVerticalSolidList"/>
    <dgm:cxn modelId="{77686A38-C2C7-4522-8C58-547041A586FC}" type="presParOf" srcId="{FA375F0B-1C22-435D-85F4-612391BF8AD2}" destId="{B1C9A18B-6B74-4362-9C1D-5D064B0840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0A8EBA-2AB3-4DBC-BBED-BCF7BAFA10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84E106-5474-40AD-81C0-1FEA9633762A}">
      <dgm:prSet/>
      <dgm:spPr/>
      <dgm:t>
        <a:bodyPr/>
        <a:lstStyle/>
        <a:p>
          <a:pPr>
            <a:defRPr cap="all"/>
          </a:pPr>
          <a:r>
            <a:rPr lang="en-US"/>
            <a:t>- Create SQL queries to generate reports.</a:t>
          </a:r>
        </a:p>
      </dgm:t>
    </dgm:pt>
    <dgm:pt modelId="{AFF974A2-5FA9-4994-AA76-35F4FDDD3E39}" type="parTrans" cxnId="{EF076949-FADD-46B3-9B27-D0A969B8005B}">
      <dgm:prSet/>
      <dgm:spPr/>
      <dgm:t>
        <a:bodyPr/>
        <a:lstStyle/>
        <a:p>
          <a:endParaRPr lang="en-US"/>
        </a:p>
      </dgm:t>
    </dgm:pt>
    <dgm:pt modelId="{EFC939B0-11E1-4A7C-8C5E-9808CD1E748A}" type="sibTrans" cxnId="{EF076949-FADD-46B3-9B27-D0A969B8005B}">
      <dgm:prSet/>
      <dgm:spPr/>
      <dgm:t>
        <a:bodyPr/>
        <a:lstStyle/>
        <a:p>
          <a:endParaRPr lang="en-US"/>
        </a:p>
      </dgm:t>
    </dgm:pt>
    <dgm:pt modelId="{87D5D404-0103-43F7-8B80-1534E3F204FD}">
      <dgm:prSet/>
      <dgm:spPr/>
      <dgm:t>
        <a:bodyPr/>
        <a:lstStyle/>
        <a:p>
          <a:pPr>
            <a:defRPr cap="all"/>
          </a:pPr>
          <a:r>
            <a:rPr lang="en-US"/>
            <a:t>- Reports: Customer address data, total balance, and transaction overview.</a:t>
          </a:r>
        </a:p>
      </dgm:t>
    </dgm:pt>
    <dgm:pt modelId="{C7969B4F-C82E-4D0A-8F55-B4C2D3479A82}" type="parTrans" cxnId="{12D2FB33-DB17-49BE-84E0-3A84F188EA3C}">
      <dgm:prSet/>
      <dgm:spPr/>
      <dgm:t>
        <a:bodyPr/>
        <a:lstStyle/>
        <a:p>
          <a:endParaRPr lang="en-US"/>
        </a:p>
      </dgm:t>
    </dgm:pt>
    <dgm:pt modelId="{4EE46D24-BB7C-4AF5-A707-D812EFE1616D}" type="sibTrans" cxnId="{12D2FB33-DB17-49BE-84E0-3A84F188EA3C}">
      <dgm:prSet/>
      <dgm:spPr/>
      <dgm:t>
        <a:bodyPr/>
        <a:lstStyle/>
        <a:p>
          <a:endParaRPr lang="en-US"/>
        </a:p>
      </dgm:t>
    </dgm:pt>
    <dgm:pt modelId="{1A754C1A-7FBD-4F85-85BF-AB959E70C638}">
      <dgm:prSet/>
      <dgm:spPr/>
      <dgm:t>
        <a:bodyPr/>
        <a:lstStyle/>
        <a:p>
          <a:pPr>
            <a:defRPr cap="all"/>
          </a:pPr>
          <a:r>
            <a:rPr lang="en-US"/>
            <a:t>- Use SQL SELECT statements and JOINs for data retrieval.</a:t>
          </a:r>
        </a:p>
      </dgm:t>
    </dgm:pt>
    <dgm:pt modelId="{A9DDF415-C9EB-4BE3-BF93-2E0B31A818FF}" type="parTrans" cxnId="{A6FEDD96-29AA-4089-8A3D-1423ED06D0DD}">
      <dgm:prSet/>
      <dgm:spPr/>
      <dgm:t>
        <a:bodyPr/>
        <a:lstStyle/>
        <a:p>
          <a:endParaRPr lang="en-US"/>
        </a:p>
      </dgm:t>
    </dgm:pt>
    <dgm:pt modelId="{39857963-E8E2-4119-8D25-A2295FE889A7}" type="sibTrans" cxnId="{A6FEDD96-29AA-4089-8A3D-1423ED06D0DD}">
      <dgm:prSet/>
      <dgm:spPr/>
      <dgm:t>
        <a:bodyPr/>
        <a:lstStyle/>
        <a:p>
          <a:endParaRPr lang="en-US"/>
        </a:p>
      </dgm:t>
    </dgm:pt>
    <dgm:pt modelId="{511DA90E-94B7-4B58-90A3-E1C7BC3FAE77}" type="pres">
      <dgm:prSet presAssocID="{290A8EBA-2AB3-4DBC-BBED-BCF7BAFA1086}" presName="root" presStyleCnt="0">
        <dgm:presLayoutVars>
          <dgm:dir/>
          <dgm:resizeHandles val="exact"/>
        </dgm:presLayoutVars>
      </dgm:prSet>
      <dgm:spPr/>
    </dgm:pt>
    <dgm:pt modelId="{5EA9CEDB-5C98-4EA6-BC93-38EC2A22FFDB}" type="pres">
      <dgm:prSet presAssocID="{3584E106-5474-40AD-81C0-1FEA9633762A}" presName="compNode" presStyleCnt="0"/>
      <dgm:spPr/>
    </dgm:pt>
    <dgm:pt modelId="{7F67A37C-C037-4A65-A663-86CBFCB8BFA6}" type="pres">
      <dgm:prSet presAssocID="{3584E106-5474-40AD-81C0-1FEA9633762A}" presName="iconBgRect" presStyleLbl="bgShp" presStyleIdx="0" presStyleCnt="3"/>
      <dgm:spPr/>
    </dgm:pt>
    <dgm:pt modelId="{C182ECEF-4923-4FB8-81E5-7DFDD80D6289}" type="pres">
      <dgm:prSet presAssocID="{3584E106-5474-40AD-81C0-1FEA963376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1B25B3-262E-4A77-A9B5-6F115F2D4C65}" type="pres">
      <dgm:prSet presAssocID="{3584E106-5474-40AD-81C0-1FEA9633762A}" presName="spaceRect" presStyleCnt="0"/>
      <dgm:spPr/>
    </dgm:pt>
    <dgm:pt modelId="{222D9BD8-F6AE-431A-B674-782CF0898B7D}" type="pres">
      <dgm:prSet presAssocID="{3584E106-5474-40AD-81C0-1FEA9633762A}" presName="textRect" presStyleLbl="revTx" presStyleIdx="0" presStyleCnt="3">
        <dgm:presLayoutVars>
          <dgm:chMax val="1"/>
          <dgm:chPref val="1"/>
        </dgm:presLayoutVars>
      </dgm:prSet>
      <dgm:spPr/>
    </dgm:pt>
    <dgm:pt modelId="{93F2C791-15DB-4B06-B841-00CE01DBDD5B}" type="pres">
      <dgm:prSet presAssocID="{EFC939B0-11E1-4A7C-8C5E-9808CD1E748A}" presName="sibTrans" presStyleCnt="0"/>
      <dgm:spPr/>
    </dgm:pt>
    <dgm:pt modelId="{DE2ECF16-AC8F-4F59-B679-6F77800F8021}" type="pres">
      <dgm:prSet presAssocID="{87D5D404-0103-43F7-8B80-1534E3F204FD}" presName="compNode" presStyleCnt="0"/>
      <dgm:spPr/>
    </dgm:pt>
    <dgm:pt modelId="{8EF0D3A9-A783-4A1C-BADC-58E1B6E376C0}" type="pres">
      <dgm:prSet presAssocID="{87D5D404-0103-43F7-8B80-1534E3F204FD}" presName="iconBgRect" presStyleLbl="bgShp" presStyleIdx="1" presStyleCnt="3"/>
      <dgm:spPr/>
    </dgm:pt>
    <dgm:pt modelId="{448E823D-6824-4185-9337-F78408BE7CB7}" type="pres">
      <dgm:prSet presAssocID="{87D5D404-0103-43F7-8B80-1534E3F204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F9E6643-1958-477D-AD22-B1146C68EB66}" type="pres">
      <dgm:prSet presAssocID="{87D5D404-0103-43F7-8B80-1534E3F204FD}" presName="spaceRect" presStyleCnt="0"/>
      <dgm:spPr/>
    </dgm:pt>
    <dgm:pt modelId="{BB43EC4D-4971-4AD7-AEDD-FC98A957DC3A}" type="pres">
      <dgm:prSet presAssocID="{87D5D404-0103-43F7-8B80-1534E3F204FD}" presName="textRect" presStyleLbl="revTx" presStyleIdx="1" presStyleCnt="3">
        <dgm:presLayoutVars>
          <dgm:chMax val="1"/>
          <dgm:chPref val="1"/>
        </dgm:presLayoutVars>
      </dgm:prSet>
      <dgm:spPr/>
    </dgm:pt>
    <dgm:pt modelId="{AEE7211A-5CE6-4198-8275-44C36C9315DB}" type="pres">
      <dgm:prSet presAssocID="{4EE46D24-BB7C-4AF5-A707-D812EFE1616D}" presName="sibTrans" presStyleCnt="0"/>
      <dgm:spPr/>
    </dgm:pt>
    <dgm:pt modelId="{34447FBD-2EAE-4EA2-AFFB-FF07B6831571}" type="pres">
      <dgm:prSet presAssocID="{1A754C1A-7FBD-4F85-85BF-AB959E70C638}" presName="compNode" presStyleCnt="0"/>
      <dgm:spPr/>
    </dgm:pt>
    <dgm:pt modelId="{464DF22F-0FB4-4609-802D-B36716A329FD}" type="pres">
      <dgm:prSet presAssocID="{1A754C1A-7FBD-4F85-85BF-AB959E70C638}" presName="iconBgRect" presStyleLbl="bgShp" presStyleIdx="2" presStyleCnt="3"/>
      <dgm:spPr/>
    </dgm:pt>
    <dgm:pt modelId="{2799D621-221B-48C4-9BDA-113E6F8886E3}" type="pres">
      <dgm:prSet presAssocID="{1A754C1A-7FBD-4F85-85BF-AB959E70C6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9E54CA-B313-44D0-BED2-D7D5E86D03D8}" type="pres">
      <dgm:prSet presAssocID="{1A754C1A-7FBD-4F85-85BF-AB959E70C638}" presName="spaceRect" presStyleCnt="0"/>
      <dgm:spPr/>
    </dgm:pt>
    <dgm:pt modelId="{8D6BEBAE-E7CF-436C-9FDD-C3B1610C4FE3}" type="pres">
      <dgm:prSet presAssocID="{1A754C1A-7FBD-4F85-85BF-AB959E70C6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5E7120-E675-4FDA-BE61-08872B2D1FB3}" type="presOf" srcId="{87D5D404-0103-43F7-8B80-1534E3F204FD}" destId="{BB43EC4D-4971-4AD7-AEDD-FC98A957DC3A}" srcOrd="0" destOrd="0" presId="urn:microsoft.com/office/officeart/2018/5/layout/IconCircleLabelList"/>
    <dgm:cxn modelId="{12D2FB33-DB17-49BE-84E0-3A84F188EA3C}" srcId="{290A8EBA-2AB3-4DBC-BBED-BCF7BAFA1086}" destId="{87D5D404-0103-43F7-8B80-1534E3F204FD}" srcOrd="1" destOrd="0" parTransId="{C7969B4F-C82E-4D0A-8F55-B4C2D3479A82}" sibTransId="{4EE46D24-BB7C-4AF5-A707-D812EFE1616D}"/>
    <dgm:cxn modelId="{C224E940-8244-4F51-B275-1A27090BB59D}" type="presOf" srcId="{1A754C1A-7FBD-4F85-85BF-AB959E70C638}" destId="{8D6BEBAE-E7CF-436C-9FDD-C3B1610C4FE3}" srcOrd="0" destOrd="0" presId="urn:microsoft.com/office/officeart/2018/5/layout/IconCircleLabelList"/>
    <dgm:cxn modelId="{EF076949-FADD-46B3-9B27-D0A969B8005B}" srcId="{290A8EBA-2AB3-4DBC-BBED-BCF7BAFA1086}" destId="{3584E106-5474-40AD-81C0-1FEA9633762A}" srcOrd="0" destOrd="0" parTransId="{AFF974A2-5FA9-4994-AA76-35F4FDDD3E39}" sibTransId="{EFC939B0-11E1-4A7C-8C5E-9808CD1E748A}"/>
    <dgm:cxn modelId="{A6FEDD96-29AA-4089-8A3D-1423ED06D0DD}" srcId="{290A8EBA-2AB3-4DBC-BBED-BCF7BAFA1086}" destId="{1A754C1A-7FBD-4F85-85BF-AB959E70C638}" srcOrd="2" destOrd="0" parTransId="{A9DDF415-C9EB-4BE3-BF93-2E0B31A818FF}" sibTransId="{39857963-E8E2-4119-8D25-A2295FE889A7}"/>
    <dgm:cxn modelId="{4B402AA6-3B74-4A29-9410-CA4654B149F5}" type="presOf" srcId="{290A8EBA-2AB3-4DBC-BBED-BCF7BAFA1086}" destId="{511DA90E-94B7-4B58-90A3-E1C7BC3FAE77}" srcOrd="0" destOrd="0" presId="urn:microsoft.com/office/officeart/2018/5/layout/IconCircleLabelList"/>
    <dgm:cxn modelId="{70BC49BF-CD83-4945-BBBE-F33E96AC3C05}" type="presOf" srcId="{3584E106-5474-40AD-81C0-1FEA9633762A}" destId="{222D9BD8-F6AE-431A-B674-782CF0898B7D}" srcOrd="0" destOrd="0" presId="urn:microsoft.com/office/officeart/2018/5/layout/IconCircleLabelList"/>
    <dgm:cxn modelId="{6C4ABCD6-2333-4055-8477-79D32596A421}" type="presParOf" srcId="{511DA90E-94B7-4B58-90A3-E1C7BC3FAE77}" destId="{5EA9CEDB-5C98-4EA6-BC93-38EC2A22FFDB}" srcOrd="0" destOrd="0" presId="urn:microsoft.com/office/officeart/2018/5/layout/IconCircleLabelList"/>
    <dgm:cxn modelId="{BCF0A5D0-8EC0-46D1-B601-49EB7CDA68CA}" type="presParOf" srcId="{5EA9CEDB-5C98-4EA6-BC93-38EC2A22FFDB}" destId="{7F67A37C-C037-4A65-A663-86CBFCB8BFA6}" srcOrd="0" destOrd="0" presId="urn:microsoft.com/office/officeart/2018/5/layout/IconCircleLabelList"/>
    <dgm:cxn modelId="{527312DE-7632-4832-9FB6-702A1BFBA9A1}" type="presParOf" srcId="{5EA9CEDB-5C98-4EA6-BC93-38EC2A22FFDB}" destId="{C182ECEF-4923-4FB8-81E5-7DFDD80D6289}" srcOrd="1" destOrd="0" presId="urn:microsoft.com/office/officeart/2018/5/layout/IconCircleLabelList"/>
    <dgm:cxn modelId="{D4FC0C90-7478-4761-9906-7513FF515FB9}" type="presParOf" srcId="{5EA9CEDB-5C98-4EA6-BC93-38EC2A22FFDB}" destId="{951B25B3-262E-4A77-A9B5-6F115F2D4C65}" srcOrd="2" destOrd="0" presId="urn:microsoft.com/office/officeart/2018/5/layout/IconCircleLabelList"/>
    <dgm:cxn modelId="{A0CF7D6E-CD12-4511-95E3-F57B9D26047F}" type="presParOf" srcId="{5EA9CEDB-5C98-4EA6-BC93-38EC2A22FFDB}" destId="{222D9BD8-F6AE-431A-B674-782CF0898B7D}" srcOrd="3" destOrd="0" presId="urn:microsoft.com/office/officeart/2018/5/layout/IconCircleLabelList"/>
    <dgm:cxn modelId="{583299E7-4CE5-4B04-9857-04798C3B3474}" type="presParOf" srcId="{511DA90E-94B7-4B58-90A3-E1C7BC3FAE77}" destId="{93F2C791-15DB-4B06-B841-00CE01DBDD5B}" srcOrd="1" destOrd="0" presId="urn:microsoft.com/office/officeart/2018/5/layout/IconCircleLabelList"/>
    <dgm:cxn modelId="{312B9EC6-250C-4352-A5F8-9BAD5A82EACB}" type="presParOf" srcId="{511DA90E-94B7-4B58-90A3-E1C7BC3FAE77}" destId="{DE2ECF16-AC8F-4F59-B679-6F77800F8021}" srcOrd="2" destOrd="0" presId="urn:microsoft.com/office/officeart/2018/5/layout/IconCircleLabelList"/>
    <dgm:cxn modelId="{B23835D1-5203-4172-9194-B8F8926BDDBB}" type="presParOf" srcId="{DE2ECF16-AC8F-4F59-B679-6F77800F8021}" destId="{8EF0D3A9-A783-4A1C-BADC-58E1B6E376C0}" srcOrd="0" destOrd="0" presId="urn:microsoft.com/office/officeart/2018/5/layout/IconCircleLabelList"/>
    <dgm:cxn modelId="{C56FDC02-7799-4D66-8638-7F77A5625B1C}" type="presParOf" srcId="{DE2ECF16-AC8F-4F59-B679-6F77800F8021}" destId="{448E823D-6824-4185-9337-F78408BE7CB7}" srcOrd="1" destOrd="0" presId="urn:microsoft.com/office/officeart/2018/5/layout/IconCircleLabelList"/>
    <dgm:cxn modelId="{174123FB-C688-4547-BCF5-D52657F3A950}" type="presParOf" srcId="{DE2ECF16-AC8F-4F59-B679-6F77800F8021}" destId="{EF9E6643-1958-477D-AD22-B1146C68EB66}" srcOrd="2" destOrd="0" presId="urn:microsoft.com/office/officeart/2018/5/layout/IconCircleLabelList"/>
    <dgm:cxn modelId="{B5F93ECE-B499-46BF-932B-9FF06142B676}" type="presParOf" srcId="{DE2ECF16-AC8F-4F59-B679-6F77800F8021}" destId="{BB43EC4D-4971-4AD7-AEDD-FC98A957DC3A}" srcOrd="3" destOrd="0" presId="urn:microsoft.com/office/officeart/2018/5/layout/IconCircleLabelList"/>
    <dgm:cxn modelId="{4C8D0C8E-CB0A-4CD1-98CF-46C40A8C34C1}" type="presParOf" srcId="{511DA90E-94B7-4B58-90A3-E1C7BC3FAE77}" destId="{AEE7211A-5CE6-4198-8275-44C36C9315DB}" srcOrd="3" destOrd="0" presId="urn:microsoft.com/office/officeart/2018/5/layout/IconCircleLabelList"/>
    <dgm:cxn modelId="{0E77F0A4-9392-4E44-984A-5776F497183C}" type="presParOf" srcId="{511DA90E-94B7-4B58-90A3-E1C7BC3FAE77}" destId="{34447FBD-2EAE-4EA2-AFFB-FF07B6831571}" srcOrd="4" destOrd="0" presId="urn:microsoft.com/office/officeart/2018/5/layout/IconCircleLabelList"/>
    <dgm:cxn modelId="{9A54FBBF-8E09-443E-9596-C4CFE5EBE618}" type="presParOf" srcId="{34447FBD-2EAE-4EA2-AFFB-FF07B6831571}" destId="{464DF22F-0FB4-4609-802D-B36716A329FD}" srcOrd="0" destOrd="0" presId="urn:microsoft.com/office/officeart/2018/5/layout/IconCircleLabelList"/>
    <dgm:cxn modelId="{C409C848-1A57-48F9-8A34-E02842DA6226}" type="presParOf" srcId="{34447FBD-2EAE-4EA2-AFFB-FF07B6831571}" destId="{2799D621-221B-48C4-9BDA-113E6F8886E3}" srcOrd="1" destOrd="0" presId="urn:microsoft.com/office/officeart/2018/5/layout/IconCircleLabelList"/>
    <dgm:cxn modelId="{C6FA6AEC-9319-4750-AB6A-0930576CDE3A}" type="presParOf" srcId="{34447FBD-2EAE-4EA2-AFFB-FF07B6831571}" destId="{309E54CA-B313-44D0-BED2-D7D5E86D03D8}" srcOrd="2" destOrd="0" presId="urn:microsoft.com/office/officeart/2018/5/layout/IconCircleLabelList"/>
    <dgm:cxn modelId="{4A50F18D-937B-4E0F-A80D-802671E548F0}" type="presParOf" srcId="{34447FBD-2EAE-4EA2-AFFB-FF07B6831571}" destId="{8D6BEBAE-E7CF-436C-9FDD-C3B1610C4F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0034BC-BA12-4EE0-8029-F148B84C5E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2D21B2-01EE-499B-A907-D6CC745E3CFD}">
      <dgm:prSet/>
      <dgm:spPr/>
      <dgm:t>
        <a:bodyPr/>
        <a:lstStyle/>
        <a:p>
          <a:r>
            <a:rPr lang="en-US"/>
            <a:t>- Set up a Java development environment.</a:t>
          </a:r>
        </a:p>
      </dgm:t>
    </dgm:pt>
    <dgm:pt modelId="{033CD422-52F0-443D-B68E-4F831B688431}" type="parTrans" cxnId="{BBAC0188-8FE4-4EA7-8CBF-085259C7F64E}">
      <dgm:prSet/>
      <dgm:spPr/>
      <dgm:t>
        <a:bodyPr/>
        <a:lstStyle/>
        <a:p>
          <a:endParaRPr lang="en-US"/>
        </a:p>
      </dgm:t>
    </dgm:pt>
    <dgm:pt modelId="{C862D6E0-1C1D-4216-B5D6-E5CA07AB63F7}" type="sibTrans" cxnId="{BBAC0188-8FE4-4EA7-8CBF-085259C7F6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5902F7-9FF0-4481-A5FB-6C7F5F318791}">
      <dgm:prSet/>
      <dgm:spPr/>
      <dgm:t>
        <a:bodyPr/>
        <a:lstStyle/>
        <a:p>
          <a:r>
            <a:rPr lang="en-US"/>
            <a:t>- Create a Java class to execute SQL queries and generate reports.</a:t>
          </a:r>
        </a:p>
      </dgm:t>
    </dgm:pt>
    <dgm:pt modelId="{7B1E4D1F-A4EE-4E09-8072-39CE94C20A28}" type="parTrans" cxnId="{F6A7F74D-B4E3-4436-A7F5-BD139C8A594D}">
      <dgm:prSet/>
      <dgm:spPr/>
      <dgm:t>
        <a:bodyPr/>
        <a:lstStyle/>
        <a:p>
          <a:endParaRPr lang="en-US"/>
        </a:p>
      </dgm:t>
    </dgm:pt>
    <dgm:pt modelId="{F53031E6-0C12-4583-8226-0A9BA069E2B5}" type="sibTrans" cxnId="{F6A7F74D-B4E3-4436-A7F5-BD139C8A59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6C6447-57F5-4566-825F-970032959F04}">
      <dgm:prSet/>
      <dgm:spPr/>
      <dgm:t>
        <a:bodyPr/>
        <a:lstStyle/>
        <a:p>
          <a:r>
            <a:rPr lang="en-US"/>
            <a:t>- Use Scanner class for user input and display results.</a:t>
          </a:r>
        </a:p>
      </dgm:t>
    </dgm:pt>
    <dgm:pt modelId="{0FE08EBB-D1CA-4FB0-BD77-6177E80F7FC6}" type="parTrans" cxnId="{7F7C7734-4BA8-42BD-8CE2-B90CA96D1F93}">
      <dgm:prSet/>
      <dgm:spPr/>
      <dgm:t>
        <a:bodyPr/>
        <a:lstStyle/>
        <a:p>
          <a:endParaRPr lang="en-US"/>
        </a:p>
      </dgm:t>
    </dgm:pt>
    <dgm:pt modelId="{204C4004-B267-445E-B934-99E4B8E02717}" type="sibTrans" cxnId="{7F7C7734-4BA8-42BD-8CE2-B90CA96D1F9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7714938-1DD1-4E69-9B80-30D68D308CFE}" type="pres">
      <dgm:prSet presAssocID="{BA0034BC-BA12-4EE0-8029-F148B84C5EBF}" presName="Name0" presStyleCnt="0">
        <dgm:presLayoutVars>
          <dgm:animLvl val="lvl"/>
          <dgm:resizeHandles val="exact"/>
        </dgm:presLayoutVars>
      </dgm:prSet>
      <dgm:spPr/>
    </dgm:pt>
    <dgm:pt modelId="{10638800-2C39-4B57-9F62-66FD19A0753D}" type="pres">
      <dgm:prSet presAssocID="{9C2D21B2-01EE-499B-A907-D6CC745E3CFD}" presName="compositeNode" presStyleCnt="0">
        <dgm:presLayoutVars>
          <dgm:bulletEnabled val="1"/>
        </dgm:presLayoutVars>
      </dgm:prSet>
      <dgm:spPr/>
    </dgm:pt>
    <dgm:pt modelId="{098782D5-D773-4881-9F7C-2586F1499493}" type="pres">
      <dgm:prSet presAssocID="{9C2D21B2-01EE-499B-A907-D6CC745E3CFD}" presName="bgRect" presStyleLbl="bgAccFollowNode1" presStyleIdx="0" presStyleCnt="3"/>
      <dgm:spPr/>
    </dgm:pt>
    <dgm:pt modelId="{B2579114-9637-453D-933E-BDD7818D32C6}" type="pres">
      <dgm:prSet presAssocID="{C862D6E0-1C1D-4216-B5D6-E5CA07AB63F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089638B-EFBF-4CD7-BC5A-C3CFF4095CD0}" type="pres">
      <dgm:prSet presAssocID="{9C2D21B2-01EE-499B-A907-D6CC745E3CFD}" presName="bottomLine" presStyleLbl="alignNode1" presStyleIdx="1" presStyleCnt="6">
        <dgm:presLayoutVars/>
      </dgm:prSet>
      <dgm:spPr/>
    </dgm:pt>
    <dgm:pt modelId="{F931AEB7-43EE-4379-BDBF-4C84706F9BB3}" type="pres">
      <dgm:prSet presAssocID="{9C2D21B2-01EE-499B-A907-D6CC745E3CFD}" presName="nodeText" presStyleLbl="bgAccFollowNode1" presStyleIdx="0" presStyleCnt="3">
        <dgm:presLayoutVars>
          <dgm:bulletEnabled val="1"/>
        </dgm:presLayoutVars>
      </dgm:prSet>
      <dgm:spPr/>
    </dgm:pt>
    <dgm:pt modelId="{E47E74FE-D435-443C-9B05-4E735C6248A7}" type="pres">
      <dgm:prSet presAssocID="{C862D6E0-1C1D-4216-B5D6-E5CA07AB63F7}" presName="sibTrans" presStyleCnt="0"/>
      <dgm:spPr/>
    </dgm:pt>
    <dgm:pt modelId="{D6A258A9-B863-4498-B6F2-2A3996CCC1E4}" type="pres">
      <dgm:prSet presAssocID="{385902F7-9FF0-4481-A5FB-6C7F5F318791}" presName="compositeNode" presStyleCnt="0">
        <dgm:presLayoutVars>
          <dgm:bulletEnabled val="1"/>
        </dgm:presLayoutVars>
      </dgm:prSet>
      <dgm:spPr/>
    </dgm:pt>
    <dgm:pt modelId="{EC4E6B14-5A4C-4D16-9EA0-42750136FBA2}" type="pres">
      <dgm:prSet presAssocID="{385902F7-9FF0-4481-A5FB-6C7F5F318791}" presName="bgRect" presStyleLbl="bgAccFollowNode1" presStyleIdx="1" presStyleCnt="3"/>
      <dgm:spPr/>
    </dgm:pt>
    <dgm:pt modelId="{E0288867-38F1-4D58-B100-3B62764D78E6}" type="pres">
      <dgm:prSet presAssocID="{F53031E6-0C12-4583-8226-0A9BA069E2B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FB2EE8-5175-403A-A30A-DE8887ECAB27}" type="pres">
      <dgm:prSet presAssocID="{385902F7-9FF0-4481-A5FB-6C7F5F318791}" presName="bottomLine" presStyleLbl="alignNode1" presStyleIdx="3" presStyleCnt="6">
        <dgm:presLayoutVars/>
      </dgm:prSet>
      <dgm:spPr/>
    </dgm:pt>
    <dgm:pt modelId="{7018926D-00DD-4004-96DE-993711462936}" type="pres">
      <dgm:prSet presAssocID="{385902F7-9FF0-4481-A5FB-6C7F5F318791}" presName="nodeText" presStyleLbl="bgAccFollowNode1" presStyleIdx="1" presStyleCnt="3">
        <dgm:presLayoutVars>
          <dgm:bulletEnabled val="1"/>
        </dgm:presLayoutVars>
      </dgm:prSet>
      <dgm:spPr/>
    </dgm:pt>
    <dgm:pt modelId="{65217C37-6B1E-42CB-A4D3-CD97C40D67B1}" type="pres">
      <dgm:prSet presAssocID="{F53031E6-0C12-4583-8226-0A9BA069E2B5}" presName="sibTrans" presStyleCnt="0"/>
      <dgm:spPr/>
    </dgm:pt>
    <dgm:pt modelId="{525B0012-7652-41F8-8300-6B1817CB36D5}" type="pres">
      <dgm:prSet presAssocID="{E06C6447-57F5-4566-825F-970032959F04}" presName="compositeNode" presStyleCnt="0">
        <dgm:presLayoutVars>
          <dgm:bulletEnabled val="1"/>
        </dgm:presLayoutVars>
      </dgm:prSet>
      <dgm:spPr/>
    </dgm:pt>
    <dgm:pt modelId="{67180DF3-0357-4999-A425-EBA8C913428D}" type="pres">
      <dgm:prSet presAssocID="{E06C6447-57F5-4566-825F-970032959F04}" presName="bgRect" presStyleLbl="bgAccFollowNode1" presStyleIdx="2" presStyleCnt="3"/>
      <dgm:spPr/>
    </dgm:pt>
    <dgm:pt modelId="{C740A20C-5F87-4C4B-9947-3B2F85E92B7B}" type="pres">
      <dgm:prSet presAssocID="{204C4004-B267-445E-B934-99E4B8E0271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0C862BD-4A86-4247-A440-794307B7DC17}" type="pres">
      <dgm:prSet presAssocID="{E06C6447-57F5-4566-825F-970032959F04}" presName="bottomLine" presStyleLbl="alignNode1" presStyleIdx="5" presStyleCnt="6">
        <dgm:presLayoutVars/>
      </dgm:prSet>
      <dgm:spPr/>
    </dgm:pt>
    <dgm:pt modelId="{DC630B47-06B3-44F7-A627-D652B409D1E3}" type="pres">
      <dgm:prSet presAssocID="{E06C6447-57F5-4566-825F-970032959F0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DC5E20-AE16-4E0E-BC7B-9702F118FC95}" type="presOf" srcId="{9C2D21B2-01EE-499B-A907-D6CC745E3CFD}" destId="{098782D5-D773-4881-9F7C-2586F1499493}" srcOrd="0" destOrd="0" presId="urn:microsoft.com/office/officeart/2016/7/layout/BasicLinearProcessNumbered"/>
    <dgm:cxn modelId="{5DD5DF20-D273-4691-B557-371525ADBFCC}" type="presOf" srcId="{C862D6E0-1C1D-4216-B5D6-E5CA07AB63F7}" destId="{B2579114-9637-453D-933E-BDD7818D32C6}" srcOrd="0" destOrd="0" presId="urn:microsoft.com/office/officeart/2016/7/layout/BasicLinearProcessNumbered"/>
    <dgm:cxn modelId="{7F7C7734-4BA8-42BD-8CE2-B90CA96D1F93}" srcId="{BA0034BC-BA12-4EE0-8029-F148B84C5EBF}" destId="{E06C6447-57F5-4566-825F-970032959F04}" srcOrd="2" destOrd="0" parTransId="{0FE08EBB-D1CA-4FB0-BD77-6177E80F7FC6}" sibTransId="{204C4004-B267-445E-B934-99E4B8E02717}"/>
    <dgm:cxn modelId="{9883013F-B43C-4E8D-9BB5-203F47A4FCD0}" type="presOf" srcId="{BA0034BC-BA12-4EE0-8029-F148B84C5EBF}" destId="{37714938-1DD1-4E69-9B80-30D68D308CFE}" srcOrd="0" destOrd="0" presId="urn:microsoft.com/office/officeart/2016/7/layout/BasicLinearProcessNumbered"/>
    <dgm:cxn modelId="{CE673B48-EAA0-4E37-A6F5-74AC282E753C}" type="presOf" srcId="{E06C6447-57F5-4566-825F-970032959F04}" destId="{DC630B47-06B3-44F7-A627-D652B409D1E3}" srcOrd="1" destOrd="0" presId="urn:microsoft.com/office/officeart/2016/7/layout/BasicLinearProcessNumbered"/>
    <dgm:cxn modelId="{F6A7F74D-B4E3-4436-A7F5-BD139C8A594D}" srcId="{BA0034BC-BA12-4EE0-8029-F148B84C5EBF}" destId="{385902F7-9FF0-4481-A5FB-6C7F5F318791}" srcOrd="1" destOrd="0" parTransId="{7B1E4D1F-A4EE-4E09-8072-39CE94C20A28}" sibTransId="{F53031E6-0C12-4583-8226-0A9BA069E2B5}"/>
    <dgm:cxn modelId="{FCE09E6E-B94E-43D1-803F-8AEC6D1C88CF}" type="presOf" srcId="{385902F7-9FF0-4481-A5FB-6C7F5F318791}" destId="{7018926D-00DD-4004-96DE-993711462936}" srcOrd="1" destOrd="0" presId="urn:microsoft.com/office/officeart/2016/7/layout/BasicLinearProcessNumbered"/>
    <dgm:cxn modelId="{B9F7D482-3772-477C-9714-91C4BD521E6A}" type="presOf" srcId="{E06C6447-57F5-4566-825F-970032959F04}" destId="{67180DF3-0357-4999-A425-EBA8C913428D}" srcOrd="0" destOrd="0" presId="urn:microsoft.com/office/officeart/2016/7/layout/BasicLinearProcessNumbered"/>
    <dgm:cxn modelId="{BBAC0188-8FE4-4EA7-8CBF-085259C7F64E}" srcId="{BA0034BC-BA12-4EE0-8029-F148B84C5EBF}" destId="{9C2D21B2-01EE-499B-A907-D6CC745E3CFD}" srcOrd="0" destOrd="0" parTransId="{033CD422-52F0-443D-B68E-4F831B688431}" sibTransId="{C862D6E0-1C1D-4216-B5D6-E5CA07AB63F7}"/>
    <dgm:cxn modelId="{0392289B-8AA4-4DB5-9559-4522C6F73DC5}" type="presOf" srcId="{385902F7-9FF0-4481-A5FB-6C7F5F318791}" destId="{EC4E6B14-5A4C-4D16-9EA0-42750136FBA2}" srcOrd="0" destOrd="0" presId="urn:microsoft.com/office/officeart/2016/7/layout/BasicLinearProcessNumbered"/>
    <dgm:cxn modelId="{9FDD19A6-7C00-4689-8E9E-413D8ED42EA3}" type="presOf" srcId="{F53031E6-0C12-4583-8226-0A9BA069E2B5}" destId="{E0288867-38F1-4D58-B100-3B62764D78E6}" srcOrd="0" destOrd="0" presId="urn:microsoft.com/office/officeart/2016/7/layout/BasicLinearProcessNumbered"/>
    <dgm:cxn modelId="{E938DCB7-6B36-4C0B-B1AD-F1DEF05548C2}" type="presOf" srcId="{204C4004-B267-445E-B934-99E4B8E02717}" destId="{C740A20C-5F87-4C4B-9947-3B2F85E92B7B}" srcOrd="0" destOrd="0" presId="urn:microsoft.com/office/officeart/2016/7/layout/BasicLinearProcessNumbered"/>
    <dgm:cxn modelId="{0C6F1DEB-9AFF-4383-A093-FB8687ED1469}" type="presOf" srcId="{9C2D21B2-01EE-499B-A907-D6CC745E3CFD}" destId="{F931AEB7-43EE-4379-BDBF-4C84706F9BB3}" srcOrd="1" destOrd="0" presId="urn:microsoft.com/office/officeart/2016/7/layout/BasicLinearProcessNumbered"/>
    <dgm:cxn modelId="{AA5DB9BE-4A59-4992-919E-58778873BFB8}" type="presParOf" srcId="{37714938-1DD1-4E69-9B80-30D68D308CFE}" destId="{10638800-2C39-4B57-9F62-66FD19A0753D}" srcOrd="0" destOrd="0" presId="urn:microsoft.com/office/officeart/2016/7/layout/BasicLinearProcessNumbered"/>
    <dgm:cxn modelId="{BF3E7450-3C98-427F-A7D4-8529491B8D92}" type="presParOf" srcId="{10638800-2C39-4B57-9F62-66FD19A0753D}" destId="{098782D5-D773-4881-9F7C-2586F1499493}" srcOrd="0" destOrd="0" presId="urn:microsoft.com/office/officeart/2016/7/layout/BasicLinearProcessNumbered"/>
    <dgm:cxn modelId="{766AA284-E6C5-4966-828F-8BD07E93A3DE}" type="presParOf" srcId="{10638800-2C39-4B57-9F62-66FD19A0753D}" destId="{B2579114-9637-453D-933E-BDD7818D32C6}" srcOrd="1" destOrd="0" presId="urn:microsoft.com/office/officeart/2016/7/layout/BasicLinearProcessNumbered"/>
    <dgm:cxn modelId="{CF5840F8-0009-48BD-BA32-E41CA673B9A6}" type="presParOf" srcId="{10638800-2C39-4B57-9F62-66FD19A0753D}" destId="{A089638B-EFBF-4CD7-BC5A-C3CFF4095CD0}" srcOrd="2" destOrd="0" presId="urn:microsoft.com/office/officeart/2016/7/layout/BasicLinearProcessNumbered"/>
    <dgm:cxn modelId="{57458876-EF08-4552-A74E-260B1D6B0210}" type="presParOf" srcId="{10638800-2C39-4B57-9F62-66FD19A0753D}" destId="{F931AEB7-43EE-4379-BDBF-4C84706F9BB3}" srcOrd="3" destOrd="0" presId="urn:microsoft.com/office/officeart/2016/7/layout/BasicLinearProcessNumbered"/>
    <dgm:cxn modelId="{52063078-EACD-4214-BE68-D949ACE3A40C}" type="presParOf" srcId="{37714938-1DD1-4E69-9B80-30D68D308CFE}" destId="{E47E74FE-D435-443C-9B05-4E735C6248A7}" srcOrd="1" destOrd="0" presId="urn:microsoft.com/office/officeart/2016/7/layout/BasicLinearProcessNumbered"/>
    <dgm:cxn modelId="{58A67F02-459A-47CC-8C1E-9F409867C62D}" type="presParOf" srcId="{37714938-1DD1-4E69-9B80-30D68D308CFE}" destId="{D6A258A9-B863-4498-B6F2-2A3996CCC1E4}" srcOrd="2" destOrd="0" presId="urn:microsoft.com/office/officeart/2016/7/layout/BasicLinearProcessNumbered"/>
    <dgm:cxn modelId="{40BD094B-3A48-4A5A-BA26-AE3BF6C4AD6F}" type="presParOf" srcId="{D6A258A9-B863-4498-B6F2-2A3996CCC1E4}" destId="{EC4E6B14-5A4C-4D16-9EA0-42750136FBA2}" srcOrd="0" destOrd="0" presId="urn:microsoft.com/office/officeart/2016/7/layout/BasicLinearProcessNumbered"/>
    <dgm:cxn modelId="{32229B95-E9CD-431B-9687-EA9925D00314}" type="presParOf" srcId="{D6A258A9-B863-4498-B6F2-2A3996CCC1E4}" destId="{E0288867-38F1-4D58-B100-3B62764D78E6}" srcOrd="1" destOrd="0" presId="urn:microsoft.com/office/officeart/2016/7/layout/BasicLinearProcessNumbered"/>
    <dgm:cxn modelId="{0FAAB026-F5D0-4B43-A6D9-0C51EC3A3337}" type="presParOf" srcId="{D6A258A9-B863-4498-B6F2-2A3996CCC1E4}" destId="{43FB2EE8-5175-403A-A30A-DE8887ECAB27}" srcOrd="2" destOrd="0" presId="urn:microsoft.com/office/officeart/2016/7/layout/BasicLinearProcessNumbered"/>
    <dgm:cxn modelId="{149BCA76-9598-48B6-B49C-9096D194F787}" type="presParOf" srcId="{D6A258A9-B863-4498-B6F2-2A3996CCC1E4}" destId="{7018926D-00DD-4004-96DE-993711462936}" srcOrd="3" destOrd="0" presId="urn:microsoft.com/office/officeart/2016/7/layout/BasicLinearProcessNumbered"/>
    <dgm:cxn modelId="{48EDD82E-8675-4144-ADAB-191D1EAF3FCF}" type="presParOf" srcId="{37714938-1DD1-4E69-9B80-30D68D308CFE}" destId="{65217C37-6B1E-42CB-A4D3-CD97C40D67B1}" srcOrd="3" destOrd="0" presId="urn:microsoft.com/office/officeart/2016/7/layout/BasicLinearProcessNumbered"/>
    <dgm:cxn modelId="{83F7DF45-D031-4949-B166-227B2FA608DD}" type="presParOf" srcId="{37714938-1DD1-4E69-9B80-30D68D308CFE}" destId="{525B0012-7652-41F8-8300-6B1817CB36D5}" srcOrd="4" destOrd="0" presId="urn:microsoft.com/office/officeart/2016/7/layout/BasicLinearProcessNumbered"/>
    <dgm:cxn modelId="{A4B7EF3C-C284-4B6D-95EF-BE0356EFDAA5}" type="presParOf" srcId="{525B0012-7652-41F8-8300-6B1817CB36D5}" destId="{67180DF3-0357-4999-A425-EBA8C913428D}" srcOrd="0" destOrd="0" presId="urn:microsoft.com/office/officeart/2016/7/layout/BasicLinearProcessNumbered"/>
    <dgm:cxn modelId="{A783E359-5FEA-4833-8171-3D302D5A3096}" type="presParOf" srcId="{525B0012-7652-41F8-8300-6B1817CB36D5}" destId="{C740A20C-5F87-4C4B-9947-3B2F85E92B7B}" srcOrd="1" destOrd="0" presId="urn:microsoft.com/office/officeart/2016/7/layout/BasicLinearProcessNumbered"/>
    <dgm:cxn modelId="{C2538F42-1F4C-4B27-975E-5B89EF06899A}" type="presParOf" srcId="{525B0012-7652-41F8-8300-6B1817CB36D5}" destId="{50C862BD-4A86-4247-A440-794307B7DC17}" srcOrd="2" destOrd="0" presId="urn:microsoft.com/office/officeart/2016/7/layout/BasicLinearProcessNumbered"/>
    <dgm:cxn modelId="{CA47A10C-321D-4405-AE3A-7A096A8A1900}" type="presParOf" srcId="{525B0012-7652-41F8-8300-6B1817CB36D5}" destId="{DC630B47-06B3-44F7-A627-D652B409D1E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E57499-3272-49BD-A8CF-5B79BBB402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4C5E41-2024-4C53-B157-4B72F8F3D4CA}">
      <dgm:prSet/>
      <dgm:spPr/>
      <dgm:t>
        <a:bodyPr/>
        <a:lstStyle/>
        <a:p>
          <a:pPr>
            <a:defRPr cap="all"/>
          </a:pPr>
          <a:r>
            <a:rPr lang="en-US"/>
            <a:t>- Write dynamic tests for database queries.</a:t>
          </a:r>
        </a:p>
      </dgm:t>
    </dgm:pt>
    <dgm:pt modelId="{5C265FEC-734F-46F2-B3FE-BBC7961AF2AC}" type="parTrans" cxnId="{D689BD94-CD6C-4B4A-A47F-8684B5B8BFD5}">
      <dgm:prSet/>
      <dgm:spPr/>
      <dgm:t>
        <a:bodyPr/>
        <a:lstStyle/>
        <a:p>
          <a:endParaRPr lang="en-US"/>
        </a:p>
      </dgm:t>
    </dgm:pt>
    <dgm:pt modelId="{57A3FE5D-D77E-4972-850B-975A08689859}" type="sibTrans" cxnId="{D689BD94-CD6C-4B4A-A47F-8684B5B8BFD5}">
      <dgm:prSet/>
      <dgm:spPr/>
      <dgm:t>
        <a:bodyPr/>
        <a:lstStyle/>
        <a:p>
          <a:endParaRPr lang="en-US"/>
        </a:p>
      </dgm:t>
    </dgm:pt>
    <dgm:pt modelId="{1AC2D9BB-E306-4F30-AA4D-78D93140AFA3}">
      <dgm:prSet/>
      <dgm:spPr/>
      <dgm:t>
        <a:bodyPr/>
        <a:lstStyle/>
        <a:p>
          <a:pPr>
            <a:defRPr cap="all"/>
          </a:pPr>
          <a:r>
            <a:rPr lang="en-US"/>
            <a:t>- Test scenarios: Customer count, account verification, and transaction totals.</a:t>
          </a:r>
        </a:p>
      </dgm:t>
    </dgm:pt>
    <dgm:pt modelId="{EF741FD3-E1E8-4920-994E-C40ECE94D4E5}" type="parTrans" cxnId="{4E05C086-0A1B-44A9-8219-CE00A8F9A6F5}">
      <dgm:prSet/>
      <dgm:spPr/>
      <dgm:t>
        <a:bodyPr/>
        <a:lstStyle/>
        <a:p>
          <a:endParaRPr lang="en-US"/>
        </a:p>
      </dgm:t>
    </dgm:pt>
    <dgm:pt modelId="{448F32B4-27FF-40C7-82B0-6B9523610562}" type="sibTrans" cxnId="{4E05C086-0A1B-44A9-8219-CE00A8F9A6F5}">
      <dgm:prSet/>
      <dgm:spPr/>
      <dgm:t>
        <a:bodyPr/>
        <a:lstStyle/>
        <a:p>
          <a:endParaRPr lang="en-US"/>
        </a:p>
      </dgm:t>
    </dgm:pt>
    <dgm:pt modelId="{757D280B-D0F2-4398-9376-5717C7D10901}">
      <dgm:prSet/>
      <dgm:spPr/>
      <dgm:t>
        <a:bodyPr/>
        <a:lstStyle/>
        <a:p>
          <a:pPr>
            <a:defRPr cap="all"/>
          </a:pPr>
          <a:r>
            <a:rPr lang="en-US"/>
            <a:t>- Ensure data integrity and handle edge cases.</a:t>
          </a:r>
        </a:p>
      </dgm:t>
    </dgm:pt>
    <dgm:pt modelId="{37EF084C-92B7-4818-8C28-DBCB741D4EE2}" type="parTrans" cxnId="{1155D882-DEAB-43C3-9B7E-EB9663D094C9}">
      <dgm:prSet/>
      <dgm:spPr/>
      <dgm:t>
        <a:bodyPr/>
        <a:lstStyle/>
        <a:p>
          <a:endParaRPr lang="en-US"/>
        </a:p>
      </dgm:t>
    </dgm:pt>
    <dgm:pt modelId="{C7FBA1E8-3B61-4A65-957E-1E7B6FEB15A7}" type="sibTrans" cxnId="{1155D882-DEAB-43C3-9B7E-EB9663D094C9}">
      <dgm:prSet/>
      <dgm:spPr/>
      <dgm:t>
        <a:bodyPr/>
        <a:lstStyle/>
        <a:p>
          <a:endParaRPr lang="en-US"/>
        </a:p>
      </dgm:t>
    </dgm:pt>
    <dgm:pt modelId="{34715E92-7316-46AA-9D9F-E2F6E31CE6F6}" type="pres">
      <dgm:prSet presAssocID="{93E57499-3272-49BD-A8CF-5B79BBB402C9}" presName="root" presStyleCnt="0">
        <dgm:presLayoutVars>
          <dgm:dir/>
          <dgm:resizeHandles val="exact"/>
        </dgm:presLayoutVars>
      </dgm:prSet>
      <dgm:spPr/>
    </dgm:pt>
    <dgm:pt modelId="{E44C2550-1E3D-49F9-A580-8A94CE5CAD35}" type="pres">
      <dgm:prSet presAssocID="{884C5E41-2024-4C53-B157-4B72F8F3D4CA}" presName="compNode" presStyleCnt="0"/>
      <dgm:spPr/>
    </dgm:pt>
    <dgm:pt modelId="{37123912-3549-4CBC-98F6-C8022B3A1D5B}" type="pres">
      <dgm:prSet presAssocID="{884C5E41-2024-4C53-B157-4B72F8F3D4CA}" presName="iconBgRect" presStyleLbl="bgShp" presStyleIdx="0" presStyleCnt="3"/>
      <dgm:spPr/>
    </dgm:pt>
    <dgm:pt modelId="{56F73E9D-AFBF-48CE-B2B7-2C2340C621B8}" type="pres">
      <dgm:prSet presAssocID="{884C5E41-2024-4C53-B157-4B72F8F3D4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A6402343-4DC4-41F7-B829-140CB547F204}" type="pres">
      <dgm:prSet presAssocID="{884C5E41-2024-4C53-B157-4B72F8F3D4CA}" presName="spaceRect" presStyleCnt="0"/>
      <dgm:spPr/>
    </dgm:pt>
    <dgm:pt modelId="{0988020F-6AFC-4FC1-AEC2-F8E1308E4145}" type="pres">
      <dgm:prSet presAssocID="{884C5E41-2024-4C53-B157-4B72F8F3D4CA}" presName="textRect" presStyleLbl="revTx" presStyleIdx="0" presStyleCnt="3">
        <dgm:presLayoutVars>
          <dgm:chMax val="1"/>
          <dgm:chPref val="1"/>
        </dgm:presLayoutVars>
      </dgm:prSet>
      <dgm:spPr/>
    </dgm:pt>
    <dgm:pt modelId="{1EFCC100-7A4C-44AC-850E-45EFB378D9A9}" type="pres">
      <dgm:prSet presAssocID="{57A3FE5D-D77E-4972-850B-975A08689859}" presName="sibTrans" presStyleCnt="0"/>
      <dgm:spPr/>
    </dgm:pt>
    <dgm:pt modelId="{95663E7C-9D8F-4D09-916E-0E33E079F291}" type="pres">
      <dgm:prSet presAssocID="{1AC2D9BB-E306-4F30-AA4D-78D93140AFA3}" presName="compNode" presStyleCnt="0"/>
      <dgm:spPr/>
    </dgm:pt>
    <dgm:pt modelId="{B00A0129-31A3-4688-945C-E17C7396E1E8}" type="pres">
      <dgm:prSet presAssocID="{1AC2D9BB-E306-4F30-AA4D-78D93140AFA3}" presName="iconBgRect" presStyleLbl="bgShp" presStyleIdx="1" presStyleCnt="3"/>
      <dgm:spPr/>
    </dgm:pt>
    <dgm:pt modelId="{74353B6F-E10B-4786-89E5-620FC7D84579}" type="pres">
      <dgm:prSet presAssocID="{1AC2D9BB-E306-4F30-AA4D-78D93140AF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53DC1299-ECF2-4E25-A2BF-5D7F3590FF38}" type="pres">
      <dgm:prSet presAssocID="{1AC2D9BB-E306-4F30-AA4D-78D93140AFA3}" presName="spaceRect" presStyleCnt="0"/>
      <dgm:spPr/>
    </dgm:pt>
    <dgm:pt modelId="{701C58DC-19F2-4285-BE56-2F8AE2B0B48F}" type="pres">
      <dgm:prSet presAssocID="{1AC2D9BB-E306-4F30-AA4D-78D93140AFA3}" presName="textRect" presStyleLbl="revTx" presStyleIdx="1" presStyleCnt="3">
        <dgm:presLayoutVars>
          <dgm:chMax val="1"/>
          <dgm:chPref val="1"/>
        </dgm:presLayoutVars>
      </dgm:prSet>
      <dgm:spPr/>
    </dgm:pt>
    <dgm:pt modelId="{4698C7C8-B42E-4890-BFCE-01ABE20810E5}" type="pres">
      <dgm:prSet presAssocID="{448F32B4-27FF-40C7-82B0-6B9523610562}" presName="sibTrans" presStyleCnt="0"/>
      <dgm:spPr/>
    </dgm:pt>
    <dgm:pt modelId="{97142A92-6FD4-4488-8B8A-0A79F33BA589}" type="pres">
      <dgm:prSet presAssocID="{757D280B-D0F2-4398-9376-5717C7D10901}" presName="compNode" presStyleCnt="0"/>
      <dgm:spPr/>
    </dgm:pt>
    <dgm:pt modelId="{582A6F4A-A571-47A8-97BC-A961FF75537E}" type="pres">
      <dgm:prSet presAssocID="{757D280B-D0F2-4398-9376-5717C7D10901}" presName="iconBgRect" presStyleLbl="bgShp" presStyleIdx="2" presStyleCnt="3"/>
      <dgm:spPr/>
    </dgm:pt>
    <dgm:pt modelId="{FBF823DA-B1C2-4091-BACE-36CA55B076BE}" type="pres">
      <dgm:prSet presAssocID="{757D280B-D0F2-4398-9376-5717C7D109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0C1BB59F-C937-4FEC-BC04-3CE5852782D2}" type="pres">
      <dgm:prSet presAssocID="{757D280B-D0F2-4398-9376-5717C7D10901}" presName="spaceRect" presStyleCnt="0"/>
      <dgm:spPr/>
    </dgm:pt>
    <dgm:pt modelId="{EDAD0B18-CBE9-41DC-8857-60D5505F1E5A}" type="pres">
      <dgm:prSet presAssocID="{757D280B-D0F2-4398-9376-5717C7D109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40C41C-79A2-4C65-BBF9-7BC779B9A501}" type="presOf" srcId="{93E57499-3272-49BD-A8CF-5B79BBB402C9}" destId="{34715E92-7316-46AA-9D9F-E2F6E31CE6F6}" srcOrd="0" destOrd="0" presId="urn:microsoft.com/office/officeart/2018/5/layout/IconCircleLabelList"/>
    <dgm:cxn modelId="{E7DFD41D-9803-4D0F-BB39-3E5496AE6068}" type="presOf" srcId="{1AC2D9BB-E306-4F30-AA4D-78D93140AFA3}" destId="{701C58DC-19F2-4285-BE56-2F8AE2B0B48F}" srcOrd="0" destOrd="0" presId="urn:microsoft.com/office/officeart/2018/5/layout/IconCircleLabelList"/>
    <dgm:cxn modelId="{1155D882-DEAB-43C3-9B7E-EB9663D094C9}" srcId="{93E57499-3272-49BD-A8CF-5B79BBB402C9}" destId="{757D280B-D0F2-4398-9376-5717C7D10901}" srcOrd="2" destOrd="0" parTransId="{37EF084C-92B7-4818-8C28-DBCB741D4EE2}" sibTransId="{C7FBA1E8-3B61-4A65-957E-1E7B6FEB15A7}"/>
    <dgm:cxn modelId="{4E05C086-0A1B-44A9-8219-CE00A8F9A6F5}" srcId="{93E57499-3272-49BD-A8CF-5B79BBB402C9}" destId="{1AC2D9BB-E306-4F30-AA4D-78D93140AFA3}" srcOrd="1" destOrd="0" parTransId="{EF741FD3-E1E8-4920-994E-C40ECE94D4E5}" sibTransId="{448F32B4-27FF-40C7-82B0-6B9523610562}"/>
    <dgm:cxn modelId="{D689BD94-CD6C-4B4A-A47F-8684B5B8BFD5}" srcId="{93E57499-3272-49BD-A8CF-5B79BBB402C9}" destId="{884C5E41-2024-4C53-B157-4B72F8F3D4CA}" srcOrd="0" destOrd="0" parTransId="{5C265FEC-734F-46F2-B3FE-BBC7961AF2AC}" sibTransId="{57A3FE5D-D77E-4972-850B-975A08689859}"/>
    <dgm:cxn modelId="{27D92BBA-022A-4A67-A94B-69582EF13C66}" type="presOf" srcId="{757D280B-D0F2-4398-9376-5717C7D10901}" destId="{EDAD0B18-CBE9-41DC-8857-60D5505F1E5A}" srcOrd="0" destOrd="0" presId="urn:microsoft.com/office/officeart/2018/5/layout/IconCircleLabelList"/>
    <dgm:cxn modelId="{C3B3F3C0-BF66-4FB0-8846-DE427CC0BC94}" type="presOf" srcId="{884C5E41-2024-4C53-B157-4B72F8F3D4CA}" destId="{0988020F-6AFC-4FC1-AEC2-F8E1308E4145}" srcOrd="0" destOrd="0" presId="urn:microsoft.com/office/officeart/2018/5/layout/IconCircleLabelList"/>
    <dgm:cxn modelId="{8DD62A0C-49E5-4B5C-9B22-D31B68C2F381}" type="presParOf" srcId="{34715E92-7316-46AA-9D9F-E2F6E31CE6F6}" destId="{E44C2550-1E3D-49F9-A580-8A94CE5CAD35}" srcOrd="0" destOrd="0" presId="urn:microsoft.com/office/officeart/2018/5/layout/IconCircleLabelList"/>
    <dgm:cxn modelId="{28617AE5-51B6-474A-A0E1-3CD2B9D0F9CD}" type="presParOf" srcId="{E44C2550-1E3D-49F9-A580-8A94CE5CAD35}" destId="{37123912-3549-4CBC-98F6-C8022B3A1D5B}" srcOrd="0" destOrd="0" presId="urn:microsoft.com/office/officeart/2018/5/layout/IconCircleLabelList"/>
    <dgm:cxn modelId="{1C888111-B452-4F59-B1E3-6A92B88DA6E5}" type="presParOf" srcId="{E44C2550-1E3D-49F9-A580-8A94CE5CAD35}" destId="{56F73E9D-AFBF-48CE-B2B7-2C2340C621B8}" srcOrd="1" destOrd="0" presId="urn:microsoft.com/office/officeart/2018/5/layout/IconCircleLabelList"/>
    <dgm:cxn modelId="{362A9281-3A2D-4117-97A1-CFFA8336E358}" type="presParOf" srcId="{E44C2550-1E3D-49F9-A580-8A94CE5CAD35}" destId="{A6402343-4DC4-41F7-B829-140CB547F204}" srcOrd="2" destOrd="0" presId="urn:microsoft.com/office/officeart/2018/5/layout/IconCircleLabelList"/>
    <dgm:cxn modelId="{D2B99E2E-6C9E-4E3C-82BA-3D1BA09934A1}" type="presParOf" srcId="{E44C2550-1E3D-49F9-A580-8A94CE5CAD35}" destId="{0988020F-6AFC-4FC1-AEC2-F8E1308E4145}" srcOrd="3" destOrd="0" presId="urn:microsoft.com/office/officeart/2018/5/layout/IconCircleLabelList"/>
    <dgm:cxn modelId="{BF3E6A19-ADBC-4B6E-845F-52C19266314E}" type="presParOf" srcId="{34715E92-7316-46AA-9D9F-E2F6E31CE6F6}" destId="{1EFCC100-7A4C-44AC-850E-45EFB378D9A9}" srcOrd="1" destOrd="0" presId="urn:microsoft.com/office/officeart/2018/5/layout/IconCircleLabelList"/>
    <dgm:cxn modelId="{43F1FAE6-716E-437B-A6A5-C3858D6809D8}" type="presParOf" srcId="{34715E92-7316-46AA-9D9F-E2F6E31CE6F6}" destId="{95663E7C-9D8F-4D09-916E-0E33E079F291}" srcOrd="2" destOrd="0" presId="urn:microsoft.com/office/officeart/2018/5/layout/IconCircleLabelList"/>
    <dgm:cxn modelId="{5DE18760-A457-4262-885F-6DA998CDAF77}" type="presParOf" srcId="{95663E7C-9D8F-4D09-916E-0E33E079F291}" destId="{B00A0129-31A3-4688-945C-E17C7396E1E8}" srcOrd="0" destOrd="0" presId="urn:microsoft.com/office/officeart/2018/5/layout/IconCircleLabelList"/>
    <dgm:cxn modelId="{2B7F3512-F75F-4A44-B056-2DF853ED6904}" type="presParOf" srcId="{95663E7C-9D8F-4D09-916E-0E33E079F291}" destId="{74353B6F-E10B-4786-89E5-620FC7D84579}" srcOrd="1" destOrd="0" presId="urn:microsoft.com/office/officeart/2018/5/layout/IconCircleLabelList"/>
    <dgm:cxn modelId="{CA05DB9E-F438-41FD-8627-8BEE0527747F}" type="presParOf" srcId="{95663E7C-9D8F-4D09-916E-0E33E079F291}" destId="{53DC1299-ECF2-4E25-A2BF-5D7F3590FF38}" srcOrd="2" destOrd="0" presId="urn:microsoft.com/office/officeart/2018/5/layout/IconCircleLabelList"/>
    <dgm:cxn modelId="{8ED4FBDE-B1F5-4DBD-B238-0D72DAA6DE42}" type="presParOf" srcId="{95663E7C-9D8F-4D09-916E-0E33E079F291}" destId="{701C58DC-19F2-4285-BE56-2F8AE2B0B48F}" srcOrd="3" destOrd="0" presId="urn:microsoft.com/office/officeart/2018/5/layout/IconCircleLabelList"/>
    <dgm:cxn modelId="{901D7FD2-AA26-4553-8146-9463FDBD484C}" type="presParOf" srcId="{34715E92-7316-46AA-9D9F-E2F6E31CE6F6}" destId="{4698C7C8-B42E-4890-BFCE-01ABE20810E5}" srcOrd="3" destOrd="0" presId="urn:microsoft.com/office/officeart/2018/5/layout/IconCircleLabelList"/>
    <dgm:cxn modelId="{968BF538-CE97-4D2D-904E-CD7E9C127BF4}" type="presParOf" srcId="{34715E92-7316-46AA-9D9F-E2F6E31CE6F6}" destId="{97142A92-6FD4-4488-8B8A-0A79F33BA589}" srcOrd="4" destOrd="0" presId="urn:microsoft.com/office/officeart/2018/5/layout/IconCircleLabelList"/>
    <dgm:cxn modelId="{74B6A7E6-056B-44FD-8D41-B8054741C2B1}" type="presParOf" srcId="{97142A92-6FD4-4488-8B8A-0A79F33BA589}" destId="{582A6F4A-A571-47A8-97BC-A961FF75537E}" srcOrd="0" destOrd="0" presId="urn:microsoft.com/office/officeart/2018/5/layout/IconCircleLabelList"/>
    <dgm:cxn modelId="{7DFDA4B6-51F7-478F-AB02-58882E56941D}" type="presParOf" srcId="{97142A92-6FD4-4488-8B8A-0A79F33BA589}" destId="{FBF823DA-B1C2-4091-BACE-36CA55B076BE}" srcOrd="1" destOrd="0" presId="urn:microsoft.com/office/officeart/2018/5/layout/IconCircleLabelList"/>
    <dgm:cxn modelId="{1D3BF728-CBA0-47C2-8FF3-9A01D72563D1}" type="presParOf" srcId="{97142A92-6FD4-4488-8B8A-0A79F33BA589}" destId="{0C1BB59F-C937-4FEC-BC04-3CE5852782D2}" srcOrd="2" destOrd="0" presId="urn:microsoft.com/office/officeart/2018/5/layout/IconCircleLabelList"/>
    <dgm:cxn modelId="{E988C70A-E88E-4183-A848-B48FC5C5C6E6}" type="presParOf" srcId="{97142A92-6FD4-4488-8B8A-0A79F33BA589}" destId="{EDAD0B18-CBE9-41DC-8857-60D5505F1E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7AC1A1-CDB1-45F7-A431-5DDF1B36DF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0BA1E3-0988-44B6-B3D4-B79C642994DC}">
      <dgm:prSet/>
      <dgm:spPr/>
      <dgm:t>
        <a:bodyPr/>
        <a:lstStyle/>
        <a:p>
          <a:pPr>
            <a:defRPr cap="all"/>
          </a:pPr>
          <a:r>
            <a:rPr lang="en-US"/>
            <a:t>- Discuss challenges faced during the project.</a:t>
          </a:r>
        </a:p>
      </dgm:t>
    </dgm:pt>
    <dgm:pt modelId="{A6058C58-4DED-4B31-B343-26C52257A0D5}" type="parTrans" cxnId="{1F992D99-2235-4A3B-B46D-F8DBAB6F4025}">
      <dgm:prSet/>
      <dgm:spPr/>
      <dgm:t>
        <a:bodyPr/>
        <a:lstStyle/>
        <a:p>
          <a:endParaRPr lang="en-US"/>
        </a:p>
      </dgm:t>
    </dgm:pt>
    <dgm:pt modelId="{373AF732-4027-4C9D-9ACE-6FF7EBC0BBA1}" type="sibTrans" cxnId="{1F992D99-2235-4A3B-B46D-F8DBAB6F4025}">
      <dgm:prSet/>
      <dgm:spPr/>
      <dgm:t>
        <a:bodyPr/>
        <a:lstStyle/>
        <a:p>
          <a:endParaRPr lang="en-US"/>
        </a:p>
      </dgm:t>
    </dgm:pt>
    <dgm:pt modelId="{21299E93-46D5-493B-BF93-5CC5DB5B7CD8}">
      <dgm:prSet/>
      <dgm:spPr/>
      <dgm:t>
        <a:bodyPr/>
        <a:lstStyle/>
        <a:p>
          <a:pPr>
            <a:defRPr cap="all"/>
          </a:pPr>
          <a:r>
            <a:rPr lang="en-US"/>
            <a:t>- Key learnings and solutions implemented.</a:t>
          </a:r>
        </a:p>
      </dgm:t>
    </dgm:pt>
    <dgm:pt modelId="{1C72F10B-391B-4CFC-B268-62B1E364259F}" type="parTrans" cxnId="{A1510991-6B45-487F-BA47-F6FD1F186985}">
      <dgm:prSet/>
      <dgm:spPr/>
      <dgm:t>
        <a:bodyPr/>
        <a:lstStyle/>
        <a:p>
          <a:endParaRPr lang="en-US"/>
        </a:p>
      </dgm:t>
    </dgm:pt>
    <dgm:pt modelId="{4B42CECC-A080-42E3-919D-0DCA1D39E9DC}" type="sibTrans" cxnId="{A1510991-6B45-487F-BA47-F6FD1F186985}">
      <dgm:prSet/>
      <dgm:spPr/>
      <dgm:t>
        <a:bodyPr/>
        <a:lstStyle/>
        <a:p>
          <a:endParaRPr lang="en-US"/>
        </a:p>
      </dgm:t>
    </dgm:pt>
    <dgm:pt modelId="{4BDCE8A1-713A-447E-9910-E5666C094E6A}">
      <dgm:prSet/>
      <dgm:spPr/>
      <dgm:t>
        <a:bodyPr/>
        <a:lstStyle/>
        <a:p>
          <a:pPr>
            <a:defRPr cap="all"/>
          </a:pPr>
          <a:r>
            <a:rPr lang="en-US"/>
            <a:t>- Importance of teamwork and individual contributions.</a:t>
          </a:r>
        </a:p>
      </dgm:t>
    </dgm:pt>
    <dgm:pt modelId="{5A92EB5D-C531-462B-B006-90AE600314F7}" type="parTrans" cxnId="{39B7CD62-45C0-452C-96D7-460E062E9215}">
      <dgm:prSet/>
      <dgm:spPr/>
      <dgm:t>
        <a:bodyPr/>
        <a:lstStyle/>
        <a:p>
          <a:endParaRPr lang="en-US"/>
        </a:p>
      </dgm:t>
    </dgm:pt>
    <dgm:pt modelId="{0535C954-31BB-48ED-BB8D-FFAC302D22F8}" type="sibTrans" cxnId="{39B7CD62-45C0-452C-96D7-460E062E9215}">
      <dgm:prSet/>
      <dgm:spPr/>
      <dgm:t>
        <a:bodyPr/>
        <a:lstStyle/>
        <a:p>
          <a:endParaRPr lang="en-US"/>
        </a:p>
      </dgm:t>
    </dgm:pt>
    <dgm:pt modelId="{0839BF5F-08F5-4EE0-AAC7-E82155631D80}" type="pres">
      <dgm:prSet presAssocID="{457AC1A1-CDB1-45F7-A431-5DDF1B36DF6E}" presName="root" presStyleCnt="0">
        <dgm:presLayoutVars>
          <dgm:dir/>
          <dgm:resizeHandles val="exact"/>
        </dgm:presLayoutVars>
      </dgm:prSet>
      <dgm:spPr/>
    </dgm:pt>
    <dgm:pt modelId="{5DA6DEB2-3786-4D0B-BCBF-855DC4F67B72}" type="pres">
      <dgm:prSet presAssocID="{6E0BA1E3-0988-44B6-B3D4-B79C642994DC}" presName="compNode" presStyleCnt="0"/>
      <dgm:spPr/>
    </dgm:pt>
    <dgm:pt modelId="{DAAE76AC-E221-4A38-8EFC-1DD9436BA721}" type="pres">
      <dgm:prSet presAssocID="{6E0BA1E3-0988-44B6-B3D4-B79C642994DC}" presName="iconBgRect" presStyleLbl="bgShp" presStyleIdx="0" presStyleCnt="3"/>
      <dgm:spPr/>
    </dgm:pt>
    <dgm:pt modelId="{B60C8822-DFB1-4B99-9ECD-2FCB0D1BB905}" type="pres">
      <dgm:prSet presAssocID="{6E0BA1E3-0988-44B6-B3D4-B79C64299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6B5438C-13A0-4419-9427-5BE172268656}" type="pres">
      <dgm:prSet presAssocID="{6E0BA1E3-0988-44B6-B3D4-B79C642994DC}" presName="spaceRect" presStyleCnt="0"/>
      <dgm:spPr/>
    </dgm:pt>
    <dgm:pt modelId="{92556449-1A49-40BC-9BFC-834E18B7F568}" type="pres">
      <dgm:prSet presAssocID="{6E0BA1E3-0988-44B6-B3D4-B79C642994DC}" presName="textRect" presStyleLbl="revTx" presStyleIdx="0" presStyleCnt="3">
        <dgm:presLayoutVars>
          <dgm:chMax val="1"/>
          <dgm:chPref val="1"/>
        </dgm:presLayoutVars>
      </dgm:prSet>
      <dgm:spPr/>
    </dgm:pt>
    <dgm:pt modelId="{4403CEA1-9C1B-43DB-9670-129B4FBB5091}" type="pres">
      <dgm:prSet presAssocID="{373AF732-4027-4C9D-9ACE-6FF7EBC0BBA1}" presName="sibTrans" presStyleCnt="0"/>
      <dgm:spPr/>
    </dgm:pt>
    <dgm:pt modelId="{341424EB-40F2-4205-AA78-F641D90F1D0F}" type="pres">
      <dgm:prSet presAssocID="{21299E93-46D5-493B-BF93-5CC5DB5B7CD8}" presName="compNode" presStyleCnt="0"/>
      <dgm:spPr/>
    </dgm:pt>
    <dgm:pt modelId="{F753C27A-0461-4BC1-9F87-A96C84E7762A}" type="pres">
      <dgm:prSet presAssocID="{21299E93-46D5-493B-BF93-5CC5DB5B7CD8}" presName="iconBgRect" presStyleLbl="bgShp" presStyleIdx="1" presStyleCnt="3"/>
      <dgm:spPr/>
    </dgm:pt>
    <dgm:pt modelId="{7AD696FD-A268-4297-932B-38D15472D00F}" type="pres">
      <dgm:prSet presAssocID="{21299E93-46D5-493B-BF93-5CC5DB5B7C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6041C93-E5C1-4C6B-AA2D-D36A664F754F}" type="pres">
      <dgm:prSet presAssocID="{21299E93-46D5-493B-BF93-5CC5DB5B7CD8}" presName="spaceRect" presStyleCnt="0"/>
      <dgm:spPr/>
    </dgm:pt>
    <dgm:pt modelId="{3908FEA1-EE3C-4E3B-BB9A-79B444E6F071}" type="pres">
      <dgm:prSet presAssocID="{21299E93-46D5-493B-BF93-5CC5DB5B7CD8}" presName="textRect" presStyleLbl="revTx" presStyleIdx="1" presStyleCnt="3">
        <dgm:presLayoutVars>
          <dgm:chMax val="1"/>
          <dgm:chPref val="1"/>
        </dgm:presLayoutVars>
      </dgm:prSet>
      <dgm:spPr/>
    </dgm:pt>
    <dgm:pt modelId="{C7C7F157-6AB8-402B-A8B9-4E8D69E2341A}" type="pres">
      <dgm:prSet presAssocID="{4B42CECC-A080-42E3-919D-0DCA1D39E9DC}" presName="sibTrans" presStyleCnt="0"/>
      <dgm:spPr/>
    </dgm:pt>
    <dgm:pt modelId="{F6EB25B9-6F73-4842-9FA2-E4F7E2F5E85E}" type="pres">
      <dgm:prSet presAssocID="{4BDCE8A1-713A-447E-9910-E5666C094E6A}" presName="compNode" presStyleCnt="0"/>
      <dgm:spPr/>
    </dgm:pt>
    <dgm:pt modelId="{E0BBDCE3-93A6-4866-8497-22CDBDCC6E95}" type="pres">
      <dgm:prSet presAssocID="{4BDCE8A1-713A-447E-9910-E5666C094E6A}" presName="iconBgRect" presStyleLbl="bgShp" presStyleIdx="2" presStyleCnt="3"/>
      <dgm:spPr/>
    </dgm:pt>
    <dgm:pt modelId="{BAA50307-C817-4251-ACEF-BB17F492E217}" type="pres">
      <dgm:prSet presAssocID="{4BDCE8A1-713A-447E-9910-E5666C094E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7247063-0474-410D-9FF9-A476C9AB58C1}" type="pres">
      <dgm:prSet presAssocID="{4BDCE8A1-713A-447E-9910-E5666C094E6A}" presName="spaceRect" presStyleCnt="0"/>
      <dgm:spPr/>
    </dgm:pt>
    <dgm:pt modelId="{8D597B69-234F-418C-9390-91FBAAEFE9F0}" type="pres">
      <dgm:prSet presAssocID="{4BDCE8A1-713A-447E-9910-E5666C094E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9F9030-D8CD-4D0C-A15C-9052D6A2DCCA}" type="presOf" srcId="{457AC1A1-CDB1-45F7-A431-5DDF1B36DF6E}" destId="{0839BF5F-08F5-4EE0-AAC7-E82155631D80}" srcOrd="0" destOrd="0" presId="urn:microsoft.com/office/officeart/2018/5/layout/IconCircleLabelList"/>
    <dgm:cxn modelId="{39B7CD62-45C0-452C-96D7-460E062E9215}" srcId="{457AC1A1-CDB1-45F7-A431-5DDF1B36DF6E}" destId="{4BDCE8A1-713A-447E-9910-E5666C094E6A}" srcOrd="2" destOrd="0" parTransId="{5A92EB5D-C531-462B-B006-90AE600314F7}" sibTransId="{0535C954-31BB-48ED-BB8D-FFAC302D22F8}"/>
    <dgm:cxn modelId="{8D7FC463-0AA6-44E9-B98D-3A24AED5B6D2}" type="presOf" srcId="{21299E93-46D5-493B-BF93-5CC5DB5B7CD8}" destId="{3908FEA1-EE3C-4E3B-BB9A-79B444E6F071}" srcOrd="0" destOrd="0" presId="urn:microsoft.com/office/officeart/2018/5/layout/IconCircleLabelList"/>
    <dgm:cxn modelId="{A1510991-6B45-487F-BA47-F6FD1F186985}" srcId="{457AC1A1-CDB1-45F7-A431-5DDF1B36DF6E}" destId="{21299E93-46D5-493B-BF93-5CC5DB5B7CD8}" srcOrd="1" destOrd="0" parTransId="{1C72F10B-391B-4CFC-B268-62B1E364259F}" sibTransId="{4B42CECC-A080-42E3-919D-0DCA1D39E9DC}"/>
    <dgm:cxn modelId="{1F992D99-2235-4A3B-B46D-F8DBAB6F4025}" srcId="{457AC1A1-CDB1-45F7-A431-5DDF1B36DF6E}" destId="{6E0BA1E3-0988-44B6-B3D4-B79C642994DC}" srcOrd="0" destOrd="0" parTransId="{A6058C58-4DED-4B31-B343-26C52257A0D5}" sibTransId="{373AF732-4027-4C9D-9ACE-6FF7EBC0BBA1}"/>
    <dgm:cxn modelId="{71AE5BD0-91DE-4256-B8D0-E742D534A336}" type="presOf" srcId="{6E0BA1E3-0988-44B6-B3D4-B79C642994DC}" destId="{92556449-1A49-40BC-9BFC-834E18B7F568}" srcOrd="0" destOrd="0" presId="urn:microsoft.com/office/officeart/2018/5/layout/IconCircleLabelList"/>
    <dgm:cxn modelId="{2FDBCCEC-B705-4B07-9D56-C50364A096B5}" type="presOf" srcId="{4BDCE8A1-713A-447E-9910-E5666C094E6A}" destId="{8D597B69-234F-418C-9390-91FBAAEFE9F0}" srcOrd="0" destOrd="0" presId="urn:microsoft.com/office/officeart/2018/5/layout/IconCircleLabelList"/>
    <dgm:cxn modelId="{3E3BADD7-7FC5-475B-8E42-AF4582BEA8C3}" type="presParOf" srcId="{0839BF5F-08F5-4EE0-AAC7-E82155631D80}" destId="{5DA6DEB2-3786-4D0B-BCBF-855DC4F67B72}" srcOrd="0" destOrd="0" presId="urn:microsoft.com/office/officeart/2018/5/layout/IconCircleLabelList"/>
    <dgm:cxn modelId="{BE8A43CA-C203-4C23-B63C-815CDC4C8526}" type="presParOf" srcId="{5DA6DEB2-3786-4D0B-BCBF-855DC4F67B72}" destId="{DAAE76AC-E221-4A38-8EFC-1DD9436BA721}" srcOrd="0" destOrd="0" presId="urn:microsoft.com/office/officeart/2018/5/layout/IconCircleLabelList"/>
    <dgm:cxn modelId="{2821C5AD-E8D0-433B-A582-178A6CB7622C}" type="presParOf" srcId="{5DA6DEB2-3786-4D0B-BCBF-855DC4F67B72}" destId="{B60C8822-DFB1-4B99-9ECD-2FCB0D1BB905}" srcOrd="1" destOrd="0" presId="urn:microsoft.com/office/officeart/2018/5/layout/IconCircleLabelList"/>
    <dgm:cxn modelId="{953C9376-DB71-48F2-95E8-255DC0A8FD07}" type="presParOf" srcId="{5DA6DEB2-3786-4D0B-BCBF-855DC4F67B72}" destId="{B6B5438C-13A0-4419-9427-5BE172268656}" srcOrd="2" destOrd="0" presId="urn:microsoft.com/office/officeart/2018/5/layout/IconCircleLabelList"/>
    <dgm:cxn modelId="{7684506D-BBE2-4B5F-A27B-0D79FC51EB40}" type="presParOf" srcId="{5DA6DEB2-3786-4D0B-BCBF-855DC4F67B72}" destId="{92556449-1A49-40BC-9BFC-834E18B7F568}" srcOrd="3" destOrd="0" presId="urn:microsoft.com/office/officeart/2018/5/layout/IconCircleLabelList"/>
    <dgm:cxn modelId="{8CA1ADCD-2842-42DF-8677-58AE928F0F1A}" type="presParOf" srcId="{0839BF5F-08F5-4EE0-AAC7-E82155631D80}" destId="{4403CEA1-9C1B-43DB-9670-129B4FBB5091}" srcOrd="1" destOrd="0" presId="urn:microsoft.com/office/officeart/2018/5/layout/IconCircleLabelList"/>
    <dgm:cxn modelId="{96F80BF7-F6FF-4D3F-A478-56E810E4FC3A}" type="presParOf" srcId="{0839BF5F-08F5-4EE0-AAC7-E82155631D80}" destId="{341424EB-40F2-4205-AA78-F641D90F1D0F}" srcOrd="2" destOrd="0" presId="urn:microsoft.com/office/officeart/2018/5/layout/IconCircleLabelList"/>
    <dgm:cxn modelId="{F082CBD2-9C18-4CDB-A241-F9017EECE409}" type="presParOf" srcId="{341424EB-40F2-4205-AA78-F641D90F1D0F}" destId="{F753C27A-0461-4BC1-9F87-A96C84E7762A}" srcOrd="0" destOrd="0" presId="urn:microsoft.com/office/officeart/2018/5/layout/IconCircleLabelList"/>
    <dgm:cxn modelId="{685FA45D-6A0A-4285-BF28-5FE48B8C0AF2}" type="presParOf" srcId="{341424EB-40F2-4205-AA78-F641D90F1D0F}" destId="{7AD696FD-A268-4297-932B-38D15472D00F}" srcOrd="1" destOrd="0" presId="urn:microsoft.com/office/officeart/2018/5/layout/IconCircleLabelList"/>
    <dgm:cxn modelId="{95B57C28-0507-4482-AD50-51E1791F771B}" type="presParOf" srcId="{341424EB-40F2-4205-AA78-F641D90F1D0F}" destId="{76041C93-E5C1-4C6B-AA2D-D36A664F754F}" srcOrd="2" destOrd="0" presId="urn:microsoft.com/office/officeart/2018/5/layout/IconCircleLabelList"/>
    <dgm:cxn modelId="{26153B7F-F0C1-4119-88C4-EC3DE62FBD8F}" type="presParOf" srcId="{341424EB-40F2-4205-AA78-F641D90F1D0F}" destId="{3908FEA1-EE3C-4E3B-BB9A-79B444E6F071}" srcOrd="3" destOrd="0" presId="urn:microsoft.com/office/officeart/2018/5/layout/IconCircleLabelList"/>
    <dgm:cxn modelId="{E803F955-DEA0-47EB-8BFB-4D901435DA2B}" type="presParOf" srcId="{0839BF5F-08F5-4EE0-AAC7-E82155631D80}" destId="{C7C7F157-6AB8-402B-A8B9-4E8D69E2341A}" srcOrd="3" destOrd="0" presId="urn:microsoft.com/office/officeart/2018/5/layout/IconCircleLabelList"/>
    <dgm:cxn modelId="{528B961E-C47D-48C0-8635-C3559500E4DD}" type="presParOf" srcId="{0839BF5F-08F5-4EE0-AAC7-E82155631D80}" destId="{F6EB25B9-6F73-4842-9FA2-E4F7E2F5E85E}" srcOrd="4" destOrd="0" presId="urn:microsoft.com/office/officeart/2018/5/layout/IconCircleLabelList"/>
    <dgm:cxn modelId="{159EC208-7B47-4D45-93EA-BDEA768D9448}" type="presParOf" srcId="{F6EB25B9-6F73-4842-9FA2-E4F7E2F5E85E}" destId="{E0BBDCE3-93A6-4866-8497-22CDBDCC6E95}" srcOrd="0" destOrd="0" presId="urn:microsoft.com/office/officeart/2018/5/layout/IconCircleLabelList"/>
    <dgm:cxn modelId="{E2339497-8172-40D8-A742-AD0A989CC548}" type="presParOf" srcId="{F6EB25B9-6F73-4842-9FA2-E4F7E2F5E85E}" destId="{BAA50307-C817-4251-ACEF-BB17F492E217}" srcOrd="1" destOrd="0" presId="urn:microsoft.com/office/officeart/2018/5/layout/IconCircleLabelList"/>
    <dgm:cxn modelId="{20473B4B-2C4E-4B1C-9883-DE8EE8938A8B}" type="presParOf" srcId="{F6EB25B9-6F73-4842-9FA2-E4F7E2F5E85E}" destId="{B7247063-0474-410D-9FF9-A476C9AB58C1}" srcOrd="2" destOrd="0" presId="urn:microsoft.com/office/officeart/2018/5/layout/IconCircleLabelList"/>
    <dgm:cxn modelId="{D1471B9B-ED50-44EC-9090-EA1D0FE2AF4B}" type="presParOf" srcId="{F6EB25B9-6F73-4842-9FA2-E4F7E2F5E85E}" destId="{8D597B69-234F-418C-9390-91FBAAEFE9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544DD-8CC2-4040-B14A-C3AAD48ABE9B}">
      <dsp:nvSpPr>
        <dsp:cNvPr id="0" name=""/>
        <dsp:cNvSpPr/>
      </dsp:nvSpPr>
      <dsp:spPr>
        <a:xfrm>
          <a:off x="5975" y="293701"/>
          <a:ext cx="1785996" cy="107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Main task was to create a database</a:t>
          </a:r>
        </a:p>
      </dsp:txBody>
      <dsp:txXfrm>
        <a:off x="37361" y="325087"/>
        <a:ext cx="1723224" cy="1008825"/>
      </dsp:txXfrm>
    </dsp:sp>
    <dsp:sp modelId="{8A00E13E-DA1D-4532-8994-578ACC33D830}">
      <dsp:nvSpPr>
        <dsp:cNvPr id="0" name=""/>
        <dsp:cNvSpPr/>
      </dsp:nvSpPr>
      <dsp:spPr>
        <a:xfrm>
          <a:off x="1949139" y="608036"/>
          <a:ext cx="378631" cy="442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49139" y="696621"/>
        <a:ext cx="265042" cy="265757"/>
      </dsp:txXfrm>
    </dsp:sp>
    <dsp:sp modelId="{2FD76302-598F-4A65-81B8-B89F559C1B42}">
      <dsp:nvSpPr>
        <dsp:cNvPr id="0" name=""/>
        <dsp:cNvSpPr/>
      </dsp:nvSpPr>
      <dsp:spPr>
        <a:xfrm>
          <a:off x="2506369" y="293701"/>
          <a:ext cx="1785996" cy="107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Insert Users and dummy data </a:t>
          </a:r>
        </a:p>
      </dsp:txBody>
      <dsp:txXfrm>
        <a:off x="2537755" y="325087"/>
        <a:ext cx="1723224" cy="1008825"/>
      </dsp:txXfrm>
    </dsp:sp>
    <dsp:sp modelId="{C3AF5905-AD97-47DB-84BE-7C3C37621B39}">
      <dsp:nvSpPr>
        <dsp:cNvPr id="0" name=""/>
        <dsp:cNvSpPr/>
      </dsp:nvSpPr>
      <dsp:spPr>
        <a:xfrm>
          <a:off x="4449533" y="608036"/>
          <a:ext cx="378631" cy="442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49533" y="696621"/>
        <a:ext cx="265042" cy="265757"/>
      </dsp:txXfrm>
    </dsp:sp>
    <dsp:sp modelId="{63734D45-7183-46F8-8B19-B1EDBB824C43}">
      <dsp:nvSpPr>
        <dsp:cNvPr id="0" name=""/>
        <dsp:cNvSpPr/>
      </dsp:nvSpPr>
      <dsp:spPr>
        <a:xfrm>
          <a:off x="5006764" y="293701"/>
          <a:ext cx="1785996" cy="107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 the user information</a:t>
          </a:r>
        </a:p>
      </dsp:txBody>
      <dsp:txXfrm>
        <a:off x="5038150" y="325087"/>
        <a:ext cx="1723224" cy="1008825"/>
      </dsp:txXfrm>
    </dsp:sp>
    <dsp:sp modelId="{2A42C176-43EE-4D32-9958-2E6B1E500D2D}">
      <dsp:nvSpPr>
        <dsp:cNvPr id="0" name=""/>
        <dsp:cNvSpPr/>
      </dsp:nvSpPr>
      <dsp:spPr>
        <a:xfrm rot="5400000">
          <a:off x="5710446" y="1490319"/>
          <a:ext cx="378631" cy="442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766884" y="1522467"/>
        <a:ext cx="265757" cy="265042"/>
      </dsp:txXfrm>
    </dsp:sp>
    <dsp:sp modelId="{1E48D271-9286-49E2-86C4-8E687FA9AEA8}">
      <dsp:nvSpPr>
        <dsp:cNvPr id="0" name=""/>
        <dsp:cNvSpPr/>
      </dsp:nvSpPr>
      <dsp:spPr>
        <a:xfrm>
          <a:off x="5006764" y="2079697"/>
          <a:ext cx="1785996" cy="107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the user details using Java</a:t>
          </a:r>
        </a:p>
      </dsp:txBody>
      <dsp:txXfrm>
        <a:off x="5038150" y="2111083"/>
        <a:ext cx="1723224" cy="1008825"/>
      </dsp:txXfrm>
    </dsp:sp>
    <dsp:sp modelId="{13C89B8C-3428-4C0E-8E23-48EF15F172E1}">
      <dsp:nvSpPr>
        <dsp:cNvPr id="0" name=""/>
        <dsp:cNvSpPr/>
      </dsp:nvSpPr>
      <dsp:spPr>
        <a:xfrm rot="10800000">
          <a:off x="4470965" y="2394033"/>
          <a:ext cx="378631" cy="442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84554" y="2482618"/>
        <a:ext cx="265042" cy="265757"/>
      </dsp:txXfrm>
    </dsp:sp>
    <dsp:sp modelId="{26D6EC48-FFF2-4A04-91F6-EFFE91A515AF}">
      <dsp:nvSpPr>
        <dsp:cNvPr id="0" name=""/>
        <dsp:cNvSpPr/>
      </dsp:nvSpPr>
      <dsp:spPr>
        <a:xfrm>
          <a:off x="2506369" y="2079697"/>
          <a:ext cx="1785996" cy="1071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 write test to retrieve data from a database using a SQL query</a:t>
          </a:r>
        </a:p>
      </dsp:txBody>
      <dsp:txXfrm>
        <a:off x="2537755" y="2111083"/>
        <a:ext cx="1723224" cy="1008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E8D47-57BC-471C-B39C-9FF162D62F50}">
      <dsp:nvSpPr>
        <dsp:cNvPr id="0" name=""/>
        <dsp:cNvSpPr/>
      </dsp:nvSpPr>
      <dsp:spPr>
        <a:xfrm>
          <a:off x="0" y="420"/>
          <a:ext cx="6798736" cy="984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A6B4A-DD6D-493B-940B-46E035538790}">
      <dsp:nvSpPr>
        <dsp:cNvPr id="0" name=""/>
        <dsp:cNvSpPr/>
      </dsp:nvSpPr>
      <dsp:spPr>
        <a:xfrm>
          <a:off x="297673" y="221830"/>
          <a:ext cx="541224" cy="541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AB83D-6879-49A9-B053-EDECD19DEE9E}">
      <dsp:nvSpPr>
        <dsp:cNvPr id="0" name=""/>
        <dsp:cNvSpPr/>
      </dsp:nvSpPr>
      <dsp:spPr>
        <a:xfrm>
          <a:off x="1136571" y="420"/>
          <a:ext cx="5662164" cy="98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5" tIns="104145" rIns="104145" bIns="1041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Design, implement, and validate a database structure.</a:t>
          </a:r>
        </a:p>
      </dsp:txBody>
      <dsp:txXfrm>
        <a:off x="1136571" y="420"/>
        <a:ext cx="5662164" cy="984044"/>
      </dsp:txXfrm>
    </dsp:sp>
    <dsp:sp modelId="{F28F3F82-D71A-424D-9FAC-DA40F6F47C2E}">
      <dsp:nvSpPr>
        <dsp:cNvPr id="0" name=""/>
        <dsp:cNvSpPr/>
      </dsp:nvSpPr>
      <dsp:spPr>
        <a:xfrm>
          <a:off x="0" y="1230476"/>
          <a:ext cx="6798736" cy="984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C7CD-E8F0-4F38-9122-2D341D2D2625}">
      <dsp:nvSpPr>
        <dsp:cNvPr id="0" name=""/>
        <dsp:cNvSpPr/>
      </dsp:nvSpPr>
      <dsp:spPr>
        <a:xfrm>
          <a:off x="297673" y="1451886"/>
          <a:ext cx="541224" cy="541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85C90-115F-4D94-B368-796E8B3F5998}">
      <dsp:nvSpPr>
        <dsp:cNvPr id="0" name=""/>
        <dsp:cNvSpPr/>
      </dsp:nvSpPr>
      <dsp:spPr>
        <a:xfrm>
          <a:off x="1136571" y="1230476"/>
          <a:ext cx="5662164" cy="98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5" tIns="104145" rIns="104145" bIns="1041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Craft Java code to interact with and test the database.</a:t>
          </a:r>
        </a:p>
      </dsp:txBody>
      <dsp:txXfrm>
        <a:off x="1136571" y="1230476"/>
        <a:ext cx="5662164" cy="984044"/>
      </dsp:txXfrm>
    </dsp:sp>
    <dsp:sp modelId="{34DC0FB2-130E-47C6-8A7B-A2E556A2311E}">
      <dsp:nvSpPr>
        <dsp:cNvPr id="0" name=""/>
        <dsp:cNvSpPr/>
      </dsp:nvSpPr>
      <dsp:spPr>
        <a:xfrm>
          <a:off x="0" y="2460531"/>
          <a:ext cx="6798736" cy="984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4E39-5EDF-4948-988B-98990EEEEB20}">
      <dsp:nvSpPr>
        <dsp:cNvPr id="0" name=""/>
        <dsp:cNvSpPr/>
      </dsp:nvSpPr>
      <dsp:spPr>
        <a:xfrm>
          <a:off x="297673" y="2681941"/>
          <a:ext cx="541224" cy="541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12D1-162F-4674-ACA2-3A2337A74F6B}">
      <dsp:nvSpPr>
        <dsp:cNvPr id="0" name=""/>
        <dsp:cNvSpPr/>
      </dsp:nvSpPr>
      <dsp:spPr>
        <a:xfrm>
          <a:off x="1136571" y="2460531"/>
          <a:ext cx="5662164" cy="98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5" tIns="104145" rIns="104145" bIns="1041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Ensure the system supports seamless operations for an online banking platform.</a:t>
          </a:r>
        </a:p>
      </dsp:txBody>
      <dsp:txXfrm>
        <a:off x="1136571" y="2460531"/>
        <a:ext cx="5662164" cy="984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6A7-E556-4AFC-B860-EAFDAE5759D9}">
      <dsp:nvSpPr>
        <dsp:cNvPr id="0" name=""/>
        <dsp:cNvSpPr/>
      </dsp:nvSpPr>
      <dsp:spPr>
        <a:xfrm>
          <a:off x="415788" y="971865"/>
          <a:ext cx="675527" cy="67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857E-3716-432E-85A3-C33690A745CF}">
      <dsp:nvSpPr>
        <dsp:cNvPr id="0" name=""/>
        <dsp:cNvSpPr/>
      </dsp:nvSpPr>
      <dsp:spPr>
        <a:xfrm>
          <a:off x="2966" y="1872663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Read the tutorial on Understanding Relational Databases.</a:t>
          </a:r>
        </a:p>
      </dsp:txBody>
      <dsp:txXfrm>
        <a:off x="2966" y="1872663"/>
        <a:ext cx="1501171" cy="600468"/>
      </dsp:txXfrm>
    </dsp:sp>
    <dsp:sp modelId="{ED972C7F-A72B-4AFF-B1C6-5D65575ABF67}">
      <dsp:nvSpPr>
        <dsp:cNvPr id="0" name=""/>
        <dsp:cNvSpPr/>
      </dsp:nvSpPr>
      <dsp:spPr>
        <a:xfrm>
          <a:off x="2179665" y="971865"/>
          <a:ext cx="675527" cy="675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E3CC8-40B7-45BC-964A-EEC6564198FA}">
      <dsp:nvSpPr>
        <dsp:cNvPr id="0" name=""/>
        <dsp:cNvSpPr/>
      </dsp:nvSpPr>
      <dsp:spPr>
        <a:xfrm>
          <a:off x="1766843" y="1872663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Design tables for Customers, Accounts, and Transactions.</a:t>
          </a:r>
        </a:p>
      </dsp:txBody>
      <dsp:txXfrm>
        <a:off x="1766843" y="1872663"/>
        <a:ext cx="1501171" cy="600468"/>
      </dsp:txXfrm>
    </dsp:sp>
    <dsp:sp modelId="{E25BDC18-31B1-40EB-9367-407C5B595FB1}">
      <dsp:nvSpPr>
        <dsp:cNvPr id="0" name=""/>
        <dsp:cNvSpPr/>
      </dsp:nvSpPr>
      <dsp:spPr>
        <a:xfrm>
          <a:off x="3943542" y="971865"/>
          <a:ext cx="675527" cy="675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5E03-EC2E-4124-926A-C8D098207B8D}">
      <dsp:nvSpPr>
        <dsp:cNvPr id="0" name=""/>
        <dsp:cNvSpPr/>
      </dsp:nvSpPr>
      <dsp:spPr>
        <a:xfrm>
          <a:off x="3530720" y="1872663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Define table names, column names, data types, and constraints.</a:t>
          </a:r>
        </a:p>
      </dsp:txBody>
      <dsp:txXfrm>
        <a:off x="3530720" y="1872663"/>
        <a:ext cx="1501171" cy="600468"/>
      </dsp:txXfrm>
    </dsp:sp>
    <dsp:sp modelId="{6EF5AF39-9068-42A1-9929-2E68BCCBF855}">
      <dsp:nvSpPr>
        <dsp:cNvPr id="0" name=""/>
        <dsp:cNvSpPr/>
      </dsp:nvSpPr>
      <dsp:spPr>
        <a:xfrm>
          <a:off x="5707419" y="971865"/>
          <a:ext cx="675527" cy="675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AF85-7607-493C-8823-27E0FEB1AA97}">
      <dsp:nvSpPr>
        <dsp:cNvPr id="0" name=""/>
        <dsp:cNvSpPr/>
      </dsp:nvSpPr>
      <dsp:spPr>
        <a:xfrm>
          <a:off x="5294597" y="1872663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Host the database filess</a:t>
          </a:r>
        </a:p>
      </dsp:txBody>
      <dsp:txXfrm>
        <a:off x="5294597" y="1872663"/>
        <a:ext cx="1501171" cy="600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703AE-1E93-46EE-AB9C-5749FC0F03C1}">
      <dsp:nvSpPr>
        <dsp:cNvPr id="0" name=""/>
        <dsp:cNvSpPr/>
      </dsp:nvSpPr>
      <dsp:spPr>
        <a:xfrm>
          <a:off x="0" y="640"/>
          <a:ext cx="4435656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945CC-C0A8-46EF-B693-BF22B8D65AA7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7170-C08D-401E-AF0A-EB571D976FBC}">
      <dsp:nvSpPr>
        <dsp:cNvPr id="0" name=""/>
        <dsp:cNvSpPr/>
      </dsp:nvSpPr>
      <dsp:spPr>
        <a:xfrm>
          <a:off x="1731633" y="640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Customers Table: Stores first name, last name, date of birth, address, and customer ID.</a:t>
          </a:r>
        </a:p>
      </dsp:txBody>
      <dsp:txXfrm>
        <a:off x="1731633" y="640"/>
        <a:ext cx="2704022" cy="1499250"/>
      </dsp:txXfrm>
    </dsp:sp>
    <dsp:sp modelId="{6AEF3F56-ABD9-4F40-BB0C-026FD0118919}">
      <dsp:nvSpPr>
        <dsp:cNvPr id="0" name=""/>
        <dsp:cNvSpPr/>
      </dsp:nvSpPr>
      <dsp:spPr>
        <a:xfrm>
          <a:off x="0" y="1874703"/>
          <a:ext cx="4435656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BBADF-88F7-4293-BE71-8BF84034B2E0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0416-D9B2-442F-85DF-E8F3EA83E1E5}">
      <dsp:nvSpPr>
        <dsp:cNvPr id="0" name=""/>
        <dsp:cNvSpPr/>
      </dsp:nvSpPr>
      <dsp:spPr>
        <a:xfrm>
          <a:off x="1731633" y="1874703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Accounts Table: Stores account number, type, and current balance.</a:t>
          </a:r>
        </a:p>
      </dsp:txBody>
      <dsp:txXfrm>
        <a:off x="1731633" y="1874703"/>
        <a:ext cx="2704022" cy="1499250"/>
      </dsp:txXfrm>
    </dsp:sp>
    <dsp:sp modelId="{E66C789F-7CBC-4BE3-BEBF-58ADD3E44556}">
      <dsp:nvSpPr>
        <dsp:cNvPr id="0" name=""/>
        <dsp:cNvSpPr/>
      </dsp:nvSpPr>
      <dsp:spPr>
        <a:xfrm>
          <a:off x="0" y="3748766"/>
          <a:ext cx="4435656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A9592-CCFC-4E46-8EC7-9C5473A7E27D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6F7DB-1674-41E3-93F0-2EA6E5A24C24}">
      <dsp:nvSpPr>
        <dsp:cNvPr id="0" name=""/>
        <dsp:cNvSpPr/>
      </dsp:nvSpPr>
      <dsp:spPr>
        <a:xfrm>
          <a:off x="1731633" y="3748766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Transactions Table: Stores transaction date, type, and amount.</a:t>
          </a:r>
        </a:p>
      </dsp:txBody>
      <dsp:txXfrm>
        <a:off x="1731633" y="3748766"/>
        <a:ext cx="2704022" cy="1499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3AC87-7EEE-4881-AF8D-2DF6D130A572}">
      <dsp:nvSpPr>
        <dsp:cNvPr id="0" name=""/>
        <dsp:cNvSpPr/>
      </dsp:nvSpPr>
      <dsp:spPr>
        <a:xfrm>
          <a:off x="0" y="640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49E19-40A4-4D22-9A2C-F55D6DD7ADB3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06ACC-FA5C-4D4D-B559-EBF3A9ADAE72}">
      <dsp:nvSpPr>
        <dsp:cNvPr id="0" name=""/>
        <dsp:cNvSpPr/>
      </dsp:nvSpPr>
      <dsp:spPr>
        <a:xfrm>
          <a:off x="1731633" y="640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Install MySQL and create schema and tables.</a:t>
          </a:r>
        </a:p>
      </dsp:txBody>
      <dsp:txXfrm>
        <a:off x="1731633" y="640"/>
        <a:ext cx="2704022" cy="1499250"/>
      </dsp:txXfrm>
    </dsp:sp>
    <dsp:sp modelId="{7B736FEB-3D90-4F3D-8391-2B81525FA6B4}">
      <dsp:nvSpPr>
        <dsp:cNvPr id="0" name=""/>
        <dsp:cNvSpPr/>
      </dsp:nvSpPr>
      <dsp:spPr>
        <a:xfrm>
          <a:off x="0" y="1874703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F422B-8530-4BDD-9E87-2917E76A17F4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129C5-A062-429D-ABA0-F48D82667930}">
      <dsp:nvSpPr>
        <dsp:cNvPr id="0" name=""/>
        <dsp:cNvSpPr/>
      </dsp:nvSpPr>
      <dsp:spPr>
        <a:xfrm>
          <a:off x="1731633" y="1874703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Write SQL INSERT statements to add initial data.</a:t>
          </a:r>
        </a:p>
      </dsp:txBody>
      <dsp:txXfrm>
        <a:off x="1731633" y="1874703"/>
        <a:ext cx="2704022" cy="1499250"/>
      </dsp:txXfrm>
    </dsp:sp>
    <dsp:sp modelId="{E2D8B4A7-AD98-4D5A-9B10-E94289B3C407}">
      <dsp:nvSpPr>
        <dsp:cNvPr id="0" name=""/>
        <dsp:cNvSpPr/>
      </dsp:nvSpPr>
      <dsp:spPr>
        <a:xfrm>
          <a:off x="0" y="3748766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0034-CDCF-49A2-92E1-85621C840794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9A18B-6B74-4362-9C1D-5D064B0840DB}">
      <dsp:nvSpPr>
        <dsp:cNvPr id="0" name=""/>
        <dsp:cNvSpPr/>
      </dsp:nvSpPr>
      <dsp:spPr>
        <a:xfrm>
          <a:off x="1731633" y="3748766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Ensure data integrity and avoid duplication.</a:t>
          </a:r>
        </a:p>
      </dsp:txBody>
      <dsp:txXfrm>
        <a:off x="1731633" y="3748766"/>
        <a:ext cx="2704022" cy="1499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7A37C-C037-4A65-A663-86CBFCB8BFA6}">
      <dsp:nvSpPr>
        <dsp:cNvPr id="0" name=""/>
        <dsp:cNvSpPr/>
      </dsp:nvSpPr>
      <dsp:spPr>
        <a:xfrm>
          <a:off x="436948" y="2224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2ECEF-4923-4FB8-81E5-7DFDD80D6289}">
      <dsp:nvSpPr>
        <dsp:cNvPr id="0" name=""/>
        <dsp:cNvSpPr/>
      </dsp:nvSpPr>
      <dsp:spPr>
        <a:xfrm>
          <a:off x="714823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9BD8-F6AE-431A-B674-782CF0898B7D}">
      <dsp:nvSpPr>
        <dsp:cNvPr id="0" name=""/>
        <dsp:cNvSpPr/>
      </dsp:nvSpPr>
      <dsp:spPr>
        <a:xfrm>
          <a:off x="20135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Create SQL queries to generate reports.</a:t>
          </a:r>
        </a:p>
      </dsp:txBody>
      <dsp:txXfrm>
        <a:off x="20135" y="1932441"/>
        <a:ext cx="2137500" cy="720000"/>
      </dsp:txXfrm>
    </dsp:sp>
    <dsp:sp modelId="{8EF0D3A9-A783-4A1C-BADC-58E1B6E376C0}">
      <dsp:nvSpPr>
        <dsp:cNvPr id="0" name=""/>
        <dsp:cNvSpPr/>
      </dsp:nvSpPr>
      <dsp:spPr>
        <a:xfrm>
          <a:off x="2948510" y="2224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E823D-6824-4185-9337-F78408BE7CB7}">
      <dsp:nvSpPr>
        <dsp:cNvPr id="0" name=""/>
        <dsp:cNvSpPr/>
      </dsp:nvSpPr>
      <dsp:spPr>
        <a:xfrm>
          <a:off x="3226385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3EC4D-4971-4AD7-AEDD-FC98A957DC3A}">
      <dsp:nvSpPr>
        <dsp:cNvPr id="0" name=""/>
        <dsp:cNvSpPr/>
      </dsp:nvSpPr>
      <dsp:spPr>
        <a:xfrm>
          <a:off x="2531698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Reports: Customer address data, total balance, and transaction overview.</a:t>
          </a:r>
        </a:p>
      </dsp:txBody>
      <dsp:txXfrm>
        <a:off x="2531698" y="1932441"/>
        <a:ext cx="2137500" cy="720000"/>
      </dsp:txXfrm>
    </dsp:sp>
    <dsp:sp modelId="{464DF22F-0FB4-4609-802D-B36716A329FD}">
      <dsp:nvSpPr>
        <dsp:cNvPr id="0" name=""/>
        <dsp:cNvSpPr/>
      </dsp:nvSpPr>
      <dsp:spPr>
        <a:xfrm>
          <a:off x="5460073" y="2224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9D621-221B-48C4-9BDA-113E6F8886E3}">
      <dsp:nvSpPr>
        <dsp:cNvPr id="0" name=""/>
        <dsp:cNvSpPr/>
      </dsp:nvSpPr>
      <dsp:spPr>
        <a:xfrm>
          <a:off x="5737948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BEBAE-E7CF-436C-9FDD-C3B1610C4FE3}">
      <dsp:nvSpPr>
        <dsp:cNvPr id="0" name=""/>
        <dsp:cNvSpPr/>
      </dsp:nvSpPr>
      <dsp:spPr>
        <a:xfrm>
          <a:off x="5043260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Use SQL SELECT statements and JOINs for data retrieval.</a:t>
          </a:r>
        </a:p>
      </dsp:txBody>
      <dsp:txXfrm>
        <a:off x="5043260" y="1932441"/>
        <a:ext cx="213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782D5-D773-4881-9F7C-2586F1499493}">
      <dsp:nvSpPr>
        <dsp:cNvPr id="0" name=""/>
        <dsp:cNvSpPr/>
      </dsp:nvSpPr>
      <dsp:spPr>
        <a:xfrm>
          <a:off x="0" y="235275"/>
          <a:ext cx="2124604" cy="29744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42" tIns="330200" rIns="16564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Set up a Java development environment.</a:t>
          </a:r>
        </a:p>
      </dsp:txBody>
      <dsp:txXfrm>
        <a:off x="0" y="1365564"/>
        <a:ext cx="2124604" cy="1784668"/>
      </dsp:txXfrm>
    </dsp:sp>
    <dsp:sp modelId="{B2579114-9637-453D-933E-BDD7818D32C6}">
      <dsp:nvSpPr>
        <dsp:cNvPr id="0" name=""/>
        <dsp:cNvSpPr/>
      </dsp:nvSpPr>
      <dsp:spPr>
        <a:xfrm>
          <a:off x="616135" y="532719"/>
          <a:ext cx="892334" cy="892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70" tIns="12700" rIns="6957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46814" y="663398"/>
        <a:ext cx="630976" cy="630976"/>
      </dsp:txXfrm>
    </dsp:sp>
    <dsp:sp modelId="{A089638B-EFBF-4CD7-BC5A-C3CFF4095CD0}">
      <dsp:nvSpPr>
        <dsp:cNvPr id="0" name=""/>
        <dsp:cNvSpPr/>
      </dsp:nvSpPr>
      <dsp:spPr>
        <a:xfrm>
          <a:off x="0" y="3209649"/>
          <a:ext cx="212460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E6B14-5A4C-4D16-9EA0-42750136FBA2}">
      <dsp:nvSpPr>
        <dsp:cNvPr id="0" name=""/>
        <dsp:cNvSpPr/>
      </dsp:nvSpPr>
      <dsp:spPr>
        <a:xfrm>
          <a:off x="2337065" y="235275"/>
          <a:ext cx="2124604" cy="29744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42" tIns="330200" rIns="16564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Create a Java class to execute SQL queries and generate reports.</a:t>
          </a:r>
        </a:p>
      </dsp:txBody>
      <dsp:txXfrm>
        <a:off x="2337065" y="1365564"/>
        <a:ext cx="2124604" cy="1784668"/>
      </dsp:txXfrm>
    </dsp:sp>
    <dsp:sp modelId="{E0288867-38F1-4D58-B100-3B62764D78E6}">
      <dsp:nvSpPr>
        <dsp:cNvPr id="0" name=""/>
        <dsp:cNvSpPr/>
      </dsp:nvSpPr>
      <dsp:spPr>
        <a:xfrm>
          <a:off x="2953200" y="532719"/>
          <a:ext cx="892334" cy="892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70" tIns="12700" rIns="6957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083879" y="663398"/>
        <a:ext cx="630976" cy="630976"/>
      </dsp:txXfrm>
    </dsp:sp>
    <dsp:sp modelId="{43FB2EE8-5175-403A-A30A-DE8887ECAB27}">
      <dsp:nvSpPr>
        <dsp:cNvPr id="0" name=""/>
        <dsp:cNvSpPr/>
      </dsp:nvSpPr>
      <dsp:spPr>
        <a:xfrm>
          <a:off x="2337065" y="3209649"/>
          <a:ext cx="212460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80DF3-0357-4999-A425-EBA8C913428D}">
      <dsp:nvSpPr>
        <dsp:cNvPr id="0" name=""/>
        <dsp:cNvSpPr/>
      </dsp:nvSpPr>
      <dsp:spPr>
        <a:xfrm>
          <a:off x="4674130" y="235275"/>
          <a:ext cx="2124604" cy="29744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42" tIns="330200" rIns="16564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Use Scanner class for user input and display results.</a:t>
          </a:r>
        </a:p>
      </dsp:txBody>
      <dsp:txXfrm>
        <a:off x="4674130" y="1365564"/>
        <a:ext cx="2124604" cy="1784668"/>
      </dsp:txXfrm>
    </dsp:sp>
    <dsp:sp modelId="{C740A20C-5F87-4C4B-9947-3B2F85E92B7B}">
      <dsp:nvSpPr>
        <dsp:cNvPr id="0" name=""/>
        <dsp:cNvSpPr/>
      </dsp:nvSpPr>
      <dsp:spPr>
        <a:xfrm>
          <a:off x="5290266" y="532719"/>
          <a:ext cx="892334" cy="892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70" tIns="12700" rIns="69570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5420945" y="663398"/>
        <a:ext cx="630976" cy="630976"/>
      </dsp:txXfrm>
    </dsp:sp>
    <dsp:sp modelId="{50C862BD-4A86-4247-A440-794307B7DC17}">
      <dsp:nvSpPr>
        <dsp:cNvPr id="0" name=""/>
        <dsp:cNvSpPr/>
      </dsp:nvSpPr>
      <dsp:spPr>
        <a:xfrm>
          <a:off x="4674130" y="3209649"/>
          <a:ext cx="212460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23912-3549-4CBC-98F6-C8022B3A1D5B}">
      <dsp:nvSpPr>
        <dsp:cNvPr id="0" name=""/>
        <dsp:cNvSpPr/>
      </dsp:nvSpPr>
      <dsp:spPr>
        <a:xfrm>
          <a:off x="436948" y="2224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73E9D-AFBF-48CE-B2B7-2C2340C621B8}">
      <dsp:nvSpPr>
        <dsp:cNvPr id="0" name=""/>
        <dsp:cNvSpPr/>
      </dsp:nvSpPr>
      <dsp:spPr>
        <a:xfrm>
          <a:off x="714823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8020F-6AFC-4FC1-AEC2-F8E1308E4145}">
      <dsp:nvSpPr>
        <dsp:cNvPr id="0" name=""/>
        <dsp:cNvSpPr/>
      </dsp:nvSpPr>
      <dsp:spPr>
        <a:xfrm>
          <a:off x="20135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Write dynamic tests for database queries.</a:t>
          </a:r>
        </a:p>
      </dsp:txBody>
      <dsp:txXfrm>
        <a:off x="20135" y="1932441"/>
        <a:ext cx="2137500" cy="720000"/>
      </dsp:txXfrm>
    </dsp:sp>
    <dsp:sp modelId="{B00A0129-31A3-4688-945C-E17C7396E1E8}">
      <dsp:nvSpPr>
        <dsp:cNvPr id="0" name=""/>
        <dsp:cNvSpPr/>
      </dsp:nvSpPr>
      <dsp:spPr>
        <a:xfrm>
          <a:off x="2948510" y="2224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53B6F-E10B-4786-89E5-620FC7D84579}">
      <dsp:nvSpPr>
        <dsp:cNvPr id="0" name=""/>
        <dsp:cNvSpPr/>
      </dsp:nvSpPr>
      <dsp:spPr>
        <a:xfrm>
          <a:off x="3226385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58DC-19F2-4285-BE56-2F8AE2B0B48F}">
      <dsp:nvSpPr>
        <dsp:cNvPr id="0" name=""/>
        <dsp:cNvSpPr/>
      </dsp:nvSpPr>
      <dsp:spPr>
        <a:xfrm>
          <a:off x="2531698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Test scenarios: Customer count, account verification, and transaction totals.</a:t>
          </a:r>
        </a:p>
      </dsp:txBody>
      <dsp:txXfrm>
        <a:off x="2531698" y="1932441"/>
        <a:ext cx="2137500" cy="720000"/>
      </dsp:txXfrm>
    </dsp:sp>
    <dsp:sp modelId="{582A6F4A-A571-47A8-97BC-A961FF75537E}">
      <dsp:nvSpPr>
        <dsp:cNvPr id="0" name=""/>
        <dsp:cNvSpPr/>
      </dsp:nvSpPr>
      <dsp:spPr>
        <a:xfrm>
          <a:off x="5460073" y="2224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823DA-B1C2-4091-BACE-36CA55B076BE}">
      <dsp:nvSpPr>
        <dsp:cNvPr id="0" name=""/>
        <dsp:cNvSpPr/>
      </dsp:nvSpPr>
      <dsp:spPr>
        <a:xfrm>
          <a:off x="5737948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0B18-CBE9-41DC-8857-60D5505F1E5A}">
      <dsp:nvSpPr>
        <dsp:cNvPr id="0" name=""/>
        <dsp:cNvSpPr/>
      </dsp:nvSpPr>
      <dsp:spPr>
        <a:xfrm>
          <a:off x="5043260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Ensure data integrity and handle edge cases.</a:t>
          </a:r>
        </a:p>
      </dsp:txBody>
      <dsp:txXfrm>
        <a:off x="5043260" y="1932441"/>
        <a:ext cx="2137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76AC-E221-4A38-8EFC-1DD9436BA721}">
      <dsp:nvSpPr>
        <dsp:cNvPr id="0" name=""/>
        <dsp:cNvSpPr/>
      </dsp:nvSpPr>
      <dsp:spPr>
        <a:xfrm>
          <a:off x="436948" y="2224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C8822-DFB1-4B99-9ECD-2FCB0D1BB905}">
      <dsp:nvSpPr>
        <dsp:cNvPr id="0" name=""/>
        <dsp:cNvSpPr/>
      </dsp:nvSpPr>
      <dsp:spPr>
        <a:xfrm>
          <a:off x="714823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56449-1A49-40BC-9BFC-834E18B7F568}">
      <dsp:nvSpPr>
        <dsp:cNvPr id="0" name=""/>
        <dsp:cNvSpPr/>
      </dsp:nvSpPr>
      <dsp:spPr>
        <a:xfrm>
          <a:off x="20135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Discuss challenges faced during the project.</a:t>
          </a:r>
        </a:p>
      </dsp:txBody>
      <dsp:txXfrm>
        <a:off x="20135" y="1932441"/>
        <a:ext cx="2137500" cy="720000"/>
      </dsp:txXfrm>
    </dsp:sp>
    <dsp:sp modelId="{F753C27A-0461-4BC1-9F87-A96C84E7762A}">
      <dsp:nvSpPr>
        <dsp:cNvPr id="0" name=""/>
        <dsp:cNvSpPr/>
      </dsp:nvSpPr>
      <dsp:spPr>
        <a:xfrm>
          <a:off x="2948510" y="2224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696FD-A268-4297-932B-38D15472D00F}">
      <dsp:nvSpPr>
        <dsp:cNvPr id="0" name=""/>
        <dsp:cNvSpPr/>
      </dsp:nvSpPr>
      <dsp:spPr>
        <a:xfrm>
          <a:off x="3226385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8FEA1-EE3C-4E3B-BB9A-79B444E6F071}">
      <dsp:nvSpPr>
        <dsp:cNvPr id="0" name=""/>
        <dsp:cNvSpPr/>
      </dsp:nvSpPr>
      <dsp:spPr>
        <a:xfrm>
          <a:off x="2531698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Key learnings and solutions implemented.</a:t>
          </a:r>
        </a:p>
      </dsp:txBody>
      <dsp:txXfrm>
        <a:off x="2531698" y="1932441"/>
        <a:ext cx="2137500" cy="720000"/>
      </dsp:txXfrm>
    </dsp:sp>
    <dsp:sp modelId="{E0BBDCE3-93A6-4866-8497-22CDBDCC6E95}">
      <dsp:nvSpPr>
        <dsp:cNvPr id="0" name=""/>
        <dsp:cNvSpPr/>
      </dsp:nvSpPr>
      <dsp:spPr>
        <a:xfrm>
          <a:off x="5460073" y="2224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50307-C817-4251-ACEF-BB17F492E217}">
      <dsp:nvSpPr>
        <dsp:cNvPr id="0" name=""/>
        <dsp:cNvSpPr/>
      </dsp:nvSpPr>
      <dsp:spPr>
        <a:xfrm>
          <a:off x="5737948" y="5003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97B69-234F-418C-9390-91FBAAEFE9F0}">
      <dsp:nvSpPr>
        <dsp:cNvPr id="0" name=""/>
        <dsp:cNvSpPr/>
      </dsp:nvSpPr>
      <dsp:spPr>
        <a:xfrm>
          <a:off x="5043260" y="19324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Importance of teamwork and individual contributions.</a:t>
          </a:r>
        </a:p>
      </dsp:txBody>
      <dsp:txXfrm>
        <a:off x="5043260" y="1932441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0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6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1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6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3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lick.pstmrk.it/3s/www.digitalregenesys.com%2Fall-courses%2Ffull-stack-development/50O3/zUC2AQ/AQ/47feed57-dbd4-497a-9c5c-335875891e1a/1/dbvccMLfL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146" y="982132"/>
            <a:ext cx="3070512" cy="282388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SQL and Java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146" y="4076944"/>
            <a:ext cx="3070512" cy="16796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000000"/>
                </a:solidFill>
              </a:rPr>
              <a:t>Inspired Testing Internship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rgbClr val="000000"/>
                </a:solidFill>
              </a:rPr>
              <a:t>Team Members: Zwivhuya Davhana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rgbClr val="000000"/>
                </a:solidFill>
              </a:rPr>
              <a:t>Rapelang John Mashigo</a:t>
            </a:r>
          </a:p>
          <a:p>
            <a:pPr>
              <a:lnSpc>
                <a:spcPct val="90000"/>
              </a:lnSpc>
            </a:pPr>
            <a:r>
              <a:rPr lang="en-GB" sz="1700">
                <a:solidFill>
                  <a:srgbClr val="000000"/>
                </a:solidFill>
              </a:rPr>
              <a:t>Cameroon Nkomo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95071152-59B7-8053-E75B-08CDE1C9C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4001" y="1377949"/>
            <a:ext cx="4102099" cy="410209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5A3E694-026C-4577-A705-84683ED0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5043368" cy="276999"/>
          </a:xfrm>
          <a:prstGeom prst="rect">
            <a:avLst/>
          </a:prstGeom>
          <a:solidFill>
            <a:srgbClr val="F2F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</a:t>
            </a: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7"/>
              </a:rPr>
              <a:t>https://www.digitalregenesys.com/all-courses/full-stack-development</a:t>
            </a:r>
            <a:r>
              <a:rPr kumimoji="0" lang="en-US" altLang="en-US" sz="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4: Integrating SQL in Java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AFE57C-F466-3D4D-F2F2-8E30663BB9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Stage 5: Writing 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D1FFD-2AC9-6E2E-1461-3FF88557D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781280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Challenges and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E1EB2-61B5-C654-3D81-AE68136AC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511795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612256"/>
            <a:ext cx="7200897" cy="3263612"/>
          </a:xfrm>
        </p:spPr>
        <p:txBody>
          <a:bodyPr>
            <a:normAutofit/>
          </a:bodyPr>
          <a:lstStyle/>
          <a:p>
            <a:r>
              <a:t>- Recap of project objectives and achievements.</a:t>
            </a:r>
          </a:p>
          <a:p>
            <a:r>
              <a:t>- Future improvements and potential enhancements.</a:t>
            </a:r>
          </a:p>
          <a:p>
            <a:r>
              <a:t>- Thank you and Q&amp;A session.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66883-2815-3969-37F3-F0A1F963B6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Objective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5CF2DD5-DEF6-CA22-B868-3FDCC0C856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1: Designing the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9A6584-80D0-EC10-5446-6020CAFB5D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262626"/>
                </a:solidFill>
              </a:rPr>
              <a:t>Database Design Details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6387E8-B15F-D4C5-8436-3325BA8F4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63648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262626"/>
                </a:solidFill>
              </a:rPr>
              <a:t>Stage 2: Implementing the Database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E4C249-B67F-B378-9BB4-F3B29DBA6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40260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Data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customers Sarah and Bob with accounts and transactions.</a:t>
            </a:r>
          </a:p>
          <a:p>
            <a:r>
              <a:t>- Ensure accurate balances and data integrity.</a:t>
            </a:r>
          </a:p>
          <a:p>
            <a:r>
              <a:t>- Snapshots after major steps to avoid data loss.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Stage 3: Creating Reports with 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2DCB2-25B6-6D13-F7A6-5866B2DA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66818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Report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770" y="469900"/>
            <a:ext cx="4465222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- </a:t>
            </a: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SELECT a.account_type, COUNT(t.transaction_id) AS transaction_count, SUM(t.amount) AS total_amount</a:t>
            </a:r>
          </a:p>
          <a:p>
            <a:pPr>
              <a:lnSpc>
                <a:spcPct val="90000"/>
              </a:lnSpc>
            </a:pP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FROM Customers c</a:t>
            </a:r>
          </a:p>
          <a:p>
            <a:pPr>
              <a:lnSpc>
                <a:spcPct val="90000"/>
              </a:lnSpc>
            </a:pP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JOIN Accounts a ON c.customer_id = a.customer_id</a:t>
            </a:r>
          </a:p>
          <a:p>
            <a:pPr>
              <a:lnSpc>
                <a:spcPct val="90000"/>
              </a:lnSpc>
            </a:pP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JOIN Transactions t ON a.account_number = t.account_number</a:t>
            </a:r>
          </a:p>
          <a:p>
            <a:pPr>
              <a:lnSpc>
                <a:spcPct val="90000"/>
              </a:lnSpc>
            </a:pP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WHERE c.customer_id = ?</a:t>
            </a:r>
          </a:p>
          <a:p>
            <a:pPr>
              <a:lnSpc>
                <a:spcPct val="90000"/>
              </a:lnSpc>
            </a:pPr>
            <a: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  <a:t>GROUP BY a.account_type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0">
                <a:solidFill>
                  <a:schemeClr val="bg1"/>
                </a:solidFill>
                <a:effectLst/>
                <a:highlight>
                  <a:srgbClr val="24283B"/>
                </a:highlight>
                <a:latin typeface="Consolas" panose="020B0609020204030204" pitchFamily="49" charset="0"/>
              </a:rPr>
            </a:br>
            <a:endParaRPr lang="en-US" sz="1700" b="0">
              <a:solidFill>
                <a:schemeClr val="bg1"/>
              </a:solidFill>
              <a:effectLst/>
              <a:highlight>
                <a:srgbClr val="24283B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That is an example of an SQL query to get the transaction summary of a customer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31</TotalTime>
  <Words>532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Garamond</vt:lpstr>
      <vt:lpstr>Georgia</vt:lpstr>
      <vt:lpstr>Organic</vt:lpstr>
      <vt:lpstr>SQL and Java Project Overview</vt:lpstr>
      <vt:lpstr>Introduction</vt:lpstr>
      <vt:lpstr>Project Objective</vt:lpstr>
      <vt:lpstr>Stage 1: Designing the Database</vt:lpstr>
      <vt:lpstr>Database Design Details</vt:lpstr>
      <vt:lpstr>Stage 2: Implementing the Database</vt:lpstr>
      <vt:lpstr>Initial Data Insertion</vt:lpstr>
      <vt:lpstr>Stage 3: Creating Reports with SQL</vt:lpstr>
      <vt:lpstr>Report Examples</vt:lpstr>
      <vt:lpstr>Stage 4: Integrating SQL in Java</vt:lpstr>
      <vt:lpstr>Stage 5: Writing Tests</vt:lpstr>
      <vt:lpstr>Challenges and Learnings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ZWIVHUYA DAVHANA</cp:lastModifiedBy>
  <cp:revision>2</cp:revision>
  <dcterms:created xsi:type="dcterms:W3CDTF">2013-01-27T09:14:16Z</dcterms:created>
  <dcterms:modified xsi:type="dcterms:W3CDTF">2024-06-26T10:14:58Z</dcterms:modified>
  <cp:category/>
</cp:coreProperties>
</file>