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0" r:id="rId3"/>
    <p:sldId id="258" r:id="rId4"/>
    <p:sldId id="262" r:id="rId5"/>
    <p:sldId id="263" r:id="rId6"/>
    <p:sldId id="257" r:id="rId7"/>
    <p:sldId id="264" r:id="rId8"/>
    <p:sldId id="265" r:id="rId9"/>
    <p:sldId id="261" r:id="rId10"/>
    <p:sldId id="266" r:id="rId11"/>
    <p:sldId id="267" r:id="rId12"/>
    <p:sldId id="277" r:id="rId13"/>
    <p:sldId id="269" r:id="rId14"/>
    <p:sldId id="270" r:id="rId15"/>
    <p:sldId id="271" r:id="rId16"/>
    <p:sldId id="272" r:id="rId17"/>
    <p:sldId id="273" r:id="rId18"/>
    <p:sldId id="27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64E380-CC8C-4648-99F5-4EC45339AA7D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3D6AF7D-4FD2-420E-A077-8D7A972DF2E2}">
      <dgm:prSet custT="1"/>
      <dgm:spPr/>
      <dgm:t>
        <a:bodyPr/>
        <a:lstStyle/>
        <a:p>
          <a:r>
            <a:rPr lang="en-ID" sz="3200" b="1" dirty="0"/>
            <a:t>Year dan MSRP</a:t>
          </a:r>
          <a:endParaRPr lang="en-US" sz="3200" b="1" dirty="0"/>
        </a:p>
      </dgm:t>
    </dgm:pt>
    <dgm:pt modelId="{9CBE488E-B3E7-4B02-97EA-A33EF4B07655}" type="parTrans" cxnId="{2A60E24A-9D2A-49F0-8B3B-F4843560CFE5}">
      <dgm:prSet/>
      <dgm:spPr/>
      <dgm:t>
        <a:bodyPr/>
        <a:lstStyle/>
        <a:p>
          <a:endParaRPr lang="en-US"/>
        </a:p>
      </dgm:t>
    </dgm:pt>
    <dgm:pt modelId="{922F636B-D254-49B2-8BFC-DB53B88AC5D5}" type="sibTrans" cxnId="{2A60E24A-9D2A-49F0-8B3B-F4843560CFE5}">
      <dgm:prSet/>
      <dgm:spPr/>
      <dgm:t>
        <a:bodyPr/>
        <a:lstStyle/>
        <a:p>
          <a:endParaRPr lang="en-US"/>
        </a:p>
      </dgm:t>
    </dgm:pt>
    <dgm:pt modelId="{77FA179C-A9A4-4EFB-BF28-1018F9B95D8A}">
      <dgm:prSet/>
      <dgm:spPr/>
      <dgm:t>
        <a:bodyPr/>
        <a:lstStyle/>
        <a:p>
          <a:r>
            <a:rPr lang="en-ID" dirty="0"/>
            <a:t>entropy(S) = entropy([19+,11-])</a:t>
          </a:r>
          <a:endParaRPr lang="en-US" dirty="0"/>
        </a:p>
      </dgm:t>
    </dgm:pt>
    <dgm:pt modelId="{26BDEA46-916B-4DCA-9649-8AA37A4EBD53}" type="parTrans" cxnId="{84F42F29-F5D6-4F0B-A5CB-B92CC20EC91F}">
      <dgm:prSet/>
      <dgm:spPr/>
      <dgm:t>
        <a:bodyPr/>
        <a:lstStyle/>
        <a:p>
          <a:endParaRPr lang="en-US"/>
        </a:p>
      </dgm:t>
    </dgm:pt>
    <dgm:pt modelId="{3D8DAEE0-5786-4881-9156-6731CCF30767}" type="sibTrans" cxnId="{84F42F29-F5D6-4F0B-A5CB-B92CC20EC91F}">
      <dgm:prSet/>
      <dgm:spPr/>
      <dgm:t>
        <a:bodyPr/>
        <a:lstStyle/>
        <a:p>
          <a:endParaRPr lang="en-US"/>
        </a:p>
      </dgm:t>
    </dgm:pt>
    <dgm:pt modelId="{7257C100-E737-46CC-98F5-312109FC70CF}">
      <dgm:prSet/>
      <dgm:spPr/>
      <dgm:t>
        <a:bodyPr/>
        <a:lstStyle/>
        <a:p>
          <a:r>
            <a:rPr lang="en-ID" dirty="0"/>
            <a:t>entropy([19+,11-]) = </a:t>
          </a:r>
          <a:r>
            <a:rPr lang="en-ID" b="0" i="0" dirty="0"/>
            <a:t>0.948</a:t>
          </a:r>
          <a:r>
            <a:rPr lang="en-ID" dirty="0"/>
            <a:t> </a:t>
          </a:r>
          <a:endParaRPr lang="en-US" dirty="0"/>
        </a:p>
      </dgm:t>
    </dgm:pt>
    <dgm:pt modelId="{32E4D959-894E-429D-9B26-AB220EB22AA4}" type="parTrans" cxnId="{D6D8A195-CA6F-46C2-AC2E-E0511BC94395}">
      <dgm:prSet/>
      <dgm:spPr/>
      <dgm:t>
        <a:bodyPr/>
        <a:lstStyle/>
        <a:p>
          <a:endParaRPr lang="en-US"/>
        </a:p>
      </dgm:t>
    </dgm:pt>
    <dgm:pt modelId="{1CFA2031-1B03-4B77-ACB3-3B1C7A358DF2}" type="sibTrans" cxnId="{D6D8A195-CA6F-46C2-AC2E-E0511BC94395}">
      <dgm:prSet/>
      <dgm:spPr/>
      <dgm:t>
        <a:bodyPr/>
        <a:lstStyle/>
        <a:p>
          <a:endParaRPr lang="en-US"/>
        </a:p>
      </dgm:t>
    </dgm:pt>
    <dgm:pt modelId="{47EF876E-75B4-43D6-9EF1-FE8176011122}">
      <dgm:prSet/>
      <dgm:spPr/>
      <dgm:t>
        <a:bodyPr/>
        <a:lstStyle/>
        <a:p>
          <a:r>
            <a:rPr lang="en-ID" dirty="0"/>
            <a:t>entropy([10+,0-]) = 0 → Entropy old</a:t>
          </a:r>
          <a:endParaRPr lang="en-US" dirty="0"/>
        </a:p>
      </dgm:t>
    </dgm:pt>
    <dgm:pt modelId="{18DA098D-AC4D-4DEF-ACDB-6C532229640F}" type="parTrans" cxnId="{97BAC9DE-0702-43E8-B1D2-1F6F534111FC}">
      <dgm:prSet/>
      <dgm:spPr/>
      <dgm:t>
        <a:bodyPr/>
        <a:lstStyle/>
        <a:p>
          <a:endParaRPr lang="en-US"/>
        </a:p>
      </dgm:t>
    </dgm:pt>
    <dgm:pt modelId="{33F071E8-0BA7-4AFC-BD1F-06E1AD6CDC4B}" type="sibTrans" cxnId="{97BAC9DE-0702-43E8-B1D2-1F6F534111FC}">
      <dgm:prSet/>
      <dgm:spPr/>
      <dgm:t>
        <a:bodyPr/>
        <a:lstStyle/>
        <a:p>
          <a:endParaRPr lang="en-US"/>
        </a:p>
      </dgm:t>
    </dgm:pt>
    <dgm:pt modelId="{8126A26D-B76E-4B27-9C63-A6699F8AC106}">
      <dgm:prSet/>
      <dgm:spPr/>
      <dgm:t>
        <a:bodyPr/>
        <a:lstStyle/>
        <a:p>
          <a:r>
            <a:rPr lang="en-ID" dirty="0"/>
            <a:t>entropy([9+,11-]) = </a:t>
          </a:r>
          <a:r>
            <a:rPr lang="en-ID" b="0" i="0" dirty="0"/>
            <a:t>0.993</a:t>
          </a:r>
          <a:r>
            <a:rPr lang="en-ID" dirty="0"/>
            <a:t> → Entropy New</a:t>
          </a:r>
          <a:endParaRPr lang="en-US" dirty="0"/>
        </a:p>
      </dgm:t>
    </dgm:pt>
    <dgm:pt modelId="{881D326F-4A51-45F3-95A3-15F26DAA49D2}" type="parTrans" cxnId="{4366E82E-A8D8-40EA-8101-154C215820B7}">
      <dgm:prSet/>
      <dgm:spPr/>
      <dgm:t>
        <a:bodyPr/>
        <a:lstStyle/>
        <a:p>
          <a:endParaRPr lang="en-US"/>
        </a:p>
      </dgm:t>
    </dgm:pt>
    <dgm:pt modelId="{1557D8E5-741F-4CEC-9A3F-62900092331E}" type="sibTrans" cxnId="{4366E82E-A8D8-40EA-8101-154C215820B7}">
      <dgm:prSet/>
      <dgm:spPr/>
      <dgm:t>
        <a:bodyPr/>
        <a:lstStyle/>
        <a:p>
          <a:endParaRPr lang="en-US"/>
        </a:p>
      </dgm:t>
    </dgm:pt>
    <dgm:pt modelId="{71007C37-BE23-4498-98CD-9B02B66E51F5}">
      <dgm:prSet/>
      <dgm:spPr/>
      <dgm:t>
        <a:bodyPr/>
        <a:lstStyle/>
        <a:p>
          <a:r>
            <a:rPr lang="en-ID" dirty="0"/>
            <a:t>Gain = 0.584</a:t>
          </a:r>
          <a:endParaRPr lang="en-US" dirty="0"/>
        </a:p>
      </dgm:t>
    </dgm:pt>
    <dgm:pt modelId="{0D3005AE-A2A2-4831-8B7E-C04AF7C57EBA}" type="parTrans" cxnId="{C76C4CA2-F8D8-42DE-AF9A-64A064CC0D95}">
      <dgm:prSet/>
      <dgm:spPr/>
      <dgm:t>
        <a:bodyPr/>
        <a:lstStyle/>
        <a:p>
          <a:endParaRPr lang="en-US"/>
        </a:p>
      </dgm:t>
    </dgm:pt>
    <dgm:pt modelId="{32AEE97D-37E6-4869-8EE2-5C1E33A3D724}" type="sibTrans" cxnId="{C76C4CA2-F8D8-42DE-AF9A-64A064CC0D95}">
      <dgm:prSet/>
      <dgm:spPr/>
      <dgm:t>
        <a:bodyPr/>
        <a:lstStyle/>
        <a:p>
          <a:endParaRPr lang="en-US"/>
        </a:p>
      </dgm:t>
    </dgm:pt>
    <dgm:pt modelId="{1481E962-2D6B-4BA5-B2A7-B569E8A5955E}" type="pres">
      <dgm:prSet presAssocID="{8764E380-CC8C-4648-99F5-4EC45339AA7D}" presName="vert0" presStyleCnt="0">
        <dgm:presLayoutVars>
          <dgm:dir/>
          <dgm:animOne val="branch"/>
          <dgm:animLvl val="lvl"/>
        </dgm:presLayoutVars>
      </dgm:prSet>
      <dgm:spPr/>
    </dgm:pt>
    <dgm:pt modelId="{24D7D088-741F-4C40-857F-04082B159CDA}" type="pres">
      <dgm:prSet presAssocID="{73D6AF7D-4FD2-420E-A077-8D7A972DF2E2}" presName="thickLine" presStyleLbl="alignNode1" presStyleIdx="0" presStyleCnt="6"/>
      <dgm:spPr/>
    </dgm:pt>
    <dgm:pt modelId="{F2DC24CB-22E0-44DE-A01C-7E6C9281512C}" type="pres">
      <dgm:prSet presAssocID="{73D6AF7D-4FD2-420E-A077-8D7A972DF2E2}" presName="horz1" presStyleCnt="0"/>
      <dgm:spPr/>
    </dgm:pt>
    <dgm:pt modelId="{EDE88D0B-3CE5-4925-94DB-19EC223F50D0}" type="pres">
      <dgm:prSet presAssocID="{73D6AF7D-4FD2-420E-A077-8D7A972DF2E2}" presName="tx1" presStyleLbl="revTx" presStyleIdx="0" presStyleCnt="6"/>
      <dgm:spPr/>
    </dgm:pt>
    <dgm:pt modelId="{5B6B4B88-01E1-48C6-86EF-F999DFA99D9D}" type="pres">
      <dgm:prSet presAssocID="{73D6AF7D-4FD2-420E-A077-8D7A972DF2E2}" presName="vert1" presStyleCnt="0"/>
      <dgm:spPr/>
    </dgm:pt>
    <dgm:pt modelId="{D28DDEB6-66E2-4BC9-867A-441947EFD2CF}" type="pres">
      <dgm:prSet presAssocID="{77FA179C-A9A4-4EFB-BF28-1018F9B95D8A}" presName="thickLine" presStyleLbl="alignNode1" presStyleIdx="1" presStyleCnt="6"/>
      <dgm:spPr/>
    </dgm:pt>
    <dgm:pt modelId="{6848603F-5981-4825-83D1-9D09C3D1E606}" type="pres">
      <dgm:prSet presAssocID="{77FA179C-A9A4-4EFB-BF28-1018F9B95D8A}" presName="horz1" presStyleCnt="0"/>
      <dgm:spPr/>
    </dgm:pt>
    <dgm:pt modelId="{792B2C00-7B07-4531-8D31-207A459B638A}" type="pres">
      <dgm:prSet presAssocID="{77FA179C-A9A4-4EFB-BF28-1018F9B95D8A}" presName="tx1" presStyleLbl="revTx" presStyleIdx="1" presStyleCnt="6"/>
      <dgm:spPr/>
    </dgm:pt>
    <dgm:pt modelId="{2C03798F-6915-4D4F-A20B-2697995E9845}" type="pres">
      <dgm:prSet presAssocID="{77FA179C-A9A4-4EFB-BF28-1018F9B95D8A}" presName="vert1" presStyleCnt="0"/>
      <dgm:spPr/>
    </dgm:pt>
    <dgm:pt modelId="{0BEA510F-E1BB-459B-B44F-7518A3C2FF46}" type="pres">
      <dgm:prSet presAssocID="{7257C100-E737-46CC-98F5-312109FC70CF}" presName="thickLine" presStyleLbl="alignNode1" presStyleIdx="2" presStyleCnt="6"/>
      <dgm:spPr/>
    </dgm:pt>
    <dgm:pt modelId="{CB0C3FEA-88D4-45E2-A851-6CCCBDAAA701}" type="pres">
      <dgm:prSet presAssocID="{7257C100-E737-46CC-98F5-312109FC70CF}" presName="horz1" presStyleCnt="0"/>
      <dgm:spPr/>
    </dgm:pt>
    <dgm:pt modelId="{A3E5AE88-954F-4781-A87B-8AFA9E4E27BD}" type="pres">
      <dgm:prSet presAssocID="{7257C100-E737-46CC-98F5-312109FC70CF}" presName="tx1" presStyleLbl="revTx" presStyleIdx="2" presStyleCnt="6"/>
      <dgm:spPr/>
    </dgm:pt>
    <dgm:pt modelId="{85302A34-B79B-4783-B5C6-6D9882691244}" type="pres">
      <dgm:prSet presAssocID="{7257C100-E737-46CC-98F5-312109FC70CF}" presName="vert1" presStyleCnt="0"/>
      <dgm:spPr/>
    </dgm:pt>
    <dgm:pt modelId="{9CF2B10D-4A40-4125-9B08-39298CE7E918}" type="pres">
      <dgm:prSet presAssocID="{47EF876E-75B4-43D6-9EF1-FE8176011122}" presName="thickLine" presStyleLbl="alignNode1" presStyleIdx="3" presStyleCnt="6"/>
      <dgm:spPr/>
    </dgm:pt>
    <dgm:pt modelId="{604D692C-874B-4EBA-B490-EA3A4F451EF3}" type="pres">
      <dgm:prSet presAssocID="{47EF876E-75B4-43D6-9EF1-FE8176011122}" presName="horz1" presStyleCnt="0"/>
      <dgm:spPr/>
    </dgm:pt>
    <dgm:pt modelId="{0817325D-DB12-4A1B-9DFB-F8453F7ED4AF}" type="pres">
      <dgm:prSet presAssocID="{47EF876E-75B4-43D6-9EF1-FE8176011122}" presName="tx1" presStyleLbl="revTx" presStyleIdx="3" presStyleCnt="6"/>
      <dgm:spPr/>
    </dgm:pt>
    <dgm:pt modelId="{EF22B6E7-C365-4110-82F9-F4F5A3738D02}" type="pres">
      <dgm:prSet presAssocID="{47EF876E-75B4-43D6-9EF1-FE8176011122}" presName="vert1" presStyleCnt="0"/>
      <dgm:spPr/>
    </dgm:pt>
    <dgm:pt modelId="{7E188159-5DD5-49D8-92E1-871CE1734502}" type="pres">
      <dgm:prSet presAssocID="{8126A26D-B76E-4B27-9C63-A6699F8AC106}" presName="thickLine" presStyleLbl="alignNode1" presStyleIdx="4" presStyleCnt="6"/>
      <dgm:spPr/>
    </dgm:pt>
    <dgm:pt modelId="{7B1D0D24-1C38-42FF-AE45-C902896D214E}" type="pres">
      <dgm:prSet presAssocID="{8126A26D-B76E-4B27-9C63-A6699F8AC106}" presName="horz1" presStyleCnt="0"/>
      <dgm:spPr/>
    </dgm:pt>
    <dgm:pt modelId="{E8BA8B57-D0AA-4FE6-A649-56B3692FF481}" type="pres">
      <dgm:prSet presAssocID="{8126A26D-B76E-4B27-9C63-A6699F8AC106}" presName="tx1" presStyleLbl="revTx" presStyleIdx="4" presStyleCnt="6"/>
      <dgm:spPr/>
    </dgm:pt>
    <dgm:pt modelId="{A0D3FC4D-C9D9-4DB2-89D2-FA281D348AEF}" type="pres">
      <dgm:prSet presAssocID="{8126A26D-B76E-4B27-9C63-A6699F8AC106}" presName="vert1" presStyleCnt="0"/>
      <dgm:spPr/>
    </dgm:pt>
    <dgm:pt modelId="{378D35A0-1B40-48A5-9D0E-8A06A5893259}" type="pres">
      <dgm:prSet presAssocID="{71007C37-BE23-4498-98CD-9B02B66E51F5}" presName="thickLine" presStyleLbl="alignNode1" presStyleIdx="5" presStyleCnt="6"/>
      <dgm:spPr/>
    </dgm:pt>
    <dgm:pt modelId="{84316598-5E29-44A4-B451-EE8C3E5866DC}" type="pres">
      <dgm:prSet presAssocID="{71007C37-BE23-4498-98CD-9B02B66E51F5}" presName="horz1" presStyleCnt="0"/>
      <dgm:spPr/>
    </dgm:pt>
    <dgm:pt modelId="{D5D67EA2-5AA0-454B-AD0A-238D09C6A2A9}" type="pres">
      <dgm:prSet presAssocID="{71007C37-BE23-4498-98CD-9B02B66E51F5}" presName="tx1" presStyleLbl="revTx" presStyleIdx="5" presStyleCnt="6"/>
      <dgm:spPr/>
    </dgm:pt>
    <dgm:pt modelId="{D752A953-BC4F-4A97-B7E0-989240F8FEE5}" type="pres">
      <dgm:prSet presAssocID="{71007C37-BE23-4498-98CD-9B02B66E51F5}" presName="vert1" presStyleCnt="0"/>
      <dgm:spPr/>
    </dgm:pt>
  </dgm:ptLst>
  <dgm:cxnLst>
    <dgm:cxn modelId="{84F42F29-F5D6-4F0B-A5CB-B92CC20EC91F}" srcId="{8764E380-CC8C-4648-99F5-4EC45339AA7D}" destId="{77FA179C-A9A4-4EFB-BF28-1018F9B95D8A}" srcOrd="1" destOrd="0" parTransId="{26BDEA46-916B-4DCA-9649-8AA37A4EBD53}" sibTransId="{3D8DAEE0-5786-4881-9156-6731CCF30767}"/>
    <dgm:cxn modelId="{4366E82E-A8D8-40EA-8101-154C215820B7}" srcId="{8764E380-CC8C-4648-99F5-4EC45339AA7D}" destId="{8126A26D-B76E-4B27-9C63-A6699F8AC106}" srcOrd="4" destOrd="0" parTransId="{881D326F-4A51-45F3-95A3-15F26DAA49D2}" sibTransId="{1557D8E5-741F-4CEC-9A3F-62900092331E}"/>
    <dgm:cxn modelId="{ADEBC230-A967-440C-9E21-88CF4F4688EC}" type="presOf" srcId="{71007C37-BE23-4498-98CD-9B02B66E51F5}" destId="{D5D67EA2-5AA0-454B-AD0A-238D09C6A2A9}" srcOrd="0" destOrd="0" presId="urn:microsoft.com/office/officeart/2008/layout/LinedList"/>
    <dgm:cxn modelId="{B101425F-1A9E-4C5D-9F1F-ECE7BA1DC35C}" type="presOf" srcId="{47EF876E-75B4-43D6-9EF1-FE8176011122}" destId="{0817325D-DB12-4A1B-9DFB-F8453F7ED4AF}" srcOrd="0" destOrd="0" presId="urn:microsoft.com/office/officeart/2008/layout/LinedList"/>
    <dgm:cxn modelId="{81088761-8B86-4BCE-9EAF-F713369B0DA9}" type="presOf" srcId="{73D6AF7D-4FD2-420E-A077-8D7A972DF2E2}" destId="{EDE88D0B-3CE5-4925-94DB-19EC223F50D0}" srcOrd="0" destOrd="0" presId="urn:microsoft.com/office/officeart/2008/layout/LinedList"/>
    <dgm:cxn modelId="{2A60E24A-9D2A-49F0-8B3B-F4843560CFE5}" srcId="{8764E380-CC8C-4648-99F5-4EC45339AA7D}" destId="{73D6AF7D-4FD2-420E-A077-8D7A972DF2E2}" srcOrd="0" destOrd="0" parTransId="{9CBE488E-B3E7-4B02-97EA-A33EF4B07655}" sibTransId="{922F636B-D254-49B2-8BFC-DB53B88AC5D5}"/>
    <dgm:cxn modelId="{D3E1A351-AC7D-44BF-8FE9-EB6B96FBE3D5}" type="presOf" srcId="{8126A26D-B76E-4B27-9C63-A6699F8AC106}" destId="{E8BA8B57-D0AA-4FE6-A649-56B3692FF481}" srcOrd="0" destOrd="0" presId="urn:microsoft.com/office/officeart/2008/layout/LinedList"/>
    <dgm:cxn modelId="{D6D8A195-CA6F-46C2-AC2E-E0511BC94395}" srcId="{8764E380-CC8C-4648-99F5-4EC45339AA7D}" destId="{7257C100-E737-46CC-98F5-312109FC70CF}" srcOrd="2" destOrd="0" parTransId="{32E4D959-894E-429D-9B26-AB220EB22AA4}" sibTransId="{1CFA2031-1B03-4B77-ACB3-3B1C7A358DF2}"/>
    <dgm:cxn modelId="{8E1AE99E-E7B1-47EC-95C3-A46EAC6F2E03}" type="presOf" srcId="{8764E380-CC8C-4648-99F5-4EC45339AA7D}" destId="{1481E962-2D6B-4BA5-B2A7-B569E8A5955E}" srcOrd="0" destOrd="0" presId="urn:microsoft.com/office/officeart/2008/layout/LinedList"/>
    <dgm:cxn modelId="{C76C4CA2-F8D8-42DE-AF9A-64A064CC0D95}" srcId="{8764E380-CC8C-4648-99F5-4EC45339AA7D}" destId="{71007C37-BE23-4498-98CD-9B02B66E51F5}" srcOrd="5" destOrd="0" parTransId="{0D3005AE-A2A2-4831-8B7E-C04AF7C57EBA}" sibTransId="{32AEE97D-37E6-4869-8EE2-5C1E33A3D724}"/>
    <dgm:cxn modelId="{7B2662BD-A0AA-48AF-9F94-4006FC50BE5A}" type="presOf" srcId="{7257C100-E737-46CC-98F5-312109FC70CF}" destId="{A3E5AE88-954F-4781-A87B-8AFA9E4E27BD}" srcOrd="0" destOrd="0" presId="urn:microsoft.com/office/officeart/2008/layout/LinedList"/>
    <dgm:cxn modelId="{97BAC9DE-0702-43E8-B1D2-1F6F534111FC}" srcId="{8764E380-CC8C-4648-99F5-4EC45339AA7D}" destId="{47EF876E-75B4-43D6-9EF1-FE8176011122}" srcOrd="3" destOrd="0" parTransId="{18DA098D-AC4D-4DEF-ACDB-6C532229640F}" sibTransId="{33F071E8-0BA7-4AFC-BD1F-06E1AD6CDC4B}"/>
    <dgm:cxn modelId="{62A899FA-033B-4BD7-A29C-E4BED0992EF5}" type="presOf" srcId="{77FA179C-A9A4-4EFB-BF28-1018F9B95D8A}" destId="{792B2C00-7B07-4531-8D31-207A459B638A}" srcOrd="0" destOrd="0" presId="urn:microsoft.com/office/officeart/2008/layout/LinedList"/>
    <dgm:cxn modelId="{B492C03E-9635-461C-A41D-565267838657}" type="presParOf" srcId="{1481E962-2D6B-4BA5-B2A7-B569E8A5955E}" destId="{24D7D088-741F-4C40-857F-04082B159CDA}" srcOrd="0" destOrd="0" presId="urn:microsoft.com/office/officeart/2008/layout/LinedList"/>
    <dgm:cxn modelId="{16DAECDC-0229-4635-88FB-3636817B76AE}" type="presParOf" srcId="{1481E962-2D6B-4BA5-B2A7-B569E8A5955E}" destId="{F2DC24CB-22E0-44DE-A01C-7E6C9281512C}" srcOrd="1" destOrd="0" presId="urn:microsoft.com/office/officeart/2008/layout/LinedList"/>
    <dgm:cxn modelId="{E3E8F71E-6475-4FE3-BF58-8F2A838EA80B}" type="presParOf" srcId="{F2DC24CB-22E0-44DE-A01C-7E6C9281512C}" destId="{EDE88D0B-3CE5-4925-94DB-19EC223F50D0}" srcOrd="0" destOrd="0" presId="urn:microsoft.com/office/officeart/2008/layout/LinedList"/>
    <dgm:cxn modelId="{18A54E3C-3D76-4876-8005-C5A69360A1D2}" type="presParOf" srcId="{F2DC24CB-22E0-44DE-A01C-7E6C9281512C}" destId="{5B6B4B88-01E1-48C6-86EF-F999DFA99D9D}" srcOrd="1" destOrd="0" presId="urn:microsoft.com/office/officeart/2008/layout/LinedList"/>
    <dgm:cxn modelId="{93970ADB-0205-45B7-B216-2F7247B605D1}" type="presParOf" srcId="{1481E962-2D6B-4BA5-B2A7-B569E8A5955E}" destId="{D28DDEB6-66E2-4BC9-867A-441947EFD2CF}" srcOrd="2" destOrd="0" presId="urn:microsoft.com/office/officeart/2008/layout/LinedList"/>
    <dgm:cxn modelId="{27198A7F-C802-478C-9212-B0B11F6F3108}" type="presParOf" srcId="{1481E962-2D6B-4BA5-B2A7-B569E8A5955E}" destId="{6848603F-5981-4825-83D1-9D09C3D1E606}" srcOrd="3" destOrd="0" presId="urn:microsoft.com/office/officeart/2008/layout/LinedList"/>
    <dgm:cxn modelId="{314B3372-C974-45E0-93E6-7280F23E9DB7}" type="presParOf" srcId="{6848603F-5981-4825-83D1-9D09C3D1E606}" destId="{792B2C00-7B07-4531-8D31-207A459B638A}" srcOrd="0" destOrd="0" presId="urn:microsoft.com/office/officeart/2008/layout/LinedList"/>
    <dgm:cxn modelId="{04BE6789-5050-47E3-8ED2-C0A644BE1BE4}" type="presParOf" srcId="{6848603F-5981-4825-83D1-9D09C3D1E606}" destId="{2C03798F-6915-4D4F-A20B-2697995E9845}" srcOrd="1" destOrd="0" presId="urn:microsoft.com/office/officeart/2008/layout/LinedList"/>
    <dgm:cxn modelId="{34D26622-39E6-4809-983C-D4795534767B}" type="presParOf" srcId="{1481E962-2D6B-4BA5-B2A7-B569E8A5955E}" destId="{0BEA510F-E1BB-459B-B44F-7518A3C2FF46}" srcOrd="4" destOrd="0" presId="urn:microsoft.com/office/officeart/2008/layout/LinedList"/>
    <dgm:cxn modelId="{9557E7B6-C6D8-4935-8FBA-840A349C6C28}" type="presParOf" srcId="{1481E962-2D6B-4BA5-B2A7-B569E8A5955E}" destId="{CB0C3FEA-88D4-45E2-A851-6CCCBDAAA701}" srcOrd="5" destOrd="0" presId="urn:microsoft.com/office/officeart/2008/layout/LinedList"/>
    <dgm:cxn modelId="{7BDF246D-21A9-42EA-B840-3E3B681A41EC}" type="presParOf" srcId="{CB0C3FEA-88D4-45E2-A851-6CCCBDAAA701}" destId="{A3E5AE88-954F-4781-A87B-8AFA9E4E27BD}" srcOrd="0" destOrd="0" presId="urn:microsoft.com/office/officeart/2008/layout/LinedList"/>
    <dgm:cxn modelId="{21C6B0C9-F767-43B6-AD50-E3371F3E1830}" type="presParOf" srcId="{CB0C3FEA-88D4-45E2-A851-6CCCBDAAA701}" destId="{85302A34-B79B-4783-B5C6-6D9882691244}" srcOrd="1" destOrd="0" presId="urn:microsoft.com/office/officeart/2008/layout/LinedList"/>
    <dgm:cxn modelId="{182D9A5D-81E4-4E5A-B37B-CA850F25F16C}" type="presParOf" srcId="{1481E962-2D6B-4BA5-B2A7-B569E8A5955E}" destId="{9CF2B10D-4A40-4125-9B08-39298CE7E918}" srcOrd="6" destOrd="0" presId="urn:microsoft.com/office/officeart/2008/layout/LinedList"/>
    <dgm:cxn modelId="{BB7728B0-F435-4F5F-BE3E-22600605DEE7}" type="presParOf" srcId="{1481E962-2D6B-4BA5-B2A7-B569E8A5955E}" destId="{604D692C-874B-4EBA-B490-EA3A4F451EF3}" srcOrd="7" destOrd="0" presId="urn:microsoft.com/office/officeart/2008/layout/LinedList"/>
    <dgm:cxn modelId="{E38B77FD-A3D8-48D7-A357-9425CADF5185}" type="presParOf" srcId="{604D692C-874B-4EBA-B490-EA3A4F451EF3}" destId="{0817325D-DB12-4A1B-9DFB-F8453F7ED4AF}" srcOrd="0" destOrd="0" presId="urn:microsoft.com/office/officeart/2008/layout/LinedList"/>
    <dgm:cxn modelId="{57ADFEFF-6D4E-4EDC-B95C-E48B2AD3D121}" type="presParOf" srcId="{604D692C-874B-4EBA-B490-EA3A4F451EF3}" destId="{EF22B6E7-C365-4110-82F9-F4F5A3738D02}" srcOrd="1" destOrd="0" presId="urn:microsoft.com/office/officeart/2008/layout/LinedList"/>
    <dgm:cxn modelId="{1E48B8CC-E212-4EA1-9D29-78D48B49F42B}" type="presParOf" srcId="{1481E962-2D6B-4BA5-B2A7-B569E8A5955E}" destId="{7E188159-5DD5-49D8-92E1-871CE1734502}" srcOrd="8" destOrd="0" presId="urn:microsoft.com/office/officeart/2008/layout/LinedList"/>
    <dgm:cxn modelId="{A5F60FA9-C437-4C55-A969-7F50B2738160}" type="presParOf" srcId="{1481E962-2D6B-4BA5-B2A7-B569E8A5955E}" destId="{7B1D0D24-1C38-42FF-AE45-C902896D214E}" srcOrd="9" destOrd="0" presId="urn:microsoft.com/office/officeart/2008/layout/LinedList"/>
    <dgm:cxn modelId="{38A896AA-1C44-4EB7-9E24-ACBE3D912686}" type="presParOf" srcId="{7B1D0D24-1C38-42FF-AE45-C902896D214E}" destId="{E8BA8B57-D0AA-4FE6-A649-56B3692FF481}" srcOrd="0" destOrd="0" presId="urn:microsoft.com/office/officeart/2008/layout/LinedList"/>
    <dgm:cxn modelId="{422C7D0D-2063-40CD-BE9E-C75746112567}" type="presParOf" srcId="{7B1D0D24-1C38-42FF-AE45-C902896D214E}" destId="{A0D3FC4D-C9D9-4DB2-89D2-FA281D348AEF}" srcOrd="1" destOrd="0" presId="urn:microsoft.com/office/officeart/2008/layout/LinedList"/>
    <dgm:cxn modelId="{EB09A0B7-B8A7-47DE-9201-49EB4E9BC1EE}" type="presParOf" srcId="{1481E962-2D6B-4BA5-B2A7-B569E8A5955E}" destId="{378D35A0-1B40-48A5-9D0E-8A06A5893259}" srcOrd="10" destOrd="0" presId="urn:microsoft.com/office/officeart/2008/layout/LinedList"/>
    <dgm:cxn modelId="{D82F3828-AE0B-4938-ACCA-72B7702B7DF8}" type="presParOf" srcId="{1481E962-2D6B-4BA5-B2A7-B569E8A5955E}" destId="{84316598-5E29-44A4-B451-EE8C3E5866DC}" srcOrd="11" destOrd="0" presId="urn:microsoft.com/office/officeart/2008/layout/LinedList"/>
    <dgm:cxn modelId="{5CD1888D-1380-4CC7-85AF-B65DE99510C9}" type="presParOf" srcId="{84316598-5E29-44A4-B451-EE8C3E5866DC}" destId="{D5D67EA2-5AA0-454B-AD0A-238D09C6A2A9}" srcOrd="0" destOrd="0" presId="urn:microsoft.com/office/officeart/2008/layout/LinedList"/>
    <dgm:cxn modelId="{DEF657FB-126C-4423-B6FD-32BA08F8F734}" type="presParOf" srcId="{84316598-5E29-44A4-B451-EE8C3E5866DC}" destId="{D752A953-BC4F-4A97-B7E0-989240F8FE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64E380-CC8C-4648-99F5-4EC45339AA7D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3D6AF7D-4FD2-420E-A077-8D7A972DF2E2}">
      <dgm:prSet custT="1"/>
      <dgm:spPr/>
      <dgm:t>
        <a:bodyPr/>
        <a:lstStyle/>
        <a:p>
          <a:r>
            <a:rPr lang="en-ID" sz="3200" b="1" dirty="0"/>
            <a:t>Transmission Type dan MSRP</a:t>
          </a:r>
          <a:endParaRPr lang="en-US" sz="3200" b="1" dirty="0"/>
        </a:p>
      </dgm:t>
    </dgm:pt>
    <dgm:pt modelId="{9CBE488E-B3E7-4B02-97EA-A33EF4B07655}" type="parTrans" cxnId="{2A60E24A-9D2A-49F0-8B3B-F4843560CFE5}">
      <dgm:prSet/>
      <dgm:spPr/>
      <dgm:t>
        <a:bodyPr/>
        <a:lstStyle/>
        <a:p>
          <a:endParaRPr lang="en-US"/>
        </a:p>
      </dgm:t>
    </dgm:pt>
    <dgm:pt modelId="{922F636B-D254-49B2-8BFC-DB53B88AC5D5}" type="sibTrans" cxnId="{2A60E24A-9D2A-49F0-8B3B-F4843560CFE5}">
      <dgm:prSet/>
      <dgm:spPr/>
      <dgm:t>
        <a:bodyPr/>
        <a:lstStyle/>
        <a:p>
          <a:endParaRPr lang="en-US"/>
        </a:p>
      </dgm:t>
    </dgm:pt>
    <dgm:pt modelId="{77FA179C-A9A4-4EFB-BF28-1018F9B95D8A}">
      <dgm:prSet/>
      <dgm:spPr/>
      <dgm:t>
        <a:bodyPr/>
        <a:lstStyle/>
        <a:p>
          <a:r>
            <a:rPr lang="en-ID" dirty="0"/>
            <a:t>entropy(S) = entropy([19+,11-])</a:t>
          </a:r>
          <a:endParaRPr lang="en-US" dirty="0"/>
        </a:p>
      </dgm:t>
    </dgm:pt>
    <dgm:pt modelId="{26BDEA46-916B-4DCA-9649-8AA37A4EBD53}" type="parTrans" cxnId="{84F42F29-F5D6-4F0B-A5CB-B92CC20EC91F}">
      <dgm:prSet/>
      <dgm:spPr/>
      <dgm:t>
        <a:bodyPr/>
        <a:lstStyle/>
        <a:p>
          <a:endParaRPr lang="en-US"/>
        </a:p>
      </dgm:t>
    </dgm:pt>
    <dgm:pt modelId="{3D8DAEE0-5786-4881-9156-6731CCF30767}" type="sibTrans" cxnId="{84F42F29-F5D6-4F0B-A5CB-B92CC20EC91F}">
      <dgm:prSet/>
      <dgm:spPr/>
      <dgm:t>
        <a:bodyPr/>
        <a:lstStyle/>
        <a:p>
          <a:endParaRPr lang="en-US"/>
        </a:p>
      </dgm:t>
    </dgm:pt>
    <dgm:pt modelId="{7257C100-E737-46CC-98F5-312109FC70CF}">
      <dgm:prSet/>
      <dgm:spPr/>
      <dgm:t>
        <a:bodyPr/>
        <a:lstStyle/>
        <a:p>
          <a:r>
            <a:rPr lang="en-ID" dirty="0"/>
            <a:t>entropy([19+,11-]) = </a:t>
          </a:r>
          <a:r>
            <a:rPr lang="en-ID" b="0" i="0" dirty="0"/>
            <a:t>0.948</a:t>
          </a:r>
          <a:r>
            <a:rPr lang="en-ID" dirty="0"/>
            <a:t> </a:t>
          </a:r>
          <a:endParaRPr lang="en-US" dirty="0"/>
        </a:p>
      </dgm:t>
    </dgm:pt>
    <dgm:pt modelId="{32E4D959-894E-429D-9B26-AB220EB22AA4}" type="parTrans" cxnId="{D6D8A195-CA6F-46C2-AC2E-E0511BC94395}">
      <dgm:prSet/>
      <dgm:spPr/>
      <dgm:t>
        <a:bodyPr/>
        <a:lstStyle/>
        <a:p>
          <a:endParaRPr lang="en-US"/>
        </a:p>
      </dgm:t>
    </dgm:pt>
    <dgm:pt modelId="{1CFA2031-1B03-4B77-ACB3-3B1C7A358DF2}" type="sibTrans" cxnId="{D6D8A195-CA6F-46C2-AC2E-E0511BC94395}">
      <dgm:prSet/>
      <dgm:spPr/>
      <dgm:t>
        <a:bodyPr/>
        <a:lstStyle/>
        <a:p>
          <a:endParaRPr lang="en-US"/>
        </a:p>
      </dgm:t>
    </dgm:pt>
    <dgm:pt modelId="{47EF876E-75B4-43D6-9EF1-FE8176011122}">
      <dgm:prSet/>
      <dgm:spPr/>
      <dgm:t>
        <a:bodyPr/>
        <a:lstStyle/>
        <a:p>
          <a:r>
            <a:rPr lang="en-ID" dirty="0"/>
            <a:t>entropy([8+,4-]) = </a:t>
          </a:r>
          <a:r>
            <a:rPr lang="en-ID" b="0" i="0" dirty="0"/>
            <a:t>0.918</a:t>
          </a:r>
          <a:r>
            <a:rPr lang="en-ID" dirty="0"/>
            <a:t> → Entropy Manual</a:t>
          </a:r>
          <a:endParaRPr lang="en-US" dirty="0"/>
        </a:p>
      </dgm:t>
    </dgm:pt>
    <dgm:pt modelId="{18DA098D-AC4D-4DEF-ACDB-6C532229640F}" type="parTrans" cxnId="{97BAC9DE-0702-43E8-B1D2-1F6F534111FC}">
      <dgm:prSet/>
      <dgm:spPr/>
      <dgm:t>
        <a:bodyPr/>
        <a:lstStyle/>
        <a:p>
          <a:endParaRPr lang="en-US"/>
        </a:p>
      </dgm:t>
    </dgm:pt>
    <dgm:pt modelId="{33F071E8-0BA7-4AFC-BD1F-06E1AD6CDC4B}" type="sibTrans" cxnId="{97BAC9DE-0702-43E8-B1D2-1F6F534111FC}">
      <dgm:prSet/>
      <dgm:spPr/>
      <dgm:t>
        <a:bodyPr/>
        <a:lstStyle/>
        <a:p>
          <a:endParaRPr lang="en-US"/>
        </a:p>
      </dgm:t>
    </dgm:pt>
    <dgm:pt modelId="{8126A26D-B76E-4B27-9C63-A6699F8AC106}">
      <dgm:prSet/>
      <dgm:spPr/>
      <dgm:t>
        <a:bodyPr/>
        <a:lstStyle/>
        <a:p>
          <a:r>
            <a:rPr lang="en-ID" dirty="0"/>
            <a:t>entropy([11+,7-]) = </a:t>
          </a:r>
          <a:r>
            <a:rPr lang="en-ID" b="0" i="0" dirty="0"/>
            <a:t>0.964</a:t>
          </a:r>
          <a:r>
            <a:rPr lang="en-ID" dirty="0"/>
            <a:t> → Entropy Automatic</a:t>
          </a:r>
          <a:endParaRPr lang="en-US" dirty="0"/>
        </a:p>
      </dgm:t>
    </dgm:pt>
    <dgm:pt modelId="{881D326F-4A51-45F3-95A3-15F26DAA49D2}" type="parTrans" cxnId="{4366E82E-A8D8-40EA-8101-154C215820B7}">
      <dgm:prSet/>
      <dgm:spPr/>
      <dgm:t>
        <a:bodyPr/>
        <a:lstStyle/>
        <a:p>
          <a:endParaRPr lang="en-US"/>
        </a:p>
      </dgm:t>
    </dgm:pt>
    <dgm:pt modelId="{1557D8E5-741F-4CEC-9A3F-62900092331E}" type="sibTrans" cxnId="{4366E82E-A8D8-40EA-8101-154C215820B7}">
      <dgm:prSet/>
      <dgm:spPr/>
      <dgm:t>
        <a:bodyPr/>
        <a:lstStyle/>
        <a:p>
          <a:endParaRPr lang="en-US"/>
        </a:p>
      </dgm:t>
    </dgm:pt>
    <dgm:pt modelId="{71007C37-BE23-4498-98CD-9B02B66E51F5}">
      <dgm:prSet/>
      <dgm:spPr/>
      <dgm:t>
        <a:bodyPr/>
        <a:lstStyle/>
        <a:p>
          <a:r>
            <a:rPr lang="en-ID" dirty="0"/>
            <a:t>Gain = 1.003</a:t>
          </a:r>
          <a:endParaRPr lang="en-US" dirty="0"/>
        </a:p>
      </dgm:t>
    </dgm:pt>
    <dgm:pt modelId="{0D3005AE-A2A2-4831-8B7E-C04AF7C57EBA}" type="parTrans" cxnId="{C76C4CA2-F8D8-42DE-AF9A-64A064CC0D95}">
      <dgm:prSet/>
      <dgm:spPr/>
      <dgm:t>
        <a:bodyPr/>
        <a:lstStyle/>
        <a:p>
          <a:endParaRPr lang="en-US"/>
        </a:p>
      </dgm:t>
    </dgm:pt>
    <dgm:pt modelId="{32AEE97D-37E6-4869-8EE2-5C1E33A3D724}" type="sibTrans" cxnId="{C76C4CA2-F8D8-42DE-AF9A-64A064CC0D95}">
      <dgm:prSet/>
      <dgm:spPr/>
      <dgm:t>
        <a:bodyPr/>
        <a:lstStyle/>
        <a:p>
          <a:endParaRPr lang="en-US"/>
        </a:p>
      </dgm:t>
    </dgm:pt>
    <dgm:pt modelId="{1481E962-2D6B-4BA5-B2A7-B569E8A5955E}" type="pres">
      <dgm:prSet presAssocID="{8764E380-CC8C-4648-99F5-4EC45339AA7D}" presName="vert0" presStyleCnt="0">
        <dgm:presLayoutVars>
          <dgm:dir/>
          <dgm:animOne val="branch"/>
          <dgm:animLvl val="lvl"/>
        </dgm:presLayoutVars>
      </dgm:prSet>
      <dgm:spPr/>
    </dgm:pt>
    <dgm:pt modelId="{24D7D088-741F-4C40-857F-04082B159CDA}" type="pres">
      <dgm:prSet presAssocID="{73D6AF7D-4FD2-420E-A077-8D7A972DF2E2}" presName="thickLine" presStyleLbl="alignNode1" presStyleIdx="0" presStyleCnt="6"/>
      <dgm:spPr/>
    </dgm:pt>
    <dgm:pt modelId="{F2DC24CB-22E0-44DE-A01C-7E6C9281512C}" type="pres">
      <dgm:prSet presAssocID="{73D6AF7D-4FD2-420E-A077-8D7A972DF2E2}" presName="horz1" presStyleCnt="0"/>
      <dgm:spPr/>
    </dgm:pt>
    <dgm:pt modelId="{EDE88D0B-3CE5-4925-94DB-19EC223F50D0}" type="pres">
      <dgm:prSet presAssocID="{73D6AF7D-4FD2-420E-A077-8D7A972DF2E2}" presName="tx1" presStyleLbl="revTx" presStyleIdx="0" presStyleCnt="6"/>
      <dgm:spPr/>
    </dgm:pt>
    <dgm:pt modelId="{5B6B4B88-01E1-48C6-86EF-F999DFA99D9D}" type="pres">
      <dgm:prSet presAssocID="{73D6AF7D-4FD2-420E-A077-8D7A972DF2E2}" presName="vert1" presStyleCnt="0"/>
      <dgm:spPr/>
    </dgm:pt>
    <dgm:pt modelId="{D28DDEB6-66E2-4BC9-867A-441947EFD2CF}" type="pres">
      <dgm:prSet presAssocID="{77FA179C-A9A4-4EFB-BF28-1018F9B95D8A}" presName="thickLine" presStyleLbl="alignNode1" presStyleIdx="1" presStyleCnt="6"/>
      <dgm:spPr/>
    </dgm:pt>
    <dgm:pt modelId="{6848603F-5981-4825-83D1-9D09C3D1E606}" type="pres">
      <dgm:prSet presAssocID="{77FA179C-A9A4-4EFB-BF28-1018F9B95D8A}" presName="horz1" presStyleCnt="0"/>
      <dgm:spPr/>
    </dgm:pt>
    <dgm:pt modelId="{792B2C00-7B07-4531-8D31-207A459B638A}" type="pres">
      <dgm:prSet presAssocID="{77FA179C-A9A4-4EFB-BF28-1018F9B95D8A}" presName="tx1" presStyleLbl="revTx" presStyleIdx="1" presStyleCnt="6"/>
      <dgm:spPr/>
    </dgm:pt>
    <dgm:pt modelId="{2C03798F-6915-4D4F-A20B-2697995E9845}" type="pres">
      <dgm:prSet presAssocID="{77FA179C-A9A4-4EFB-BF28-1018F9B95D8A}" presName="vert1" presStyleCnt="0"/>
      <dgm:spPr/>
    </dgm:pt>
    <dgm:pt modelId="{0BEA510F-E1BB-459B-B44F-7518A3C2FF46}" type="pres">
      <dgm:prSet presAssocID="{7257C100-E737-46CC-98F5-312109FC70CF}" presName="thickLine" presStyleLbl="alignNode1" presStyleIdx="2" presStyleCnt="6"/>
      <dgm:spPr/>
    </dgm:pt>
    <dgm:pt modelId="{CB0C3FEA-88D4-45E2-A851-6CCCBDAAA701}" type="pres">
      <dgm:prSet presAssocID="{7257C100-E737-46CC-98F5-312109FC70CF}" presName="horz1" presStyleCnt="0"/>
      <dgm:spPr/>
    </dgm:pt>
    <dgm:pt modelId="{A3E5AE88-954F-4781-A87B-8AFA9E4E27BD}" type="pres">
      <dgm:prSet presAssocID="{7257C100-E737-46CC-98F5-312109FC70CF}" presName="tx1" presStyleLbl="revTx" presStyleIdx="2" presStyleCnt="6"/>
      <dgm:spPr/>
    </dgm:pt>
    <dgm:pt modelId="{85302A34-B79B-4783-B5C6-6D9882691244}" type="pres">
      <dgm:prSet presAssocID="{7257C100-E737-46CC-98F5-312109FC70CF}" presName="vert1" presStyleCnt="0"/>
      <dgm:spPr/>
    </dgm:pt>
    <dgm:pt modelId="{9CF2B10D-4A40-4125-9B08-39298CE7E918}" type="pres">
      <dgm:prSet presAssocID="{47EF876E-75B4-43D6-9EF1-FE8176011122}" presName="thickLine" presStyleLbl="alignNode1" presStyleIdx="3" presStyleCnt="6"/>
      <dgm:spPr/>
    </dgm:pt>
    <dgm:pt modelId="{604D692C-874B-4EBA-B490-EA3A4F451EF3}" type="pres">
      <dgm:prSet presAssocID="{47EF876E-75B4-43D6-9EF1-FE8176011122}" presName="horz1" presStyleCnt="0"/>
      <dgm:spPr/>
    </dgm:pt>
    <dgm:pt modelId="{0817325D-DB12-4A1B-9DFB-F8453F7ED4AF}" type="pres">
      <dgm:prSet presAssocID="{47EF876E-75B4-43D6-9EF1-FE8176011122}" presName="tx1" presStyleLbl="revTx" presStyleIdx="3" presStyleCnt="6"/>
      <dgm:spPr/>
    </dgm:pt>
    <dgm:pt modelId="{EF22B6E7-C365-4110-82F9-F4F5A3738D02}" type="pres">
      <dgm:prSet presAssocID="{47EF876E-75B4-43D6-9EF1-FE8176011122}" presName="vert1" presStyleCnt="0"/>
      <dgm:spPr/>
    </dgm:pt>
    <dgm:pt modelId="{7E188159-5DD5-49D8-92E1-871CE1734502}" type="pres">
      <dgm:prSet presAssocID="{8126A26D-B76E-4B27-9C63-A6699F8AC106}" presName="thickLine" presStyleLbl="alignNode1" presStyleIdx="4" presStyleCnt="6"/>
      <dgm:spPr/>
    </dgm:pt>
    <dgm:pt modelId="{7B1D0D24-1C38-42FF-AE45-C902896D214E}" type="pres">
      <dgm:prSet presAssocID="{8126A26D-B76E-4B27-9C63-A6699F8AC106}" presName="horz1" presStyleCnt="0"/>
      <dgm:spPr/>
    </dgm:pt>
    <dgm:pt modelId="{E8BA8B57-D0AA-4FE6-A649-56B3692FF481}" type="pres">
      <dgm:prSet presAssocID="{8126A26D-B76E-4B27-9C63-A6699F8AC106}" presName="tx1" presStyleLbl="revTx" presStyleIdx="4" presStyleCnt="6"/>
      <dgm:spPr/>
    </dgm:pt>
    <dgm:pt modelId="{A0D3FC4D-C9D9-4DB2-89D2-FA281D348AEF}" type="pres">
      <dgm:prSet presAssocID="{8126A26D-B76E-4B27-9C63-A6699F8AC106}" presName="vert1" presStyleCnt="0"/>
      <dgm:spPr/>
    </dgm:pt>
    <dgm:pt modelId="{378D35A0-1B40-48A5-9D0E-8A06A5893259}" type="pres">
      <dgm:prSet presAssocID="{71007C37-BE23-4498-98CD-9B02B66E51F5}" presName="thickLine" presStyleLbl="alignNode1" presStyleIdx="5" presStyleCnt="6"/>
      <dgm:spPr/>
    </dgm:pt>
    <dgm:pt modelId="{84316598-5E29-44A4-B451-EE8C3E5866DC}" type="pres">
      <dgm:prSet presAssocID="{71007C37-BE23-4498-98CD-9B02B66E51F5}" presName="horz1" presStyleCnt="0"/>
      <dgm:spPr/>
    </dgm:pt>
    <dgm:pt modelId="{D5D67EA2-5AA0-454B-AD0A-238D09C6A2A9}" type="pres">
      <dgm:prSet presAssocID="{71007C37-BE23-4498-98CD-9B02B66E51F5}" presName="tx1" presStyleLbl="revTx" presStyleIdx="5" presStyleCnt="6"/>
      <dgm:spPr/>
    </dgm:pt>
    <dgm:pt modelId="{D752A953-BC4F-4A97-B7E0-989240F8FEE5}" type="pres">
      <dgm:prSet presAssocID="{71007C37-BE23-4498-98CD-9B02B66E51F5}" presName="vert1" presStyleCnt="0"/>
      <dgm:spPr/>
    </dgm:pt>
  </dgm:ptLst>
  <dgm:cxnLst>
    <dgm:cxn modelId="{84F42F29-F5D6-4F0B-A5CB-B92CC20EC91F}" srcId="{8764E380-CC8C-4648-99F5-4EC45339AA7D}" destId="{77FA179C-A9A4-4EFB-BF28-1018F9B95D8A}" srcOrd="1" destOrd="0" parTransId="{26BDEA46-916B-4DCA-9649-8AA37A4EBD53}" sibTransId="{3D8DAEE0-5786-4881-9156-6731CCF30767}"/>
    <dgm:cxn modelId="{4366E82E-A8D8-40EA-8101-154C215820B7}" srcId="{8764E380-CC8C-4648-99F5-4EC45339AA7D}" destId="{8126A26D-B76E-4B27-9C63-A6699F8AC106}" srcOrd="4" destOrd="0" parTransId="{881D326F-4A51-45F3-95A3-15F26DAA49D2}" sibTransId="{1557D8E5-741F-4CEC-9A3F-62900092331E}"/>
    <dgm:cxn modelId="{ADEBC230-A967-440C-9E21-88CF4F4688EC}" type="presOf" srcId="{71007C37-BE23-4498-98CD-9B02B66E51F5}" destId="{D5D67EA2-5AA0-454B-AD0A-238D09C6A2A9}" srcOrd="0" destOrd="0" presId="urn:microsoft.com/office/officeart/2008/layout/LinedList"/>
    <dgm:cxn modelId="{B101425F-1A9E-4C5D-9F1F-ECE7BA1DC35C}" type="presOf" srcId="{47EF876E-75B4-43D6-9EF1-FE8176011122}" destId="{0817325D-DB12-4A1B-9DFB-F8453F7ED4AF}" srcOrd="0" destOrd="0" presId="urn:microsoft.com/office/officeart/2008/layout/LinedList"/>
    <dgm:cxn modelId="{81088761-8B86-4BCE-9EAF-F713369B0DA9}" type="presOf" srcId="{73D6AF7D-4FD2-420E-A077-8D7A972DF2E2}" destId="{EDE88D0B-3CE5-4925-94DB-19EC223F50D0}" srcOrd="0" destOrd="0" presId="urn:microsoft.com/office/officeart/2008/layout/LinedList"/>
    <dgm:cxn modelId="{2A60E24A-9D2A-49F0-8B3B-F4843560CFE5}" srcId="{8764E380-CC8C-4648-99F5-4EC45339AA7D}" destId="{73D6AF7D-4FD2-420E-A077-8D7A972DF2E2}" srcOrd="0" destOrd="0" parTransId="{9CBE488E-B3E7-4B02-97EA-A33EF4B07655}" sibTransId="{922F636B-D254-49B2-8BFC-DB53B88AC5D5}"/>
    <dgm:cxn modelId="{D3E1A351-AC7D-44BF-8FE9-EB6B96FBE3D5}" type="presOf" srcId="{8126A26D-B76E-4B27-9C63-A6699F8AC106}" destId="{E8BA8B57-D0AA-4FE6-A649-56B3692FF481}" srcOrd="0" destOrd="0" presId="urn:microsoft.com/office/officeart/2008/layout/LinedList"/>
    <dgm:cxn modelId="{D6D8A195-CA6F-46C2-AC2E-E0511BC94395}" srcId="{8764E380-CC8C-4648-99F5-4EC45339AA7D}" destId="{7257C100-E737-46CC-98F5-312109FC70CF}" srcOrd="2" destOrd="0" parTransId="{32E4D959-894E-429D-9B26-AB220EB22AA4}" sibTransId="{1CFA2031-1B03-4B77-ACB3-3B1C7A358DF2}"/>
    <dgm:cxn modelId="{8E1AE99E-E7B1-47EC-95C3-A46EAC6F2E03}" type="presOf" srcId="{8764E380-CC8C-4648-99F5-4EC45339AA7D}" destId="{1481E962-2D6B-4BA5-B2A7-B569E8A5955E}" srcOrd="0" destOrd="0" presId="urn:microsoft.com/office/officeart/2008/layout/LinedList"/>
    <dgm:cxn modelId="{C76C4CA2-F8D8-42DE-AF9A-64A064CC0D95}" srcId="{8764E380-CC8C-4648-99F5-4EC45339AA7D}" destId="{71007C37-BE23-4498-98CD-9B02B66E51F5}" srcOrd="5" destOrd="0" parTransId="{0D3005AE-A2A2-4831-8B7E-C04AF7C57EBA}" sibTransId="{32AEE97D-37E6-4869-8EE2-5C1E33A3D724}"/>
    <dgm:cxn modelId="{7B2662BD-A0AA-48AF-9F94-4006FC50BE5A}" type="presOf" srcId="{7257C100-E737-46CC-98F5-312109FC70CF}" destId="{A3E5AE88-954F-4781-A87B-8AFA9E4E27BD}" srcOrd="0" destOrd="0" presId="urn:microsoft.com/office/officeart/2008/layout/LinedList"/>
    <dgm:cxn modelId="{97BAC9DE-0702-43E8-B1D2-1F6F534111FC}" srcId="{8764E380-CC8C-4648-99F5-4EC45339AA7D}" destId="{47EF876E-75B4-43D6-9EF1-FE8176011122}" srcOrd="3" destOrd="0" parTransId="{18DA098D-AC4D-4DEF-ACDB-6C532229640F}" sibTransId="{33F071E8-0BA7-4AFC-BD1F-06E1AD6CDC4B}"/>
    <dgm:cxn modelId="{62A899FA-033B-4BD7-A29C-E4BED0992EF5}" type="presOf" srcId="{77FA179C-A9A4-4EFB-BF28-1018F9B95D8A}" destId="{792B2C00-7B07-4531-8D31-207A459B638A}" srcOrd="0" destOrd="0" presId="urn:microsoft.com/office/officeart/2008/layout/LinedList"/>
    <dgm:cxn modelId="{B492C03E-9635-461C-A41D-565267838657}" type="presParOf" srcId="{1481E962-2D6B-4BA5-B2A7-B569E8A5955E}" destId="{24D7D088-741F-4C40-857F-04082B159CDA}" srcOrd="0" destOrd="0" presId="urn:microsoft.com/office/officeart/2008/layout/LinedList"/>
    <dgm:cxn modelId="{16DAECDC-0229-4635-88FB-3636817B76AE}" type="presParOf" srcId="{1481E962-2D6B-4BA5-B2A7-B569E8A5955E}" destId="{F2DC24CB-22E0-44DE-A01C-7E6C9281512C}" srcOrd="1" destOrd="0" presId="urn:microsoft.com/office/officeart/2008/layout/LinedList"/>
    <dgm:cxn modelId="{E3E8F71E-6475-4FE3-BF58-8F2A838EA80B}" type="presParOf" srcId="{F2DC24CB-22E0-44DE-A01C-7E6C9281512C}" destId="{EDE88D0B-3CE5-4925-94DB-19EC223F50D0}" srcOrd="0" destOrd="0" presId="urn:microsoft.com/office/officeart/2008/layout/LinedList"/>
    <dgm:cxn modelId="{18A54E3C-3D76-4876-8005-C5A69360A1D2}" type="presParOf" srcId="{F2DC24CB-22E0-44DE-A01C-7E6C9281512C}" destId="{5B6B4B88-01E1-48C6-86EF-F999DFA99D9D}" srcOrd="1" destOrd="0" presId="urn:microsoft.com/office/officeart/2008/layout/LinedList"/>
    <dgm:cxn modelId="{93970ADB-0205-45B7-B216-2F7247B605D1}" type="presParOf" srcId="{1481E962-2D6B-4BA5-B2A7-B569E8A5955E}" destId="{D28DDEB6-66E2-4BC9-867A-441947EFD2CF}" srcOrd="2" destOrd="0" presId="urn:microsoft.com/office/officeart/2008/layout/LinedList"/>
    <dgm:cxn modelId="{27198A7F-C802-478C-9212-B0B11F6F3108}" type="presParOf" srcId="{1481E962-2D6B-4BA5-B2A7-B569E8A5955E}" destId="{6848603F-5981-4825-83D1-9D09C3D1E606}" srcOrd="3" destOrd="0" presId="urn:microsoft.com/office/officeart/2008/layout/LinedList"/>
    <dgm:cxn modelId="{314B3372-C974-45E0-93E6-7280F23E9DB7}" type="presParOf" srcId="{6848603F-5981-4825-83D1-9D09C3D1E606}" destId="{792B2C00-7B07-4531-8D31-207A459B638A}" srcOrd="0" destOrd="0" presId="urn:microsoft.com/office/officeart/2008/layout/LinedList"/>
    <dgm:cxn modelId="{04BE6789-5050-47E3-8ED2-C0A644BE1BE4}" type="presParOf" srcId="{6848603F-5981-4825-83D1-9D09C3D1E606}" destId="{2C03798F-6915-4D4F-A20B-2697995E9845}" srcOrd="1" destOrd="0" presId="urn:microsoft.com/office/officeart/2008/layout/LinedList"/>
    <dgm:cxn modelId="{34D26622-39E6-4809-983C-D4795534767B}" type="presParOf" srcId="{1481E962-2D6B-4BA5-B2A7-B569E8A5955E}" destId="{0BEA510F-E1BB-459B-B44F-7518A3C2FF46}" srcOrd="4" destOrd="0" presId="urn:microsoft.com/office/officeart/2008/layout/LinedList"/>
    <dgm:cxn modelId="{9557E7B6-C6D8-4935-8FBA-840A349C6C28}" type="presParOf" srcId="{1481E962-2D6B-4BA5-B2A7-B569E8A5955E}" destId="{CB0C3FEA-88D4-45E2-A851-6CCCBDAAA701}" srcOrd="5" destOrd="0" presId="urn:microsoft.com/office/officeart/2008/layout/LinedList"/>
    <dgm:cxn modelId="{7BDF246D-21A9-42EA-B840-3E3B681A41EC}" type="presParOf" srcId="{CB0C3FEA-88D4-45E2-A851-6CCCBDAAA701}" destId="{A3E5AE88-954F-4781-A87B-8AFA9E4E27BD}" srcOrd="0" destOrd="0" presId="urn:microsoft.com/office/officeart/2008/layout/LinedList"/>
    <dgm:cxn modelId="{21C6B0C9-F767-43B6-AD50-E3371F3E1830}" type="presParOf" srcId="{CB0C3FEA-88D4-45E2-A851-6CCCBDAAA701}" destId="{85302A34-B79B-4783-B5C6-6D9882691244}" srcOrd="1" destOrd="0" presId="urn:microsoft.com/office/officeart/2008/layout/LinedList"/>
    <dgm:cxn modelId="{182D9A5D-81E4-4E5A-B37B-CA850F25F16C}" type="presParOf" srcId="{1481E962-2D6B-4BA5-B2A7-B569E8A5955E}" destId="{9CF2B10D-4A40-4125-9B08-39298CE7E918}" srcOrd="6" destOrd="0" presId="urn:microsoft.com/office/officeart/2008/layout/LinedList"/>
    <dgm:cxn modelId="{BB7728B0-F435-4F5F-BE3E-22600605DEE7}" type="presParOf" srcId="{1481E962-2D6B-4BA5-B2A7-B569E8A5955E}" destId="{604D692C-874B-4EBA-B490-EA3A4F451EF3}" srcOrd="7" destOrd="0" presId="urn:microsoft.com/office/officeart/2008/layout/LinedList"/>
    <dgm:cxn modelId="{E38B77FD-A3D8-48D7-A357-9425CADF5185}" type="presParOf" srcId="{604D692C-874B-4EBA-B490-EA3A4F451EF3}" destId="{0817325D-DB12-4A1B-9DFB-F8453F7ED4AF}" srcOrd="0" destOrd="0" presId="urn:microsoft.com/office/officeart/2008/layout/LinedList"/>
    <dgm:cxn modelId="{57ADFEFF-6D4E-4EDC-B95C-E48B2AD3D121}" type="presParOf" srcId="{604D692C-874B-4EBA-B490-EA3A4F451EF3}" destId="{EF22B6E7-C365-4110-82F9-F4F5A3738D02}" srcOrd="1" destOrd="0" presId="urn:microsoft.com/office/officeart/2008/layout/LinedList"/>
    <dgm:cxn modelId="{1E48B8CC-E212-4EA1-9D29-78D48B49F42B}" type="presParOf" srcId="{1481E962-2D6B-4BA5-B2A7-B569E8A5955E}" destId="{7E188159-5DD5-49D8-92E1-871CE1734502}" srcOrd="8" destOrd="0" presId="urn:microsoft.com/office/officeart/2008/layout/LinedList"/>
    <dgm:cxn modelId="{A5F60FA9-C437-4C55-A969-7F50B2738160}" type="presParOf" srcId="{1481E962-2D6B-4BA5-B2A7-B569E8A5955E}" destId="{7B1D0D24-1C38-42FF-AE45-C902896D214E}" srcOrd="9" destOrd="0" presId="urn:microsoft.com/office/officeart/2008/layout/LinedList"/>
    <dgm:cxn modelId="{38A896AA-1C44-4EB7-9E24-ACBE3D912686}" type="presParOf" srcId="{7B1D0D24-1C38-42FF-AE45-C902896D214E}" destId="{E8BA8B57-D0AA-4FE6-A649-56B3692FF481}" srcOrd="0" destOrd="0" presId="urn:microsoft.com/office/officeart/2008/layout/LinedList"/>
    <dgm:cxn modelId="{422C7D0D-2063-40CD-BE9E-C75746112567}" type="presParOf" srcId="{7B1D0D24-1C38-42FF-AE45-C902896D214E}" destId="{A0D3FC4D-C9D9-4DB2-89D2-FA281D348AEF}" srcOrd="1" destOrd="0" presId="urn:microsoft.com/office/officeart/2008/layout/LinedList"/>
    <dgm:cxn modelId="{EB09A0B7-B8A7-47DE-9201-49EB4E9BC1EE}" type="presParOf" srcId="{1481E962-2D6B-4BA5-B2A7-B569E8A5955E}" destId="{378D35A0-1B40-48A5-9D0E-8A06A5893259}" srcOrd="10" destOrd="0" presId="urn:microsoft.com/office/officeart/2008/layout/LinedList"/>
    <dgm:cxn modelId="{D82F3828-AE0B-4938-ACCA-72B7702B7DF8}" type="presParOf" srcId="{1481E962-2D6B-4BA5-B2A7-B569E8A5955E}" destId="{84316598-5E29-44A4-B451-EE8C3E5866DC}" srcOrd="11" destOrd="0" presId="urn:microsoft.com/office/officeart/2008/layout/LinedList"/>
    <dgm:cxn modelId="{5CD1888D-1380-4CC7-85AF-B65DE99510C9}" type="presParOf" srcId="{84316598-5E29-44A4-B451-EE8C3E5866DC}" destId="{D5D67EA2-5AA0-454B-AD0A-238D09C6A2A9}" srcOrd="0" destOrd="0" presId="urn:microsoft.com/office/officeart/2008/layout/LinedList"/>
    <dgm:cxn modelId="{DEF657FB-126C-4423-B6FD-32BA08F8F734}" type="presParOf" srcId="{84316598-5E29-44A4-B451-EE8C3E5866DC}" destId="{D752A953-BC4F-4A97-B7E0-989240F8FE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64E380-CC8C-4648-99F5-4EC45339AA7D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3D6AF7D-4FD2-420E-A077-8D7A972DF2E2}">
      <dgm:prSet custT="1"/>
      <dgm:spPr/>
      <dgm:t>
        <a:bodyPr/>
        <a:lstStyle/>
        <a:p>
          <a:r>
            <a:rPr lang="en-ID" sz="3200" b="1" dirty="0"/>
            <a:t>Number Of Doors dan MSRP</a:t>
          </a:r>
          <a:endParaRPr lang="en-US" sz="3200" b="1" dirty="0"/>
        </a:p>
      </dgm:t>
    </dgm:pt>
    <dgm:pt modelId="{9CBE488E-B3E7-4B02-97EA-A33EF4B07655}" type="parTrans" cxnId="{2A60E24A-9D2A-49F0-8B3B-F4843560CFE5}">
      <dgm:prSet/>
      <dgm:spPr/>
      <dgm:t>
        <a:bodyPr/>
        <a:lstStyle/>
        <a:p>
          <a:endParaRPr lang="en-US"/>
        </a:p>
      </dgm:t>
    </dgm:pt>
    <dgm:pt modelId="{922F636B-D254-49B2-8BFC-DB53B88AC5D5}" type="sibTrans" cxnId="{2A60E24A-9D2A-49F0-8B3B-F4843560CFE5}">
      <dgm:prSet/>
      <dgm:spPr/>
      <dgm:t>
        <a:bodyPr/>
        <a:lstStyle/>
        <a:p>
          <a:endParaRPr lang="en-US"/>
        </a:p>
      </dgm:t>
    </dgm:pt>
    <dgm:pt modelId="{77FA179C-A9A4-4EFB-BF28-1018F9B95D8A}">
      <dgm:prSet/>
      <dgm:spPr/>
      <dgm:t>
        <a:bodyPr/>
        <a:lstStyle/>
        <a:p>
          <a:r>
            <a:rPr lang="en-ID" dirty="0"/>
            <a:t>entropy(S) = entropy([19+,11-])</a:t>
          </a:r>
          <a:endParaRPr lang="en-US" dirty="0"/>
        </a:p>
      </dgm:t>
    </dgm:pt>
    <dgm:pt modelId="{26BDEA46-916B-4DCA-9649-8AA37A4EBD53}" type="parTrans" cxnId="{84F42F29-F5D6-4F0B-A5CB-B92CC20EC91F}">
      <dgm:prSet/>
      <dgm:spPr/>
      <dgm:t>
        <a:bodyPr/>
        <a:lstStyle/>
        <a:p>
          <a:endParaRPr lang="en-US"/>
        </a:p>
      </dgm:t>
    </dgm:pt>
    <dgm:pt modelId="{3D8DAEE0-5786-4881-9156-6731CCF30767}" type="sibTrans" cxnId="{84F42F29-F5D6-4F0B-A5CB-B92CC20EC91F}">
      <dgm:prSet/>
      <dgm:spPr/>
      <dgm:t>
        <a:bodyPr/>
        <a:lstStyle/>
        <a:p>
          <a:endParaRPr lang="en-US"/>
        </a:p>
      </dgm:t>
    </dgm:pt>
    <dgm:pt modelId="{7257C100-E737-46CC-98F5-312109FC70CF}">
      <dgm:prSet/>
      <dgm:spPr/>
      <dgm:t>
        <a:bodyPr/>
        <a:lstStyle/>
        <a:p>
          <a:r>
            <a:rPr lang="en-ID" dirty="0"/>
            <a:t>entropy([19+,11-]) = </a:t>
          </a:r>
          <a:r>
            <a:rPr lang="en-ID" b="0" i="0" dirty="0"/>
            <a:t>0.948</a:t>
          </a:r>
          <a:r>
            <a:rPr lang="en-ID" dirty="0"/>
            <a:t> </a:t>
          </a:r>
          <a:endParaRPr lang="en-US" dirty="0"/>
        </a:p>
      </dgm:t>
    </dgm:pt>
    <dgm:pt modelId="{32E4D959-894E-429D-9B26-AB220EB22AA4}" type="parTrans" cxnId="{D6D8A195-CA6F-46C2-AC2E-E0511BC94395}">
      <dgm:prSet/>
      <dgm:spPr/>
      <dgm:t>
        <a:bodyPr/>
        <a:lstStyle/>
        <a:p>
          <a:endParaRPr lang="en-US"/>
        </a:p>
      </dgm:t>
    </dgm:pt>
    <dgm:pt modelId="{1CFA2031-1B03-4B77-ACB3-3B1C7A358DF2}" type="sibTrans" cxnId="{D6D8A195-CA6F-46C2-AC2E-E0511BC94395}">
      <dgm:prSet/>
      <dgm:spPr/>
      <dgm:t>
        <a:bodyPr/>
        <a:lstStyle/>
        <a:p>
          <a:endParaRPr lang="en-US"/>
        </a:p>
      </dgm:t>
    </dgm:pt>
    <dgm:pt modelId="{47EF876E-75B4-43D6-9EF1-FE8176011122}">
      <dgm:prSet/>
      <dgm:spPr/>
      <dgm:t>
        <a:bodyPr/>
        <a:lstStyle/>
        <a:p>
          <a:r>
            <a:rPr lang="en-ID" dirty="0"/>
            <a:t>entropy([2+,6-]) = </a:t>
          </a:r>
          <a:r>
            <a:rPr lang="en-ID" b="0" i="0" dirty="0"/>
            <a:t>0.811</a:t>
          </a:r>
          <a:r>
            <a:rPr lang="en-ID" dirty="0"/>
            <a:t> → Entropy 2</a:t>
          </a:r>
          <a:endParaRPr lang="en-US" dirty="0"/>
        </a:p>
      </dgm:t>
    </dgm:pt>
    <dgm:pt modelId="{18DA098D-AC4D-4DEF-ACDB-6C532229640F}" type="parTrans" cxnId="{97BAC9DE-0702-43E8-B1D2-1F6F534111FC}">
      <dgm:prSet/>
      <dgm:spPr/>
      <dgm:t>
        <a:bodyPr/>
        <a:lstStyle/>
        <a:p>
          <a:endParaRPr lang="en-US"/>
        </a:p>
      </dgm:t>
    </dgm:pt>
    <dgm:pt modelId="{33F071E8-0BA7-4AFC-BD1F-06E1AD6CDC4B}" type="sibTrans" cxnId="{97BAC9DE-0702-43E8-B1D2-1F6F534111FC}">
      <dgm:prSet/>
      <dgm:spPr/>
      <dgm:t>
        <a:bodyPr/>
        <a:lstStyle/>
        <a:p>
          <a:endParaRPr lang="en-US"/>
        </a:p>
      </dgm:t>
    </dgm:pt>
    <dgm:pt modelId="{8126A26D-B76E-4B27-9C63-A6699F8AC106}">
      <dgm:prSet/>
      <dgm:spPr/>
      <dgm:t>
        <a:bodyPr/>
        <a:lstStyle/>
        <a:p>
          <a:r>
            <a:rPr lang="en-ID" dirty="0"/>
            <a:t>entropy([17+,5-]) = </a:t>
          </a:r>
          <a:r>
            <a:rPr lang="en-ID" b="0" i="0" dirty="0"/>
            <a:t>0.773</a:t>
          </a:r>
          <a:r>
            <a:rPr lang="en-ID" dirty="0"/>
            <a:t> → Entropy 4</a:t>
          </a:r>
          <a:endParaRPr lang="en-US" dirty="0"/>
        </a:p>
      </dgm:t>
    </dgm:pt>
    <dgm:pt modelId="{881D326F-4A51-45F3-95A3-15F26DAA49D2}" type="parTrans" cxnId="{4366E82E-A8D8-40EA-8101-154C215820B7}">
      <dgm:prSet/>
      <dgm:spPr/>
      <dgm:t>
        <a:bodyPr/>
        <a:lstStyle/>
        <a:p>
          <a:endParaRPr lang="en-US"/>
        </a:p>
      </dgm:t>
    </dgm:pt>
    <dgm:pt modelId="{1557D8E5-741F-4CEC-9A3F-62900092331E}" type="sibTrans" cxnId="{4366E82E-A8D8-40EA-8101-154C215820B7}">
      <dgm:prSet/>
      <dgm:spPr/>
      <dgm:t>
        <a:bodyPr/>
        <a:lstStyle/>
        <a:p>
          <a:endParaRPr lang="en-US"/>
        </a:p>
      </dgm:t>
    </dgm:pt>
    <dgm:pt modelId="{71007C37-BE23-4498-98CD-9B02B66E51F5}">
      <dgm:prSet/>
      <dgm:spPr/>
      <dgm:t>
        <a:bodyPr/>
        <a:lstStyle/>
        <a:p>
          <a:r>
            <a:rPr lang="en-ID" dirty="0"/>
            <a:t>Gain = 0.016</a:t>
          </a:r>
          <a:endParaRPr lang="en-US" dirty="0"/>
        </a:p>
      </dgm:t>
    </dgm:pt>
    <dgm:pt modelId="{0D3005AE-A2A2-4831-8B7E-C04AF7C57EBA}" type="parTrans" cxnId="{C76C4CA2-F8D8-42DE-AF9A-64A064CC0D95}">
      <dgm:prSet/>
      <dgm:spPr/>
      <dgm:t>
        <a:bodyPr/>
        <a:lstStyle/>
        <a:p>
          <a:endParaRPr lang="en-US"/>
        </a:p>
      </dgm:t>
    </dgm:pt>
    <dgm:pt modelId="{32AEE97D-37E6-4869-8EE2-5C1E33A3D724}" type="sibTrans" cxnId="{C76C4CA2-F8D8-42DE-AF9A-64A064CC0D95}">
      <dgm:prSet/>
      <dgm:spPr/>
      <dgm:t>
        <a:bodyPr/>
        <a:lstStyle/>
        <a:p>
          <a:endParaRPr lang="en-US"/>
        </a:p>
      </dgm:t>
    </dgm:pt>
    <dgm:pt modelId="{1481E962-2D6B-4BA5-B2A7-B569E8A5955E}" type="pres">
      <dgm:prSet presAssocID="{8764E380-CC8C-4648-99F5-4EC45339AA7D}" presName="vert0" presStyleCnt="0">
        <dgm:presLayoutVars>
          <dgm:dir/>
          <dgm:animOne val="branch"/>
          <dgm:animLvl val="lvl"/>
        </dgm:presLayoutVars>
      </dgm:prSet>
      <dgm:spPr/>
    </dgm:pt>
    <dgm:pt modelId="{24D7D088-741F-4C40-857F-04082B159CDA}" type="pres">
      <dgm:prSet presAssocID="{73D6AF7D-4FD2-420E-A077-8D7A972DF2E2}" presName="thickLine" presStyleLbl="alignNode1" presStyleIdx="0" presStyleCnt="6"/>
      <dgm:spPr/>
    </dgm:pt>
    <dgm:pt modelId="{F2DC24CB-22E0-44DE-A01C-7E6C9281512C}" type="pres">
      <dgm:prSet presAssocID="{73D6AF7D-4FD2-420E-A077-8D7A972DF2E2}" presName="horz1" presStyleCnt="0"/>
      <dgm:spPr/>
    </dgm:pt>
    <dgm:pt modelId="{EDE88D0B-3CE5-4925-94DB-19EC223F50D0}" type="pres">
      <dgm:prSet presAssocID="{73D6AF7D-4FD2-420E-A077-8D7A972DF2E2}" presName="tx1" presStyleLbl="revTx" presStyleIdx="0" presStyleCnt="6"/>
      <dgm:spPr/>
    </dgm:pt>
    <dgm:pt modelId="{5B6B4B88-01E1-48C6-86EF-F999DFA99D9D}" type="pres">
      <dgm:prSet presAssocID="{73D6AF7D-4FD2-420E-A077-8D7A972DF2E2}" presName="vert1" presStyleCnt="0"/>
      <dgm:spPr/>
    </dgm:pt>
    <dgm:pt modelId="{D28DDEB6-66E2-4BC9-867A-441947EFD2CF}" type="pres">
      <dgm:prSet presAssocID="{77FA179C-A9A4-4EFB-BF28-1018F9B95D8A}" presName="thickLine" presStyleLbl="alignNode1" presStyleIdx="1" presStyleCnt="6"/>
      <dgm:spPr/>
    </dgm:pt>
    <dgm:pt modelId="{6848603F-5981-4825-83D1-9D09C3D1E606}" type="pres">
      <dgm:prSet presAssocID="{77FA179C-A9A4-4EFB-BF28-1018F9B95D8A}" presName="horz1" presStyleCnt="0"/>
      <dgm:spPr/>
    </dgm:pt>
    <dgm:pt modelId="{792B2C00-7B07-4531-8D31-207A459B638A}" type="pres">
      <dgm:prSet presAssocID="{77FA179C-A9A4-4EFB-BF28-1018F9B95D8A}" presName="tx1" presStyleLbl="revTx" presStyleIdx="1" presStyleCnt="6"/>
      <dgm:spPr/>
    </dgm:pt>
    <dgm:pt modelId="{2C03798F-6915-4D4F-A20B-2697995E9845}" type="pres">
      <dgm:prSet presAssocID="{77FA179C-A9A4-4EFB-BF28-1018F9B95D8A}" presName="vert1" presStyleCnt="0"/>
      <dgm:spPr/>
    </dgm:pt>
    <dgm:pt modelId="{0BEA510F-E1BB-459B-B44F-7518A3C2FF46}" type="pres">
      <dgm:prSet presAssocID="{7257C100-E737-46CC-98F5-312109FC70CF}" presName="thickLine" presStyleLbl="alignNode1" presStyleIdx="2" presStyleCnt="6"/>
      <dgm:spPr/>
    </dgm:pt>
    <dgm:pt modelId="{CB0C3FEA-88D4-45E2-A851-6CCCBDAAA701}" type="pres">
      <dgm:prSet presAssocID="{7257C100-E737-46CC-98F5-312109FC70CF}" presName="horz1" presStyleCnt="0"/>
      <dgm:spPr/>
    </dgm:pt>
    <dgm:pt modelId="{A3E5AE88-954F-4781-A87B-8AFA9E4E27BD}" type="pres">
      <dgm:prSet presAssocID="{7257C100-E737-46CC-98F5-312109FC70CF}" presName="tx1" presStyleLbl="revTx" presStyleIdx="2" presStyleCnt="6"/>
      <dgm:spPr/>
    </dgm:pt>
    <dgm:pt modelId="{85302A34-B79B-4783-B5C6-6D9882691244}" type="pres">
      <dgm:prSet presAssocID="{7257C100-E737-46CC-98F5-312109FC70CF}" presName="vert1" presStyleCnt="0"/>
      <dgm:spPr/>
    </dgm:pt>
    <dgm:pt modelId="{9CF2B10D-4A40-4125-9B08-39298CE7E918}" type="pres">
      <dgm:prSet presAssocID="{47EF876E-75B4-43D6-9EF1-FE8176011122}" presName="thickLine" presStyleLbl="alignNode1" presStyleIdx="3" presStyleCnt="6"/>
      <dgm:spPr/>
    </dgm:pt>
    <dgm:pt modelId="{604D692C-874B-4EBA-B490-EA3A4F451EF3}" type="pres">
      <dgm:prSet presAssocID="{47EF876E-75B4-43D6-9EF1-FE8176011122}" presName="horz1" presStyleCnt="0"/>
      <dgm:spPr/>
    </dgm:pt>
    <dgm:pt modelId="{0817325D-DB12-4A1B-9DFB-F8453F7ED4AF}" type="pres">
      <dgm:prSet presAssocID="{47EF876E-75B4-43D6-9EF1-FE8176011122}" presName="tx1" presStyleLbl="revTx" presStyleIdx="3" presStyleCnt="6"/>
      <dgm:spPr/>
    </dgm:pt>
    <dgm:pt modelId="{EF22B6E7-C365-4110-82F9-F4F5A3738D02}" type="pres">
      <dgm:prSet presAssocID="{47EF876E-75B4-43D6-9EF1-FE8176011122}" presName="vert1" presStyleCnt="0"/>
      <dgm:spPr/>
    </dgm:pt>
    <dgm:pt modelId="{7E188159-5DD5-49D8-92E1-871CE1734502}" type="pres">
      <dgm:prSet presAssocID="{8126A26D-B76E-4B27-9C63-A6699F8AC106}" presName="thickLine" presStyleLbl="alignNode1" presStyleIdx="4" presStyleCnt="6"/>
      <dgm:spPr/>
    </dgm:pt>
    <dgm:pt modelId="{7B1D0D24-1C38-42FF-AE45-C902896D214E}" type="pres">
      <dgm:prSet presAssocID="{8126A26D-B76E-4B27-9C63-A6699F8AC106}" presName="horz1" presStyleCnt="0"/>
      <dgm:spPr/>
    </dgm:pt>
    <dgm:pt modelId="{E8BA8B57-D0AA-4FE6-A649-56B3692FF481}" type="pres">
      <dgm:prSet presAssocID="{8126A26D-B76E-4B27-9C63-A6699F8AC106}" presName="tx1" presStyleLbl="revTx" presStyleIdx="4" presStyleCnt="6"/>
      <dgm:spPr/>
    </dgm:pt>
    <dgm:pt modelId="{A0D3FC4D-C9D9-4DB2-89D2-FA281D348AEF}" type="pres">
      <dgm:prSet presAssocID="{8126A26D-B76E-4B27-9C63-A6699F8AC106}" presName="vert1" presStyleCnt="0"/>
      <dgm:spPr/>
    </dgm:pt>
    <dgm:pt modelId="{378D35A0-1B40-48A5-9D0E-8A06A5893259}" type="pres">
      <dgm:prSet presAssocID="{71007C37-BE23-4498-98CD-9B02B66E51F5}" presName="thickLine" presStyleLbl="alignNode1" presStyleIdx="5" presStyleCnt="6"/>
      <dgm:spPr/>
    </dgm:pt>
    <dgm:pt modelId="{84316598-5E29-44A4-B451-EE8C3E5866DC}" type="pres">
      <dgm:prSet presAssocID="{71007C37-BE23-4498-98CD-9B02B66E51F5}" presName="horz1" presStyleCnt="0"/>
      <dgm:spPr/>
    </dgm:pt>
    <dgm:pt modelId="{D5D67EA2-5AA0-454B-AD0A-238D09C6A2A9}" type="pres">
      <dgm:prSet presAssocID="{71007C37-BE23-4498-98CD-9B02B66E51F5}" presName="tx1" presStyleLbl="revTx" presStyleIdx="5" presStyleCnt="6"/>
      <dgm:spPr/>
    </dgm:pt>
    <dgm:pt modelId="{D752A953-BC4F-4A97-B7E0-989240F8FEE5}" type="pres">
      <dgm:prSet presAssocID="{71007C37-BE23-4498-98CD-9B02B66E51F5}" presName="vert1" presStyleCnt="0"/>
      <dgm:spPr/>
    </dgm:pt>
  </dgm:ptLst>
  <dgm:cxnLst>
    <dgm:cxn modelId="{84F42F29-F5D6-4F0B-A5CB-B92CC20EC91F}" srcId="{8764E380-CC8C-4648-99F5-4EC45339AA7D}" destId="{77FA179C-A9A4-4EFB-BF28-1018F9B95D8A}" srcOrd="1" destOrd="0" parTransId="{26BDEA46-916B-4DCA-9649-8AA37A4EBD53}" sibTransId="{3D8DAEE0-5786-4881-9156-6731CCF30767}"/>
    <dgm:cxn modelId="{4366E82E-A8D8-40EA-8101-154C215820B7}" srcId="{8764E380-CC8C-4648-99F5-4EC45339AA7D}" destId="{8126A26D-B76E-4B27-9C63-A6699F8AC106}" srcOrd="4" destOrd="0" parTransId="{881D326F-4A51-45F3-95A3-15F26DAA49D2}" sibTransId="{1557D8E5-741F-4CEC-9A3F-62900092331E}"/>
    <dgm:cxn modelId="{ADEBC230-A967-440C-9E21-88CF4F4688EC}" type="presOf" srcId="{71007C37-BE23-4498-98CD-9B02B66E51F5}" destId="{D5D67EA2-5AA0-454B-AD0A-238D09C6A2A9}" srcOrd="0" destOrd="0" presId="urn:microsoft.com/office/officeart/2008/layout/LinedList"/>
    <dgm:cxn modelId="{B101425F-1A9E-4C5D-9F1F-ECE7BA1DC35C}" type="presOf" srcId="{47EF876E-75B4-43D6-9EF1-FE8176011122}" destId="{0817325D-DB12-4A1B-9DFB-F8453F7ED4AF}" srcOrd="0" destOrd="0" presId="urn:microsoft.com/office/officeart/2008/layout/LinedList"/>
    <dgm:cxn modelId="{81088761-8B86-4BCE-9EAF-F713369B0DA9}" type="presOf" srcId="{73D6AF7D-4FD2-420E-A077-8D7A972DF2E2}" destId="{EDE88D0B-3CE5-4925-94DB-19EC223F50D0}" srcOrd="0" destOrd="0" presId="urn:microsoft.com/office/officeart/2008/layout/LinedList"/>
    <dgm:cxn modelId="{2A60E24A-9D2A-49F0-8B3B-F4843560CFE5}" srcId="{8764E380-CC8C-4648-99F5-4EC45339AA7D}" destId="{73D6AF7D-4FD2-420E-A077-8D7A972DF2E2}" srcOrd="0" destOrd="0" parTransId="{9CBE488E-B3E7-4B02-97EA-A33EF4B07655}" sibTransId="{922F636B-D254-49B2-8BFC-DB53B88AC5D5}"/>
    <dgm:cxn modelId="{D3E1A351-AC7D-44BF-8FE9-EB6B96FBE3D5}" type="presOf" srcId="{8126A26D-B76E-4B27-9C63-A6699F8AC106}" destId="{E8BA8B57-D0AA-4FE6-A649-56B3692FF481}" srcOrd="0" destOrd="0" presId="urn:microsoft.com/office/officeart/2008/layout/LinedList"/>
    <dgm:cxn modelId="{D6D8A195-CA6F-46C2-AC2E-E0511BC94395}" srcId="{8764E380-CC8C-4648-99F5-4EC45339AA7D}" destId="{7257C100-E737-46CC-98F5-312109FC70CF}" srcOrd="2" destOrd="0" parTransId="{32E4D959-894E-429D-9B26-AB220EB22AA4}" sibTransId="{1CFA2031-1B03-4B77-ACB3-3B1C7A358DF2}"/>
    <dgm:cxn modelId="{8E1AE99E-E7B1-47EC-95C3-A46EAC6F2E03}" type="presOf" srcId="{8764E380-CC8C-4648-99F5-4EC45339AA7D}" destId="{1481E962-2D6B-4BA5-B2A7-B569E8A5955E}" srcOrd="0" destOrd="0" presId="urn:microsoft.com/office/officeart/2008/layout/LinedList"/>
    <dgm:cxn modelId="{C76C4CA2-F8D8-42DE-AF9A-64A064CC0D95}" srcId="{8764E380-CC8C-4648-99F5-4EC45339AA7D}" destId="{71007C37-BE23-4498-98CD-9B02B66E51F5}" srcOrd="5" destOrd="0" parTransId="{0D3005AE-A2A2-4831-8B7E-C04AF7C57EBA}" sibTransId="{32AEE97D-37E6-4869-8EE2-5C1E33A3D724}"/>
    <dgm:cxn modelId="{7B2662BD-A0AA-48AF-9F94-4006FC50BE5A}" type="presOf" srcId="{7257C100-E737-46CC-98F5-312109FC70CF}" destId="{A3E5AE88-954F-4781-A87B-8AFA9E4E27BD}" srcOrd="0" destOrd="0" presId="urn:microsoft.com/office/officeart/2008/layout/LinedList"/>
    <dgm:cxn modelId="{97BAC9DE-0702-43E8-B1D2-1F6F534111FC}" srcId="{8764E380-CC8C-4648-99F5-4EC45339AA7D}" destId="{47EF876E-75B4-43D6-9EF1-FE8176011122}" srcOrd="3" destOrd="0" parTransId="{18DA098D-AC4D-4DEF-ACDB-6C532229640F}" sibTransId="{33F071E8-0BA7-4AFC-BD1F-06E1AD6CDC4B}"/>
    <dgm:cxn modelId="{62A899FA-033B-4BD7-A29C-E4BED0992EF5}" type="presOf" srcId="{77FA179C-A9A4-4EFB-BF28-1018F9B95D8A}" destId="{792B2C00-7B07-4531-8D31-207A459B638A}" srcOrd="0" destOrd="0" presId="urn:microsoft.com/office/officeart/2008/layout/LinedList"/>
    <dgm:cxn modelId="{B492C03E-9635-461C-A41D-565267838657}" type="presParOf" srcId="{1481E962-2D6B-4BA5-B2A7-B569E8A5955E}" destId="{24D7D088-741F-4C40-857F-04082B159CDA}" srcOrd="0" destOrd="0" presId="urn:microsoft.com/office/officeart/2008/layout/LinedList"/>
    <dgm:cxn modelId="{16DAECDC-0229-4635-88FB-3636817B76AE}" type="presParOf" srcId="{1481E962-2D6B-4BA5-B2A7-B569E8A5955E}" destId="{F2DC24CB-22E0-44DE-A01C-7E6C9281512C}" srcOrd="1" destOrd="0" presId="urn:microsoft.com/office/officeart/2008/layout/LinedList"/>
    <dgm:cxn modelId="{E3E8F71E-6475-4FE3-BF58-8F2A838EA80B}" type="presParOf" srcId="{F2DC24CB-22E0-44DE-A01C-7E6C9281512C}" destId="{EDE88D0B-3CE5-4925-94DB-19EC223F50D0}" srcOrd="0" destOrd="0" presId="urn:microsoft.com/office/officeart/2008/layout/LinedList"/>
    <dgm:cxn modelId="{18A54E3C-3D76-4876-8005-C5A69360A1D2}" type="presParOf" srcId="{F2DC24CB-22E0-44DE-A01C-7E6C9281512C}" destId="{5B6B4B88-01E1-48C6-86EF-F999DFA99D9D}" srcOrd="1" destOrd="0" presId="urn:microsoft.com/office/officeart/2008/layout/LinedList"/>
    <dgm:cxn modelId="{93970ADB-0205-45B7-B216-2F7247B605D1}" type="presParOf" srcId="{1481E962-2D6B-4BA5-B2A7-B569E8A5955E}" destId="{D28DDEB6-66E2-4BC9-867A-441947EFD2CF}" srcOrd="2" destOrd="0" presId="urn:microsoft.com/office/officeart/2008/layout/LinedList"/>
    <dgm:cxn modelId="{27198A7F-C802-478C-9212-B0B11F6F3108}" type="presParOf" srcId="{1481E962-2D6B-4BA5-B2A7-B569E8A5955E}" destId="{6848603F-5981-4825-83D1-9D09C3D1E606}" srcOrd="3" destOrd="0" presId="urn:microsoft.com/office/officeart/2008/layout/LinedList"/>
    <dgm:cxn modelId="{314B3372-C974-45E0-93E6-7280F23E9DB7}" type="presParOf" srcId="{6848603F-5981-4825-83D1-9D09C3D1E606}" destId="{792B2C00-7B07-4531-8D31-207A459B638A}" srcOrd="0" destOrd="0" presId="urn:microsoft.com/office/officeart/2008/layout/LinedList"/>
    <dgm:cxn modelId="{04BE6789-5050-47E3-8ED2-C0A644BE1BE4}" type="presParOf" srcId="{6848603F-5981-4825-83D1-9D09C3D1E606}" destId="{2C03798F-6915-4D4F-A20B-2697995E9845}" srcOrd="1" destOrd="0" presId="urn:microsoft.com/office/officeart/2008/layout/LinedList"/>
    <dgm:cxn modelId="{34D26622-39E6-4809-983C-D4795534767B}" type="presParOf" srcId="{1481E962-2D6B-4BA5-B2A7-B569E8A5955E}" destId="{0BEA510F-E1BB-459B-B44F-7518A3C2FF46}" srcOrd="4" destOrd="0" presId="urn:microsoft.com/office/officeart/2008/layout/LinedList"/>
    <dgm:cxn modelId="{9557E7B6-C6D8-4935-8FBA-840A349C6C28}" type="presParOf" srcId="{1481E962-2D6B-4BA5-B2A7-B569E8A5955E}" destId="{CB0C3FEA-88D4-45E2-A851-6CCCBDAAA701}" srcOrd="5" destOrd="0" presId="urn:microsoft.com/office/officeart/2008/layout/LinedList"/>
    <dgm:cxn modelId="{7BDF246D-21A9-42EA-B840-3E3B681A41EC}" type="presParOf" srcId="{CB0C3FEA-88D4-45E2-A851-6CCCBDAAA701}" destId="{A3E5AE88-954F-4781-A87B-8AFA9E4E27BD}" srcOrd="0" destOrd="0" presId="urn:microsoft.com/office/officeart/2008/layout/LinedList"/>
    <dgm:cxn modelId="{21C6B0C9-F767-43B6-AD50-E3371F3E1830}" type="presParOf" srcId="{CB0C3FEA-88D4-45E2-A851-6CCCBDAAA701}" destId="{85302A34-B79B-4783-B5C6-6D9882691244}" srcOrd="1" destOrd="0" presId="urn:microsoft.com/office/officeart/2008/layout/LinedList"/>
    <dgm:cxn modelId="{182D9A5D-81E4-4E5A-B37B-CA850F25F16C}" type="presParOf" srcId="{1481E962-2D6B-4BA5-B2A7-B569E8A5955E}" destId="{9CF2B10D-4A40-4125-9B08-39298CE7E918}" srcOrd="6" destOrd="0" presId="urn:microsoft.com/office/officeart/2008/layout/LinedList"/>
    <dgm:cxn modelId="{BB7728B0-F435-4F5F-BE3E-22600605DEE7}" type="presParOf" srcId="{1481E962-2D6B-4BA5-B2A7-B569E8A5955E}" destId="{604D692C-874B-4EBA-B490-EA3A4F451EF3}" srcOrd="7" destOrd="0" presId="urn:microsoft.com/office/officeart/2008/layout/LinedList"/>
    <dgm:cxn modelId="{E38B77FD-A3D8-48D7-A357-9425CADF5185}" type="presParOf" srcId="{604D692C-874B-4EBA-B490-EA3A4F451EF3}" destId="{0817325D-DB12-4A1B-9DFB-F8453F7ED4AF}" srcOrd="0" destOrd="0" presId="urn:microsoft.com/office/officeart/2008/layout/LinedList"/>
    <dgm:cxn modelId="{57ADFEFF-6D4E-4EDC-B95C-E48B2AD3D121}" type="presParOf" srcId="{604D692C-874B-4EBA-B490-EA3A4F451EF3}" destId="{EF22B6E7-C365-4110-82F9-F4F5A3738D02}" srcOrd="1" destOrd="0" presId="urn:microsoft.com/office/officeart/2008/layout/LinedList"/>
    <dgm:cxn modelId="{1E48B8CC-E212-4EA1-9D29-78D48B49F42B}" type="presParOf" srcId="{1481E962-2D6B-4BA5-B2A7-B569E8A5955E}" destId="{7E188159-5DD5-49D8-92E1-871CE1734502}" srcOrd="8" destOrd="0" presId="urn:microsoft.com/office/officeart/2008/layout/LinedList"/>
    <dgm:cxn modelId="{A5F60FA9-C437-4C55-A969-7F50B2738160}" type="presParOf" srcId="{1481E962-2D6B-4BA5-B2A7-B569E8A5955E}" destId="{7B1D0D24-1C38-42FF-AE45-C902896D214E}" srcOrd="9" destOrd="0" presId="urn:microsoft.com/office/officeart/2008/layout/LinedList"/>
    <dgm:cxn modelId="{38A896AA-1C44-4EB7-9E24-ACBE3D912686}" type="presParOf" srcId="{7B1D0D24-1C38-42FF-AE45-C902896D214E}" destId="{E8BA8B57-D0AA-4FE6-A649-56B3692FF481}" srcOrd="0" destOrd="0" presId="urn:microsoft.com/office/officeart/2008/layout/LinedList"/>
    <dgm:cxn modelId="{422C7D0D-2063-40CD-BE9E-C75746112567}" type="presParOf" srcId="{7B1D0D24-1C38-42FF-AE45-C902896D214E}" destId="{A0D3FC4D-C9D9-4DB2-89D2-FA281D348AEF}" srcOrd="1" destOrd="0" presId="urn:microsoft.com/office/officeart/2008/layout/LinedList"/>
    <dgm:cxn modelId="{EB09A0B7-B8A7-47DE-9201-49EB4E9BC1EE}" type="presParOf" srcId="{1481E962-2D6B-4BA5-B2A7-B569E8A5955E}" destId="{378D35A0-1B40-48A5-9D0E-8A06A5893259}" srcOrd="10" destOrd="0" presId="urn:microsoft.com/office/officeart/2008/layout/LinedList"/>
    <dgm:cxn modelId="{D82F3828-AE0B-4938-ACCA-72B7702B7DF8}" type="presParOf" srcId="{1481E962-2D6B-4BA5-B2A7-B569E8A5955E}" destId="{84316598-5E29-44A4-B451-EE8C3E5866DC}" srcOrd="11" destOrd="0" presId="urn:microsoft.com/office/officeart/2008/layout/LinedList"/>
    <dgm:cxn modelId="{5CD1888D-1380-4CC7-85AF-B65DE99510C9}" type="presParOf" srcId="{84316598-5E29-44A4-B451-EE8C3E5866DC}" destId="{D5D67EA2-5AA0-454B-AD0A-238D09C6A2A9}" srcOrd="0" destOrd="0" presId="urn:microsoft.com/office/officeart/2008/layout/LinedList"/>
    <dgm:cxn modelId="{DEF657FB-126C-4423-B6FD-32BA08F8F734}" type="presParOf" srcId="{84316598-5E29-44A4-B451-EE8C3E5866DC}" destId="{D752A953-BC4F-4A97-B7E0-989240F8FE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64E380-CC8C-4648-99F5-4EC45339AA7D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3D6AF7D-4FD2-420E-A077-8D7A972DF2E2}">
      <dgm:prSet custT="1"/>
      <dgm:spPr/>
      <dgm:t>
        <a:bodyPr/>
        <a:lstStyle/>
        <a:p>
          <a:r>
            <a:rPr lang="en-ID" sz="3200" b="1" dirty="0"/>
            <a:t>Transmission Type dan MSRP V.2</a:t>
          </a:r>
          <a:endParaRPr lang="en-US" sz="3200" b="1" dirty="0"/>
        </a:p>
      </dgm:t>
    </dgm:pt>
    <dgm:pt modelId="{9CBE488E-B3E7-4B02-97EA-A33EF4B07655}" type="parTrans" cxnId="{2A60E24A-9D2A-49F0-8B3B-F4843560CFE5}">
      <dgm:prSet/>
      <dgm:spPr/>
      <dgm:t>
        <a:bodyPr/>
        <a:lstStyle/>
        <a:p>
          <a:endParaRPr lang="en-US"/>
        </a:p>
      </dgm:t>
    </dgm:pt>
    <dgm:pt modelId="{922F636B-D254-49B2-8BFC-DB53B88AC5D5}" type="sibTrans" cxnId="{2A60E24A-9D2A-49F0-8B3B-F4843560CFE5}">
      <dgm:prSet/>
      <dgm:spPr/>
      <dgm:t>
        <a:bodyPr/>
        <a:lstStyle/>
        <a:p>
          <a:endParaRPr lang="en-US"/>
        </a:p>
      </dgm:t>
    </dgm:pt>
    <dgm:pt modelId="{77FA179C-A9A4-4EFB-BF28-1018F9B95D8A}">
      <dgm:prSet/>
      <dgm:spPr/>
      <dgm:t>
        <a:bodyPr/>
        <a:lstStyle/>
        <a:p>
          <a:r>
            <a:rPr lang="en-ID" dirty="0"/>
            <a:t>entropy(S) = entropy([9+,11-])</a:t>
          </a:r>
          <a:endParaRPr lang="en-US" dirty="0"/>
        </a:p>
      </dgm:t>
    </dgm:pt>
    <dgm:pt modelId="{26BDEA46-916B-4DCA-9649-8AA37A4EBD53}" type="parTrans" cxnId="{84F42F29-F5D6-4F0B-A5CB-B92CC20EC91F}">
      <dgm:prSet/>
      <dgm:spPr/>
      <dgm:t>
        <a:bodyPr/>
        <a:lstStyle/>
        <a:p>
          <a:endParaRPr lang="en-US"/>
        </a:p>
      </dgm:t>
    </dgm:pt>
    <dgm:pt modelId="{3D8DAEE0-5786-4881-9156-6731CCF30767}" type="sibTrans" cxnId="{84F42F29-F5D6-4F0B-A5CB-B92CC20EC91F}">
      <dgm:prSet/>
      <dgm:spPr/>
      <dgm:t>
        <a:bodyPr/>
        <a:lstStyle/>
        <a:p>
          <a:endParaRPr lang="en-US"/>
        </a:p>
      </dgm:t>
    </dgm:pt>
    <dgm:pt modelId="{7257C100-E737-46CC-98F5-312109FC70CF}">
      <dgm:prSet/>
      <dgm:spPr/>
      <dgm:t>
        <a:bodyPr/>
        <a:lstStyle/>
        <a:p>
          <a:r>
            <a:rPr lang="en-ID" dirty="0"/>
            <a:t>entropy([9+,11-]) = </a:t>
          </a:r>
          <a:r>
            <a:rPr lang="en-ID" b="0" i="0" dirty="0"/>
            <a:t>0.993</a:t>
          </a:r>
          <a:r>
            <a:rPr lang="en-ID" dirty="0"/>
            <a:t> </a:t>
          </a:r>
          <a:endParaRPr lang="en-US" dirty="0"/>
        </a:p>
      </dgm:t>
    </dgm:pt>
    <dgm:pt modelId="{32E4D959-894E-429D-9B26-AB220EB22AA4}" type="parTrans" cxnId="{D6D8A195-CA6F-46C2-AC2E-E0511BC94395}">
      <dgm:prSet/>
      <dgm:spPr/>
      <dgm:t>
        <a:bodyPr/>
        <a:lstStyle/>
        <a:p>
          <a:endParaRPr lang="en-US"/>
        </a:p>
      </dgm:t>
    </dgm:pt>
    <dgm:pt modelId="{1CFA2031-1B03-4B77-ACB3-3B1C7A358DF2}" type="sibTrans" cxnId="{D6D8A195-CA6F-46C2-AC2E-E0511BC94395}">
      <dgm:prSet/>
      <dgm:spPr/>
      <dgm:t>
        <a:bodyPr/>
        <a:lstStyle/>
        <a:p>
          <a:endParaRPr lang="en-US"/>
        </a:p>
      </dgm:t>
    </dgm:pt>
    <dgm:pt modelId="{47EF876E-75B4-43D6-9EF1-FE8176011122}">
      <dgm:prSet/>
      <dgm:spPr/>
      <dgm:t>
        <a:bodyPr/>
        <a:lstStyle/>
        <a:p>
          <a:r>
            <a:rPr lang="en-ID" dirty="0"/>
            <a:t>entropy([4+,4-]) = 1 → Entropy Manual</a:t>
          </a:r>
          <a:endParaRPr lang="en-US" dirty="0"/>
        </a:p>
      </dgm:t>
    </dgm:pt>
    <dgm:pt modelId="{18DA098D-AC4D-4DEF-ACDB-6C532229640F}" type="parTrans" cxnId="{97BAC9DE-0702-43E8-B1D2-1F6F534111FC}">
      <dgm:prSet/>
      <dgm:spPr/>
      <dgm:t>
        <a:bodyPr/>
        <a:lstStyle/>
        <a:p>
          <a:endParaRPr lang="en-US"/>
        </a:p>
      </dgm:t>
    </dgm:pt>
    <dgm:pt modelId="{33F071E8-0BA7-4AFC-BD1F-06E1AD6CDC4B}" type="sibTrans" cxnId="{97BAC9DE-0702-43E8-B1D2-1F6F534111FC}">
      <dgm:prSet/>
      <dgm:spPr/>
      <dgm:t>
        <a:bodyPr/>
        <a:lstStyle/>
        <a:p>
          <a:endParaRPr lang="en-US"/>
        </a:p>
      </dgm:t>
    </dgm:pt>
    <dgm:pt modelId="{8126A26D-B76E-4B27-9C63-A6699F8AC106}">
      <dgm:prSet/>
      <dgm:spPr/>
      <dgm:t>
        <a:bodyPr/>
        <a:lstStyle/>
        <a:p>
          <a:r>
            <a:rPr lang="en-ID" dirty="0"/>
            <a:t>entropy([5+,7-]) = </a:t>
          </a:r>
          <a:r>
            <a:rPr lang="en-ID" b="0" i="0" dirty="0"/>
            <a:t>0.980</a:t>
          </a:r>
          <a:r>
            <a:rPr lang="en-ID" dirty="0"/>
            <a:t> → Entropy Automatic</a:t>
          </a:r>
          <a:endParaRPr lang="en-US" dirty="0"/>
        </a:p>
      </dgm:t>
    </dgm:pt>
    <dgm:pt modelId="{881D326F-4A51-45F3-95A3-15F26DAA49D2}" type="parTrans" cxnId="{4366E82E-A8D8-40EA-8101-154C215820B7}">
      <dgm:prSet/>
      <dgm:spPr/>
      <dgm:t>
        <a:bodyPr/>
        <a:lstStyle/>
        <a:p>
          <a:endParaRPr lang="en-US"/>
        </a:p>
      </dgm:t>
    </dgm:pt>
    <dgm:pt modelId="{1557D8E5-741F-4CEC-9A3F-62900092331E}" type="sibTrans" cxnId="{4366E82E-A8D8-40EA-8101-154C215820B7}">
      <dgm:prSet/>
      <dgm:spPr/>
      <dgm:t>
        <a:bodyPr/>
        <a:lstStyle/>
        <a:p>
          <a:endParaRPr lang="en-US"/>
        </a:p>
      </dgm:t>
    </dgm:pt>
    <dgm:pt modelId="{71007C37-BE23-4498-98CD-9B02B66E51F5}">
      <dgm:prSet/>
      <dgm:spPr/>
      <dgm:t>
        <a:bodyPr/>
        <a:lstStyle/>
        <a:p>
          <a:r>
            <a:rPr lang="en-ID" dirty="0"/>
            <a:t>Gain = 0.005</a:t>
          </a:r>
          <a:endParaRPr lang="en-US" dirty="0"/>
        </a:p>
      </dgm:t>
    </dgm:pt>
    <dgm:pt modelId="{0D3005AE-A2A2-4831-8B7E-C04AF7C57EBA}" type="parTrans" cxnId="{C76C4CA2-F8D8-42DE-AF9A-64A064CC0D95}">
      <dgm:prSet/>
      <dgm:spPr/>
      <dgm:t>
        <a:bodyPr/>
        <a:lstStyle/>
        <a:p>
          <a:endParaRPr lang="en-US"/>
        </a:p>
      </dgm:t>
    </dgm:pt>
    <dgm:pt modelId="{32AEE97D-37E6-4869-8EE2-5C1E33A3D724}" type="sibTrans" cxnId="{C76C4CA2-F8D8-42DE-AF9A-64A064CC0D95}">
      <dgm:prSet/>
      <dgm:spPr/>
      <dgm:t>
        <a:bodyPr/>
        <a:lstStyle/>
        <a:p>
          <a:endParaRPr lang="en-US"/>
        </a:p>
      </dgm:t>
    </dgm:pt>
    <dgm:pt modelId="{1481E962-2D6B-4BA5-B2A7-B569E8A5955E}" type="pres">
      <dgm:prSet presAssocID="{8764E380-CC8C-4648-99F5-4EC45339AA7D}" presName="vert0" presStyleCnt="0">
        <dgm:presLayoutVars>
          <dgm:dir/>
          <dgm:animOne val="branch"/>
          <dgm:animLvl val="lvl"/>
        </dgm:presLayoutVars>
      </dgm:prSet>
      <dgm:spPr/>
    </dgm:pt>
    <dgm:pt modelId="{24D7D088-741F-4C40-857F-04082B159CDA}" type="pres">
      <dgm:prSet presAssocID="{73D6AF7D-4FD2-420E-A077-8D7A972DF2E2}" presName="thickLine" presStyleLbl="alignNode1" presStyleIdx="0" presStyleCnt="6"/>
      <dgm:spPr/>
    </dgm:pt>
    <dgm:pt modelId="{F2DC24CB-22E0-44DE-A01C-7E6C9281512C}" type="pres">
      <dgm:prSet presAssocID="{73D6AF7D-4FD2-420E-A077-8D7A972DF2E2}" presName="horz1" presStyleCnt="0"/>
      <dgm:spPr/>
    </dgm:pt>
    <dgm:pt modelId="{EDE88D0B-3CE5-4925-94DB-19EC223F50D0}" type="pres">
      <dgm:prSet presAssocID="{73D6AF7D-4FD2-420E-A077-8D7A972DF2E2}" presName="tx1" presStyleLbl="revTx" presStyleIdx="0" presStyleCnt="6"/>
      <dgm:spPr/>
    </dgm:pt>
    <dgm:pt modelId="{5B6B4B88-01E1-48C6-86EF-F999DFA99D9D}" type="pres">
      <dgm:prSet presAssocID="{73D6AF7D-4FD2-420E-A077-8D7A972DF2E2}" presName="vert1" presStyleCnt="0"/>
      <dgm:spPr/>
    </dgm:pt>
    <dgm:pt modelId="{D28DDEB6-66E2-4BC9-867A-441947EFD2CF}" type="pres">
      <dgm:prSet presAssocID="{77FA179C-A9A4-4EFB-BF28-1018F9B95D8A}" presName="thickLine" presStyleLbl="alignNode1" presStyleIdx="1" presStyleCnt="6"/>
      <dgm:spPr/>
    </dgm:pt>
    <dgm:pt modelId="{6848603F-5981-4825-83D1-9D09C3D1E606}" type="pres">
      <dgm:prSet presAssocID="{77FA179C-A9A4-4EFB-BF28-1018F9B95D8A}" presName="horz1" presStyleCnt="0"/>
      <dgm:spPr/>
    </dgm:pt>
    <dgm:pt modelId="{792B2C00-7B07-4531-8D31-207A459B638A}" type="pres">
      <dgm:prSet presAssocID="{77FA179C-A9A4-4EFB-BF28-1018F9B95D8A}" presName="tx1" presStyleLbl="revTx" presStyleIdx="1" presStyleCnt="6"/>
      <dgm:spPr/>
    </dgm:pt>
    <dgm:pt modelId="{2C03798F-6915-4D4F-A20B-2697995E9845}" type="pres">
      <dgm:prSet presAssocID="{77FA179C-A9A4-4EFB-BF28-1018F9B95D8A}" presName="vert1" presStyleCnt="0"/>
      <dgm:spPr/>
    </dgm:pt>
    <dgm:pt modelId="{0BEA510F-E1BB-459B-B44F-7518A3C2FF46}" type="pres">
      <dgm:prSet presAssocID="{7257C100-E737-46CC-98F5-312109FC70CF}" presName="thickLine" presStyleLbl="alignNode1" presStyleIdx="2" presStyleCnt="6"/>
      <dgm:spPr/>
    </dgm:pt>
    <dgm:pt modelId="{CB0C3FEA-88D4-45E2-A851-6CCCBDAAA701}" type="pres">
      <dgm:prSet presAssocID="{7257C100-E737-46CC-98F5-312109FC70CF}" presName="horz1" presStyleCnt="0"/>
      <dgm:spPr/>
    </dgm:pt>
    <dgm:pt modelId="{A3E5AE88-954F-4781-A87B-8AFA9E4E27BD}" type="pres">
      <dgm:prSet presAssocID="{7257C100-E737-46CC-98F5-312109FC70CF}" presName="tx1" presStyleLbl="revTx" presStyleIdx="2" presStyleCnt="6"/>
      <dgm:spPr/>
    </dgm:pt>
    <dgm:pt modelId="{85302A34-B79B-4783-B5C6-6D9882691244}" type="pres">
      <dgm:prSet presAssocID="{7257C100-E737-46CC-98F5-312109FC70CF}" presName="vert1" presStyleCnt="0"/>
      <dgm:spPr/>
    </dgm:pt>
    <dgm:pt modelId="{9CF2B10D-4A40-4125-9B08-39298CE7E918}" type="pres">
      <dgm:prSet presAssocID="{47EF876E-75B4-43D6-9EF1-FE8176011122}" presName="thickLine" presStyleLbl="alignNode1" presStyleIdx="3" presStyleCnt="6"/>
      <dgm:spPr/>
    </dgm:pt>
    <dgm:pt modelId="{604D692C-874B-4EBA-B490-EA3A4F451EF3}" type="pres">
      <dgm:prSet presAssocID="{47EF876E-75B4-43D6-9EF1-FE8176011122}" presName="horz1" presStyleCnt="0"/>
      <dgm:spPr/>
    </dgm:pt>
    <dgm:pt modelId="{0817325D-DB12-4A1B-9DFB-F8453F7ED4AF}" type="pres">
      <dgm:prSet presAssocID="{47EF876E-75B4-43D6-9EF1-FE8176011122}" presName="tx1" presStyleLbl="revTx" presStyleIdx="3" presStyleCnt="6"/>
      <dgm:spPr/>
    </dgm:pt>
    <dgm:pt modelId="{EF22B6E7-C365-4110-82F9-F4F5A3738D02}" type="pres">
      <dgm:prSet presAssocID="{47EF876E-75B4-43D6-9EF1-FE8176011122}" presName="vert1" presStyleCnt="0"/>
      <dgm:spPr/>
    </dgm:pt>
    <dgm:pt modelId="{7E188159-5DD5-49D8-92E1-871CE1734502}" type="pres">
      <dgm:prSet presAssocID="{8126A26D-B76E-4B27-9C63-A6699F8AC106}" presName="thickLine" presStyleLbl="alignNode1" presStyleIdx="4" presStyleCnt="6"/>
      <dgm:spPr/>
    </dgm:pt>
    <dgm:pt modelId="{7B1D0D24-1C38-42FF-AE45-C902896D214E}" type="pres">
      <dgm:prSet presAssocID="{8126A26D-B76E-4B27-9C63-A6699F8AC106}" presName="horz1" presStyleCnt="0"/>
      <dgm:spPr/>
    </dgm:pt>
    <dgm:pt modelId="{E8BA8B57-D0AA-4FE6-A649-56B3692FF481}" type="pres">
      <dgm:prSet presAssocID="{8126A26D-B76E-4B27-9C63-A6699F8AC106}" presName="tx1" presStyleLbl="revTx" presStyleIdx="4" presStyleCnt="6"/>
      <dgm:spPr/>
    </dgm:pt>
    <dgm:pt modelId="{A0D3FC4D-C9D9-4DB2-89D2-FA281D348AEF}" type="pres">
      <dgm:prSet presAssocID="{8126A26D-B76E-4B27-9C63-A6699F8AC106}" presName="vert1" presStyleCnt="0"/>
      <dgm:spPr/>
    </dgm:pt>
    <dgm:pt modelId="{378D35A0-1B40-48A5-9D0E-8A06A5893259}" type="pres">
      <dgm:prSet presAssocID="{71007C37-BE23-4498-98CD-9B02B66E51F5}" presName="thickLine" presStyleLbl="alignNode1" presStyleIdx="5" presStyleCnt="6"/>
      <dgm:spPr/>
    </dgm:pt>
    <dgm:pt modelId="{84316598-5E29-44A4-B451-EE8C3E5866DC}" type="pres">
      <dgm:prSet presAssocID="{71007C37-BE23-4498-98CD-9B02B66E51F5}" presName="horz1" presStyleCnt="0"/>
      <dgm:spPr/>
    </dgm:pt>
    <dgm:pt modelId="{D5D67EA2-5AA0-454B-AD0A-238D09C6A2A9}" type="pres">
      <dgm:prSet presAssocID="{71007C37-BE23-4498-98CD-9B02B66E51F5}" presName="tx1" presStyleLbl="revTx" presStyleIdx="5" presStyleCnt="6"/>
      <dgm:spPr/>
    </dgm:pt>
    <dgm:pt modelId="{D752A953-BC4F-4A97-B7E0-989240F8FEE5}" type="pres">
      <dgm:prSet presAssocID="{71007C37-BE23-4498-98CD-9B02B66E51F5}" presName="vert1" presStyleCnt="0"/>
      <dgm:spPr/>
    </dgm:pt>
  </dgm:ptLst>
  <dgm:cxnLst>
    <dgm:cxn modelId="{84F42F29-F5D6-4F0B-A5CB-B92CC20EC91F}" srcId="{8764E380-CC8C-4648-99F5-4EC45339AA7D}" destId="{77FA179C-A9A4-4EFB-BF28-1018F9B95D8A}" srcOrd="1" destOrd="0" parTransId="{26BDEA46-916B-4DCA-9649-8AA37A4EBD53}" sibTransId="{3D8DAEE0-5786-4881-9156-6731CCF30767}"/>
    <dgm:cxn modelId="{4366E82E-A8D8-40EA-8101-154C215820B7}" srcId="{8764E380-CC8C-4648-99F5-4EC45339AA7D}" destId="{8126A26D-B76E-4B27-9C63-A6699F8AC106}" srcOrd="4" destOrd="0" parTransId="{881D326F-4A51-45F3-95A3-15F26DAA49D2}" sibTransId="{1557D8E5-741F-4CEC-9A3F-62900092331E}"/>
    <dgm:cxn modelId="{ADEBC230-A967-440C-9E21-88CF4F4688EC}" type="presOf" srcId="{71007C37-BE23-4498-98CD-9B02B66E51F5}" destId="{D5D67EA2-5AA0-454B-AD0A-238D09C6A2A9}" srcOrd="0" destOrd="0" presId="urn:microsoft.com/office/officeart/2008/layout/LinedList"/>
    <dgm:cxn modelId="{B101425F-1A9E-4C5D-9F1F-ECE7BA1DC35C}" type="presOf" srcId="{47EF876E-75B4-43D6-9EF1-FE8176011122}" destId="{0817325D-DB12-4A1B-9DFB-F8453F7ED4AF}" srcOrd="0" destOrd="0" presId="urn:microsoft.com/office/officeart/2008/layout/LinedList"/>
    <dgm:cxn modelId="{81088761-8B86-4BCE-9EAF-F713369B0DA9}" type="presOf" srcId="{73D6AF7D-4FD2-420E-A077-8D7A972DF2E2}" destId="{EDE88D0B-3CE5-4925-94DB-19EC223F50D0}" srcOrd="0" destOrd="0" presId="urn:microsoft.com/office/officeart/2008/layout/LinedList"/>
    <dgm:cxn modelId="{2A60E24A-9D2A-49F0-8B3B-F4843560CFE5}" srcId="{8764E380-CC8C-4648-99F5-4EC45339AA7D}" destId="{73D6AF7D-4FD2-420E-A077-8D7A972DF2E2}" srcOrd="0" destOrd="0" parTransId="{9CBE488E-B3E7-4B02-97EA-A33EF4B07655}" sibTransId="{922F636B-D254-49B2-8BFC-DB53B88AC5D5}"/>
    <dgm:cxn modelId="{D3E1A351-AC7D-44BF-8FE9-EB6B96FBE3D5}" type="presOf" srcId="{8126A26D-B76E-4B27-9C63-A6699F8AC106}" destId="{E8BA8B57-D0AA-4FE6-A649-56B3692FF481}" srcOrd="0" destOrd="0" presId="urn:microsoft.com/office/officeart/2008/layout/LinedList"/>
    <dgm:cxn modelId="{D6D8A195-CA6F-46C2-AC2E-E0511BC94395}" srcId="{8764E380-CC8C-4648-99F5-4EC45339AA7D}" destId="{7257C100-E737-46CC-98F5-312109FC70CF}" srcOrd="2" destOrd="0" parTransId="{32E4D959-894E-429D-9B26-AB220EB22AA4}" sibTransId="{1CFA2031-1B03-4B77-ACB3-3B1C7A358DF2}"/>
    <dgm:cxn modelId="{8E1AE99E-E7B1-47EC-95C3-A46EAC6F2E03}" type="presOf" srcId="{8764E380-CC8C-4648-99F5-4EC45339AA7D}" destId="{1481E962-2D6B-4BA5-B2A7-B569E8A5955E}" srcOrd="0" destOrd="0" presId="urn:microsoft.com/office/officeart/2008/layout/LinedList"/>
    <dgm:cxn modelId="{C76C4CA2-F8D8-42DE-AF9A-64A064CC0D95}" srcId="{8764E380-CC8C-4648-99F5-4EC45339AA7D}" destId="{71007C37-BE23-4498-98CD-9B02B66E51F5}" srcOrd="5" destOrd="0" parTransId="{0D3005AE-A2A2-4831-8B7E-C04AF7C57EBA}" sibTransId="{32AEE97D-37E6-4869-8EE2-5C1E33A3D724}"/>
    <dgm:cxn modelId="{7B2662BD-A0AA-48AF-9F94-4006FC50BE5A}" type="presOf" srcId="{7257C100-E737-46CC-98F5-312109FC70CF}" destId="{A3E5AE88-954F-4781-A87B-8AFA9E4E27BD}" srcOrd="0" destOrd="0" presId="urn:microsoft.com/office/officeart/2008/layout/LinedList"/>
    <dgm:cxn modelId="{97BAC9DE-0702-43E8-B1D2-1F6F534111FC}" srcId="{8764E380-CC8C-4648-99F5-4EC45339AA7D}" destId="{47EF876E-75B4-43D6-9EF1-FE8176011122}" srcOrd="3" destOrd="0" parTransId="{18DA098D-AC4D-4DEF-ACDB-6C532229640F}" sibTransId="{33F071E8-0BA7-4AFC-BD1F-06E1AD6CDC4B}"/>
    <dgm:cxn modelId="{62A899FA-033B-4BD7-A29C-E4BED0992EF5}" type="presOf" srcId="{77FA179C-A9A4-4EFB-BF28-1018F9B95D8A}" destId="{792B2C00-7B07-4531-8D31-207A459B638A}" srcOrd="0" destOrd="0" presId="urn:microsoft.com/office/officeart/2008/layout/LinedList"/>
    <dgm:cxn modelId="{B492C03E-9635-461C-A41D-565267838657}" type="presParOf" srcId="{1481E962-2D6B-4BA5-B2A7-B569E8A5955E}" destId="{24D7D088-741F-4C40-857F-04082B159CDA}" srcOrd="0" destOrd="0" presId="urn:microsoft.com/office/officeart/2008/layout/LinedList"/>
    <dgm:cxn modelId="{16DAECDC-0229-4635-88FB-3636817B76AE}" type="presParOf" srcId="{1481E962-2D6B-4BA5-B2A7-B569E8A5955E}" destId="{F2DC24CB-22E0-44DE-A01C-7E6C9281512C}" srcOrd="1" destOrd="0" presId="urn:microsoft.com/office/officeart/2008/layout/LinedList"/>
    <dgm:cxn modelId="{E3E8F71E-6475-4FE3-BF58-8F2A838EA80B}" type="presParOf" srcId="{F2DC24CB-22E0-44DE-A01C-7E6C9281512C}" destId="{EDE88D0B-3CE5-4925-94DB-19EC223F50D0}" srcOrd="0" destOrd="0" presId="urn:microsoft.com/office/officeart/2008/layout/LinedList"/>
    <dgm:cxn modelId="{18A54E3C-3D76-4876-8005-C5A69360A1D2}" type="presParOf" srcId="{F2DC24CB-22E0-44DE-A01C-7E6C9281512C}" destId="{5B6B4B88-01E1-48C6-86EF-F999DFA99D9D}" srcOrd="1" destOrd="0" presId="urn:microsoft.com/office/officeart/2008/layout/LinedList"/>
    <dgm:cxn modelId="{93970ADB-0205-45B7-B216-2F7247B605D1}" type="presParOf" srcId="{1481E962-2D6B-4BA5-B2A7-B569E8A5955E}" destId="{D28DDEB6-66E2-4BC9-867A-441947EFD2CF}" srcOrd="2" destOrd="0" presId="urn:microsoft.com/office/officeart/2008/layout/LinedList"/>
    <dgm:cxn modelId="{27198A7F-C802-478C-9212-B0B11F6F3108}" type="presParOf" srcId="{1481E962-2D6B-4BA5-B2A7-B569E8A5955E}" destId="{6848603F-5981-4825-83D1-9D09C3D1E606}" srcOrd="3" destOrd="0" presId="urn:microsoft.com/office/officeart/2008/layout/LinedList"/>
    <dgm:cxn modelId="{314B3372-C974-45E0-93E6-7280F23E9DB7}" type="presParOf" srcId="{6848603F-5981-4825-83D1-9D09C3D1E606}" destId="{792B2C00-7B07-4531-8D31-207A459B638A}" srcOrd="0" destOrd="0" presId="urn:microsoft.com/office/officeart/2008/layout/LinedList"/>
    <dgm:cxn modelId="{04BE6789-5050-47E3-8ED2-C0A644BE1BE4}" type="presParOf" srcId="{6848603F-5981-4825-83D1-9D09C3D1E606}" destId="{2C03798F-6915-4D4F-A20B-2697995E9845}" srcOrd="1" destOrd="0" presId="urn:microsoft.com/office/officeart/2008/layout/LinedList"/>
    <dgm:cxn modelId="{34D26622-39E6-4809-983C-D4795534767B}" type="presParOf" srcId="{1481E962-2D6B-4BA5-B2A7-B569E8A5955E}" destId="{0BEA510F-E1BB-459B-B44F-7518A3C2FF46}" srcOrd="4" destOrd="0" presId="urn:microsoft.com/office/officeart/2008/layout/LinedList"/>
    <dgm:cxn modelId="{9557E7B6-C6D8-4935-8FBA-840A349C6C28}" type="presParOf" srcId="{1481E962-2D6B-4BA5-B2A7-B569E8A5955E}" destId="{CB0C3FEA-88D4-45E2-A851-6CCCBDAAA701}" srcOrd="5" destOrd="0" presId="urn:microsoft.com/office/officeart/2008/layout/LinedList"/>
    <dgm:cxn modelId="{7BDF246D-21A9-42EA-B840-3E3B681A41EC}" type="presParOf" srcId="{CB0C3FEA-88D4-45E2-A851-6CCCBDAAA701}" destId="{A3E5AE88-954F-4781-A87B-8AFA9E4E27BD}" srcOrd="0" destOrd="0" presId="urn:microsoft.com/office/officeart/2008/layout/LinedList"/>
    <dgm:cxn modelId="{21C6B0C9-F767-43B6-AD50-E3371F3E1830}" type="presParOf" srcId="{CB0C3FEA-88D4-45E2-A851-6CCCBDAAA701}" destId="{85302A34-B79B-4783-B5C6-6D9882691244}" srcOrd="1" destOrd="0" presId="urn:microsoft.com/office/officeart/2008/layout/LinedList"/>
    <dgm:cxn modelId="{182D9A5D-81E4-4E5A-B37B-CA850F25F16C}" type="presParOf" srcId="{1481E962-2D6B-4BA5-B2A7-B569E8A5955E}" destId="{9CF2B10D-4A40-4125-9B08-39298CE7E918}" srcOrd="6" destOrd="0" presId="urn:microsoft.com/office/officeart/2008/layout/LinedList"/>
    <dgm:cxn modelId="{BB7728B0-F435-4F5F-BE3E-22600605DEE7}" type="presParOf" srcId="{1481E962-2D6B-4BA5-B2A7-B569E8A5955E}" destId="{604D692C-874B-4EBA-B490-EA3A4F451EF3}" srcOrd="7" destOrd="0" presId="urn:microsoft.com/office/officeart/2008/layout/LinedList"/>
    <dgm:cxn modelId="{E38B77FD-A3D8-48D7-A357-9425CADF5185}" type="presParOf" srcId="{604D692C-874B-4EBA-B490-EA3A4F451EF3}" destId="{0817325D-DB12-4A1B-9DFB-F8453F7ED4AF}" srcOrd="0" destOrd="0" presId="urn:microsoft.com/office/officeart/2008/layout/LinedList"/>
    <dgm:cxn modelId="{57ADFEFF-6D4E-4EDC-B95C-E48B2AD3D121}" type="presParOf" srcId="{604D692C-874B-4EBA-B490-EA3A4F451EF3}" destId="{EF22B6E7-C365-4110-82F9-F4F5A3738D02}" srcOrd="1" destOrd="0" presId="urn:microsoft.com/office/officeart/2008/layout/LinedList"/>
    <dgm:cxn modelId="{1E48B8CC-E212-4EA1-9D29-78D48B49F42B}" type="presParOf" srcId="{1481E962-2D6B-4BA5-B2A7-B569E8A5955E}" destId="{7E188159-5DD5-49D8-92E1-871CE1734502}" srcOrd="8" destOrd="0" presId="urn:microsoft.com/office/officeart/2008/layout/LinedList"/>
    <dgm:cxn modelId="{A5F60FA9-C437-4C55-A969-7F50B2738160}" type="presParOf" srcId="{1481E962-2D6B-4BA5-B2A7-B569E8A5955E}" destId="{7B1D0D24-1C38-42FF-AE45-C902896D214E}" srcOrd="9" destOrd="0" presId="urn:microsoft.com/office/officeart/2008/layout/LinedList"/>
    <dgm:cxn modelId="{38A896AA-1C44-4EB7-9E24-ACBE3D912686}" type="presParOf" srcId="{7B1D0D24-1C38-42FF-AE45-C902896D214E}" destId="{E8BA8B57-D0AA-4FE6-A649-56B3692FF481}" srcOrd="0" destOrd="0" presId="urn:microsoft.com/office/officeart/2008/layout/LinedList"/>
    <dgm:cxn modelId="{422C7D0D-2063-40CD-BE9E-C75746112567}" type="presParOf" srcId="{7B1D0D24-1C38-42FF-AE45-C902896D214E}" destId="{A0D3FC4D-C9D9-4DB2-89D2-FA281D348AEF}" srcOrd="1" destOrd="0" presId="urn:microsoft.com/office/officeart/2008/layout/LinedList"/>
    <dgm:cxn modelId="{EB09A0B7-B8A7-47DE-9201-49EB4E9BC1EE}" type="presParOf" srcId="{1481E962-2D6B-4BA5-B2A7-B569E8A5955E}" destId="{378D35A0-1B40-48A5-9D0E-8A06A5893259}" srcOrd="10" destOrd="0" presId="urn:microsoft.com/office/officeart/2008/layout/LinedList"/>
    <dgm:cxn modelId="{D82F3828-AE0B-4938-ACCA-72B7702B7DF8}" type="presParOf" srcId="{1481E962-2D6B-4BA5-B2A7-B569E8A5955E}" destId="{84316598-5E29-44A4-B451-EE8C3E5866DC}" srcOrd="11" destOrd="0" presId="urn:microsoft.com/office/officeart/2008/layout/LinedList"/>
    <dgm:cxn modelId="{5CD1888D-1380-4CC7-85AF-B65DE99510C9}" type="presParOf" srcId="{84316598-5E29-44A4-B451-EE8C3E5866DC}" destId="{D5D67EA2-5AA0-454B-AD0A-238D09C6A2A9}" srcOrd="0" destOrd="0" presId="urn:microsoft.com/office/officeart/2008/layout/LinedList"/>
    <dgm:cxn modelId="{DEF657FB-126C-4423-B6FD-32BA08F8F734}" type="presParOf" srcId="{84316598-5E29-44A4-B451-EE8C3E5866DC}" destId="{D752A953-BC4F-4A97-B7E0-989240F8FE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64E380-CC8C-4648-99F5-4EC45339AA7D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3D6AF7D-4FD2-420E-A077-8D7A972DF2E2}">
      <dgm:prSet custT="1"/>
      <dgm:spPr/>
      <dgm:t>
        <a:bodyPr/>
        <a:lstStyle/>
        <a:p>
          <a:r>
            <a:rPr lang="en-ID" sz="3200" b="1" dirty="0"/>
            <a:t>Number Of Doors dan MSRP v.2</a:t>
          </a:r>
          <a:endParaRPr lang="en-US" sz="3200" b="1" dirty="0"/>
        </a:p>
      </dgm:t>
    </dgm:pt>
    <dgm:pt modelId="{9CBE488E-B3E7-4B02-97EA-A33EF4B07655}" type="parTrans" cxnId="{2A60E24A-9D2A-49F0-8B3B-F4843560CFE5}">
      <dgm:prSet/>
      <dgm:spPr/>
      <dgm:t>
        <a:bodyPr/>
        <a:lstStyle/>
        <a:p>
          <a:endParaRPr lang="en-US"/>
        </a:p>
      </dgm:t>
    </dgm:pt>
    <dgm:pt modelId="{922F636B-D254-49B2-8BFC-DB53B88AC5D5}" type="sibTrans" cxnId="{2A60E24A-9D2A-49F0-8B3B-F4843560CFE5}">
      <dgm:prSet/>
      <dgm:spPr/>
      <dgm:t>
        <a:bodyPr/>
        <a:lstStyle/>
        <a:p>
          <a:endParaRPr lang="en-US"/>
        </a:p>
      </dgm:t>
    </dgm:pt>
    <dgm:pt modelId="{77FA179C-A9A4-4EFB-BF28-1018F9B95D8A}">
      <dgm:prSet/>
      <dgm:spPr/>
      <dgm:t>
        <a:bodyPr/>
        <a:lstStyle/>
        <a:p>
          <a:r>
            <a:rPr lang="en-ID" dirty="0"/>
            <a:t>entropy(S) = entropy([9+,11-])</a:t>
          </a:r>
          <a:endParaRPr lang="en-US" dirty="0"/>
        </a:p>
      </dgm:t>
    </dgm:pt>
    <dgm:pt modelId="{26BDEA46-916B-4DCA-9649-8AA37A4EBD53}" type="parTrans" cxnId="{84F42F29-F5D6-4F0B-A5CB-B92CC20EC91F}">
      <dgm:prSet/>
      <dgm:spPr/>
      <dgm:t>
        <a:bodyPr/>
        <a:lstStyle/>
        <a:p>
          <a:endParaRPr lang="en-US"/>
        </a:p>
      </dgm:t>
    </dgm:pt>
    <dgm:pt modelId="{3D8DAEE0-5786-4881-9156-6731CCF30767}" type="sibTrans" cxnId="{84F42F29-F5D6-4F0B-A5CB-B92CC20EC91F}">
      <dgm:prSet/>
      <dgm:spPr/>
      <dgm:t>
        <a:bodyPr/>
        <a:lstStyle/>
        <a:p>
          <a:endParaRPr lang="en-US"/>
        </a:p>
      </dgm:t>
    </dgm:pt>
    <dgm:pt modelId="{7257C100-E737-46CC-98F5-312109FC70CF}">
      <dgm:prSet/>
      <dgm:spPr/>
      <dgm:t>
        <a:bodyPr/>
        <a:lstStyle/>
        <a:p>
          <a:r>
            <a:rPr lang="en-ID" dirty="0"/>
            <a:t>entropy([9+,11-]) = </a:t>
          </a:r>
          <a:r>
            <a:rPr lang="en-ID" b="0" i="0" dirty="0"/>
            <a:t>0.993</a:t>
          </a:r>
          <a:r>
            <a:rPr lang="en-ID" dirty="0"/>
            <a:t> </a:t>
          </a:r>
          <a:endParaRPr lang="en-US" dirty="0"/>
        </a:p>
      </dgm:t>
    </dgm:pt>
    <dgm:pt modelId="{32E4D959-894E-429D-9B26-AB220EB22AA4}" type="parTrans" cxnId="{D6D8A195-CA6F-46C2-AC2E-E0511BC94395}">
      <dgm:prSet/>
      <dgm:spPr/>
      <dgm:t>
        <a:bodyPr/>
        <a:lstStyle/>
        <a:p>
          <a:endParaRPr lang="en-US"/>
        </a:p>
      </dgm:t>
    </dgm:pt>
    <dgm:pt modelId="{1CFA2031-1B03-4B77-ACB3-3B1C7A358DF2}" type="sibTrans" cxnId="{D6D8A195-CA6F-46C2-AC2E-E0511BC94395}">
      <dgm:prSet/>
      <dgm:spPr/>
      <dgm:t>
        <a:bodyPr/>
        <a:lstStyle/>
        <a:p>
          <a:endParaRPr lang="en-US"/>
        </a:p>
      </dgm:t>
    </dgm:pt>
    <dgm:pt modelId="{47EF876E-75B4-43D6-9EF1-FE8176011122}">
      <dgm:prSet/>
      <dgm:spPr/>
      <dgm:t>
        <a:bodyPr/>
        <a:lstStyle/>
        <a:p>
          <a:r>
            <a:rPr lang="en-ID" dirty="0"/>
            <a:t>entropy([2+,6-]) = </a:t>
          </a:r>
          <a:r>
            <a:rPr lang="en-ID" b="0" i="0" dirty="0"/>
            <a:t>0.811</a:t>
          </a:r>
          <a:r>
            <a:rPr lang="en-ID" dirty="0"/>
            <a:t> → Entropy 2</a:t>
          </a:r>
          <a:endParaRPr lang="en-US" dirty="0"/>
        </a:p>
      </dgm:t>
    </dgm:pt>
    <dgm:pt modelId="{18DA098D-AC4D-4DEF-ACDB-6C532229640F}" type="parTrans" cxnId="{97BAC9DE-0702-43E8-B1D2-1F6F534111FC}">
      <dgm:prSet/>
      <dgm:spPr/>
      <dgm:t>
        <a:bodyPr/>
        <a:lstStyle/>
        <a:p>
          <a:endParaRPr lang="en-US"/>
        </a:p>
      </dgm:t>
    </dgm:pt>
    <dgm:pt modelId="{33F071E8-0BA7-4AFC-BD1F-06E1AD6CDC4B}" type="sibTrans" cxnId="{97BAC9DE-0702-43E8-B1D2-1F6F534111FC}">
      <dgm:prSet/>
      <dgm:spPr/>
      <dgm:t>
        <a:bodyPr/>
        <a:lstStyle/>
        <a:p>
          <a:endParaRPr lang="en-US"/>
        </a:p>
      </dgm:t>
    </dgm:pt>
    <dgm:pt modelId="{8126A26D-B76E-4B27-9C63-A6699F8AC106}">
      <dgm:prSet/>
      <dgm:spPr/>
      <dgm:t>
        <a:bodyPr/>
        <a:lstStyle/>
        <a:p>
          <a:r>
            <a:rPr lang="en-ID" dirty="0"/>
            <a:t>entropy([7+,5-]) = </a:t>
          </a:r>
          <a:r>
            <a:rPr lang="en-ID" b="0" i="0" dirty="0"/>
            <a:t>0.980</a:t>
          </a:r>
          <a:r>
            <a:rPr lang="en-ID" dirty="0"/>
            <a:t> → Entropy 4</a:t>
          </a:r>
          <a:endParaRPr lang="en-US" dirty="0"/>
        </a:p>
      </dgm:t>
    </dgm:pt>
    <dgm:pt modelId="{881D326F-4A51-45F3-95A3-15F26DAA49D2}" type="parTrans" cxnId="{4366E82E-A8D8-40EA-8101-154C215820B7}">
      <dgm:prSet/>
      <dgm:spPr/>
      <dgm:t>
        <a:bodyPr/>
        <a:lstStyle/>
        <a:p>
          <a:endParaRPr lang="en-US"/>
        </a:p>
      </dgm:t>
    </dgm:pt>
    <dgm:pt modelId="{1557D8E5-741F-4CEC-9A3F-62900092331E}" type="sibTrans" cxnId="{4366E82E-A8D8-40EA-8101-154C215820B7}">
      <dgm:prSet/>
      <dgm:spPr/>
      <dgm:t>
        <a:bodyPr/>
        <a:lstStyle/>
        <a:p>
          <a:endParaRPr lang="en-US"/>
        </a:p>
      </dgm:t>
    </dgm:pt>
    <dgm:pt modelId="{71007C37-BE23-4498-98CD-9B02B66E51F5}">
      <dgm:prSet/>
      <dgm:spPr/>
      <dgm:t>
        <a:bodyPr/>
        <a:lstStyle/>
        <a:p>
          <a:r>
            <a:rPr lang="en-ID" dirty="0"/>
            <a:t>Gain = 0.081</a:t>
          </a:r>
          <a:endParaRPr lang="en-US" dirty="0"/>
        </a:p>
      </dgm:t>
    </dgm:pt>
    <dgm:pt modelId="{0D3005AE-A2A2-4831-8B7E-C04AF7C57EBA}" type="parTrans" cxnId="{C76C4CA2-F8D8-42DE-AF9A-64A064CC0D95}">
      <dgm:prSet/>
      <dgm:spPr/>
      <dgm:t>
        <a:bodyPr/>
        <a:lstStyle/>
        <a:p>
          <a:endParaRPr lang="en-US"/>
        </a:p>
      </dgm:t>
    </dgm:pt>
    <dgm:pt modelId="{32AEE97D-37E6-4869-8EE2-5C1E33A3D724}" type="sibTrans" cxnId="{C76C4CA2-F8D8-42DE-AF9A-64A064CC0D95}">
      <dgm:prSet/>
      <dgm:spPr/>
      <dgm:t>
        <a:bodyPr/>
        <a:lstStyle/>
        <a:p>
          <a:endParaRPr lang="en-US"/>
        </a:p>
      </dgm:t>
    </dgm:pt>
    <dgm:pt modelId="{1481E962-2D6B-4BA5-B2A7-B569E8A5955E}" type="pres">
      <dgm:prSet presAssocID="{8764E380-CC8C-4648-99F5-4EC45339AA7D}" presName="vert0" presStyleCnt="0">
        <dgm:presLayoutVars>
          <dgm:dir/>
          <dgm:animOne val="branch"/>
          <dgm:animLvl val="lvl"/>
        </dgm:presLayoutVars>
      </dgm:prSet>
      <dgm:spPr/>
    </dgm:pt>
    <dgm:pt modelId="{24D7D088-741F-4C40-857F-04082B159CDA}" type="pres">
      <dgm:prSet presAssocID="{73D6AF7D-4FD2-420E-A077-8D7A972DF2E2}" presName="thickLine" presStyleLbl="alignNode1" presStyleIdx="0" presStyleCnt="6"/>
      <dgm:spPr/>
    </dgm:pt>
    <dgm:pt modelId="{F2DC24CB-22E0-44DE-A01C-7E6C9281512C}" type="pres">
      <dgm:prSet presAssocID="{73D6AF7D-4FD2-420E-A077-8D7A972DF2E2}" presName="horz1" presStyleCnt="0"/>
      <dgm:spPr/>
    </dgm:pt>
    <dgm:pt modelId="{EDE88D0B-3CE5-4925-94DB-19EC223F50D0}" type="pres">
      <dgm:prSet presAssocID="{73D6AF7D-4FD2-420E-A077-8D7A972DF2E2}" presName="tx1" presStyleLbl="revTx" presStyleIdx="0" presStyleCnt="6"/>
      <dgm:spPr/>
    </dgm:pt>
    <dgm:pt modelId="{5B6B4B88-01E1-48C6-86EF-F999DFA99D9D}" type="pres">
      <dgm:prSet presAssocID="{73D6AF7D-4FD2-420E-A077-8D7A972DF2E2}" presName="vert1" presStyleCnt="0"/>
      <dgm:spPr/>
    </dgm:pt>
    <dgm:pt modelId="{D28DDEB6-66E2-4BC9-867A-441947EFD2CF}" type="pres">
      <dgm:prSet presAssocID="{77FA179C-A9A4-4EFB-BF28-1018F9B95D8A}" presName="thickLine" presStyleLbl="alignNode1" presStyleIdx="1" presStyleCnt="6"/>
      <dgm:spPr/>
    </dgm:pt>
    <dgm:pt modelId="{6848603F-5981-4825-83D1-9D09C3D1E606}" type="pres">
      <dgm:prSet presAssocID="{77FA179C-A9A4-4EFB-BF28-1018F9B95D8A}" presName="horz1" presStyleCnt="0"/>
      <dgm:spPr/>
    </dgm:pt>
    <dgm:pt modelId="{792B2C00-7B07-4531-8D31-207A459B638A}" type="pres">
      <dgm:prSet presAssocID="{77FA179C-A9A4-4EFB-BF28-1018F9B95D8A}" presName="tx1" presStyleLbl="revTx" presStyleIdx="1" presStyleCnt="6"/>
      <dgm:spPr/>
    </dgm:pt>
    <dgm:pt modelId="{2C03798F-6915-4D4F-A20B-2697995E9845}" type="pres">
      <dgm:prSet presAssocID="{77FA179C-A9A4-4EFB-BF28-1018F9B95D8A}" presName="vert1" presStyleCnt="0"/>
      <dgm:spPr/>
    </dgm:pt>
    <dgm:pt modelId="{0BEA510F-E1BB-459B-B44F-7518A3C2FF46}" type="pres">
      <dgm:prSet presAssocID="{7257C100-E737-46CC-98F5-312109FC70CF}" presName="thickLine" presStyleLbl="alignNode1" presStyleIdx="2" presStyleCnt="6"/>
      <dgm:spPr/>
    </dgm:pt>
    <dgm:pt modelId="{CB0C3FEA-88D4-45E2-A851-6CCCBDAAA701}" type="pres">
      <dgm:prSet presAssocID="{7257C100-E737-46CC-98F5-312109FC70CF}" presName="horz1" presStyleCnt="0"/>
      <dgm:spPr/>
    </dgm:pt>
    <dgm:pt modelId="{A3E5AE88-954F-4781-A87B-8AFA9E4E27BD}" type="pres">
      <dgm:prSet presAssocID="{7257C100-E737-46CC-98F5-312109FC70CF}" presName="tx1" presStyleLbl="revTx" presStyleIdx="2" presStyleCnt="6"/>
      <dgm:spPr/>
    </dgm:pt>
    <dgm:pt modelId="{85302A34-B79B-4783-B5C6-6D9882691244}" type="pres">
      <dgm:prSet presAssocID="{7257C100-E737-46CC-98F5-312109FC70CF}" presName="vert1" presStyleCnt="0"/>
      <dgm:spPr/>
    </dgm:pt>
    <dgm:pt modelId="{9CF2B10D-4A40-4125-9B08-39298CE7E918}" type="pres">
      <dgm:prSet presAssocID="{47EF876E-75B4-43D6-9EF1-FE8176011122}" presName="thickLine" presStyleLbl="alignNode1" presStyleIdx="3" presStyleCnt="6"/>
      <dgm:spPr/>
    </dgm:pt>
    <dgm:pt modelId="{604D692C-874B-4EBA-B490-EA3A4F451EF3}" type="pres">
      <dgm:prSet presAssocID="{47EF876E-75B4-43D6-9EF1-FE8176011122}" presName="horz1" presStyleCnt="0"/>
      <dgm:spPr/>
    </dgm:pt>
    <dgm:pt modelId="{0817325D-DB12-4A1B-9DFB-F8453F7ED4AF}" type="pres">
      <dgm:prSet presAssocID="{47EF876E-75B4-43D6-9EF1-FE8176011122}" presName="tx1" presStyleLbl="revTx" presStyleIdx="3" presStyleCnt="6"/>
      <dgm:spPr/>
    </dgm:pt>
    <dgm:pt modelId="{EF22B6E7-C365-4110-82F9-F4F5A3738D02}" type="pres">
      <dgm:prSet presAssocID="{47EF876E-75B4-43D6-9EF1-FE8176011122}" presName="vert1" presStyleCnt="0"/>
      <dgm:spPr/>
    </dgm:pt>
    <dgm:pt modelId="{7E188159-5DD5-49D8-92E1-871CE1734502}" type="pres">
      <dgm:prSet presAssocID="{8126A26D-B76E-4B27-9C63-A6699F8AC106}" presName="thickLine" presStyleLbl="alignNode1" presStyleIdx="4" presStyleCnt="6"/>
      <dgm:spPr/>
    </dgm:pt>
    <dgm:pt modelId="{7B1D0D24-1C38-42FF-AE45-C902896D214E}" type="pres">
      <dgm:prSet presAssocID="{8126A26D-B76E-4B27-9C63-A6699F8AC106}" presName="horz1" presStyleCnt="0"/>
      <dgm:spPr/>
    </dgm:pt>
    <dgm:pt modelId="{E8BA8B57-D0AA-4FE6-A649-56B3692FF481}" type="pres">
      <dgm:prSet presAssocID="{8126A26D-B76E-4B27-9C63-A6699F8AC106}" presName="tx1" presStyleLbl="revTx" presStyleIdx="4" presStyleCnt="6"/>
      <dgm:spPr/>
    </dgm:pt>
    <dgm:pt modelId="{A0D3FC4D-C9D9-4DB2-89D2-FA281D348AEF}" type="pres">
      <dgm:prSet presAssocID="{8126A26D-B76E-4B27-9C63-A6699F8AC106}" presName="vert1" presStyleCnt="0"/>
      <dgm:spPr/>
    </dgm:pt>
    <dgm:pt modelId="{378D35A0-1B40-48A5-9D0E-8A06A5893259}" type="pres">
      <dgm:prSet presAssocID="{71007C37-BE23-4498-98CD-9B02B66E51F5}" presName="thickLine" presStyleLbl="alignNode1" presStyleIdx="5" presStyleCnt="6"/>
      <dgm:spPr/>
    </dgm:pt>
    <dgm:pt modelId="{84316598-5E29-44A4-B451-EE8C3E5866DC}" type="pres">
      <dgm:prSet presAssocID="{71007C37-BE23-4498-98CD-9B02B66E51F5}" presName="horz1" presStyleCnt="0"/>
      <dgm:spPr/>
    </dgm:pt>
    <dgm:pt modelId="{D5D67EA2-5AA0-454B-AD0A-238D09C6A2A9}" type="pres">
      <dgm:prSet presAssocID="{71007C37-BE23-4498-98CD-9B02B66E51F5}" presName="tx1" presStyleLbl="revTx" presStyleIdx="5" presStyleCnt="6"/>
      <dgm:spPr/>
    </dgm:pt>
    <dgm:pt modelId="{D752A953-BC4F-4A97-B7E0-989240F8FEE5}" type="pres">
      <dgm:prSet presAssocID="{71007C37-BE23-4498-98CD-9B02B66E51F5}" presName="vert1" presStyleCnt="0"/>
      <dgm:spPr/>
    </dgm:pt>
  </dgm:ptLst>
  <dgm:cxnLst>
    <dgm:cxn modelId="{84F42F29-F5D6-4F0B-A5CB-B92CC20EC91F}" srcId="{8764E380-CC8C-4648-99F5-4EC45339AA7D}" destId="{77FA179C-A9A4-4EFB-BF28-1018F9B95D8A}" srcOrd="1" destOrd="0" parTransId="{26BDEA46-916B-4DCA-9649-8AA37A4EBD53}" sibTransId="{3D8DAEE0-5786-4881-9156-6731CCF30767}"/>
    <dgm:cxn modelId="{4366E82E-A8D8-40EA-8101-154C215820B7}" srcId="{8764E380-CC8C-4648-99F5-4EC45339AA7D}" destId="{8126A26D-B76E-4B27-9C63-A6699F8AC106}" srcOrd="4" destOrd="0" parTransId="{881D326F-4A51-45F3-95A3-15F26DAA49D2}" sibTransId="{1557D8E5-741F-4CEC-9A3F-62900092331E}"/>
    <dgm:cxn modelId="{ADEBC230-A967-440C-9E21-88CF4F4688EC}" type="presOf" srcId="{71007C37-BE23-4498-98CD-9B02B66E51F5}" destId="{D5D67EA2-5AA0-454B-AD0A-238D09C6A2A9}" srcOrd="0" destOrd="0" presId="urn:microsoft.com/office/officeart/2008/layout/LinedList"/>
    <dgm:cxn modelId="{B101425F-1A9E-4C5D-9F1F-ECE7BA1DC35C}" type="presOf" srcId="{47EF876E-75B4-43D6-9EF1-FE8176011122}" destId="{0817325D-DB12-4A1B-9DFB-F8453F7ED4AF}" srcOrd="0" destOrd="0" presId="urn:microsoft.com/office/officeart/2008/layout/LinedList"/>
    <dgm:cxn modelId="{81088761-8B86-4BCE-9EAF-F713369B0DA9}" type="presOf" srcId="{73D6AF7D-4FD2-420E-A077-8D7A972DF2E2}" destId="{EDE88D0B-3CE5-4925-94DB-19EC223F50D0}" srcOrd="0" destOrd="0" presId="urn:microsoft.com/office/officeart/2008/layout/LinedList"/>
    <dgm:cxn modelId="{2A60E24A-9D2A-49F0-8B3B-F4843560CFE5}" srcId="{8764E380-CC8C-4648-99F5-4EC45339AA7D}" destId="{73D6AF7D-4FD2-420E-A077-8D7A972DF2E2}" srcOrd="0" destOrd="0" parTransId="{9CBE488E-B3E7-4B02-97EA-A33EF4B07655}" sibTransId="{922F636B-D254-49B2-8BFC-DB53B88AC5D5}"/>
    <dgm:cxn modelId="{D3E1A351-AC7D-44BF-8FE9-EB6B96FBE3D5}" type="presOf" srcId="{8126A26D-B76E-4B27-9C63-A6699F8AC106}" destId="{E8BA8B57-D0AA-4FE6-A649-56B3692FF481}" srcOrd="0" destOrd="0" presId="urn:microsoft.com/office/officeart/2008/layout/LinedList"/>
    <dgm:cxn modelId="{D6D8A195-CA6F-46C2-AC2E-E0511BC94395}" srcId="{8764E380-CC8C-4648-99F5-4EC45339AA7D}" destId="{7257C100-E737-46CC-98F5-312109FC70CF}" srcOrd="2" destOrd="0" parTransId="{32E4D959-894E-429D-9B26-AB220EB22AA4}" sibTransId="{1CFA2031-1B03-4B77-ACB3-3B1C7A358DF2}"/>
    <dgm:cxn modelId="{8E1AE99E-E7B1-47EC-95C3-A46EAC6F2E03}" type="presOf" srcId="{8764E380-CC8C-4648-99F5-4EC45339AA7D}" destId="{1481E962-2D6B-4BA5-B2A7-B569E8A5955E}" srcOrd="0" destOrd="0" presId="urn:microsoft.com/office/officeart/2008/layout/LinedList"/>
    <dgm:cxn modelId="{C76C4CA2-F8D8-42DE-AF9A-64A064CC0D95}" srcId="{8764E380-CC8C-4648-99F5-4EC45339AA7D}" destId="{71007C37-BE23-4498-98CD-9B02B66E51F5}" srcOrd="5" destOrd="0" parTransId="{0D3005AE-A2A2-4831-8B7E-C04AF7C57EBA}" sibTransId="{32AEE97D-37E6-4869-8EE2-5C1E33A3D724}"/>
    <dgm:cxn modelId="{7B2662BD-A0AA-48AF-9F94-4006FC50BE5A}" type="presOf" srcId="{7257C100-E737-46CC-98F5-312109FC70CF}" destId="{A3E5AE88-954F-4781-A87B-8AFA9E4E27BD}" srcOrd="0" destOrd="0" presId="urn:microsoft.com/office/officeart/2008/layout/LinedList"/>
    <dgm:cxn modelId="{97BAC9DE-0702-43E8-B1D2-1F6F534111FC}" srcId="{8764E380-CC8C-4648-99F5-4EC45339AA7D}" destId="{47EF876E-75B4-43D6-9EF1-FE8176011122}" srcOrd="3" destOrd="0" parTransId="{18DA098D-AC4D-4DEF-ACDB-6C532229640F}" sibTransId="{33F071E8-0BA7-4AFC-BD1F-06E1AD6CDC4B}"/>
    <dgm:cxn modelId="{62A899FA-033B-4BD7-A29C-E4BED0992EF5}" type="presOf" srcId="{77FA179C-A9A4-4EFB-BF28-1018F9B95D8A}" destId="{792B2C00-7B07-4531-8D31-207A459B638A}" srcOrd="0" destOrd="0" presId="urn:microsoft.com/office/officeart/2008/layout/LinedList"/>
    <dgm:cxn modelId="{B492C03E-9635-461C-A41D-565267838657}" type="presParOf" srcId="{1481E962-2D6B-4BA5-B2A7-B569E8A5955E}" destId="{24D7D088-741F-4C40-857F-04082B159CDA}" srcOrd="0" destOrd="0" presId="urn:microsoft.com/office/officeart/2008/layout/LinedList"/>
    <dgm:cxn modelId="{16DAECDC-0229-4635-88FB-3636817B76AE}" type="presParOf" srcId="{1481E962-2D6B-4BA5-B2A7-B569E8A5955E}" destId="{F2DC24CB-22E0-44DE-A01C-7E6C9281512C}" srcOrd="1" destOrd="0" presId="urn:microsoft.com/office/officeart/2008/layout/LinedList"/>
    <dgm:cxn modelId="{E3E8F71E-6475-4FE3-BF58-8F2A838EA80B}" type="presParOf" srcId="{F2DC24CB-22E0-44DE-A01C-7E6C9281512C}" destId="{EDE88D0B-3CE5-4925-94DB-19EC223F50D0}" srcOrd="0" destOrd="0" presId="urn:microsoft.com/office/officeart/2008/layout/LinedList"/>
    <dgm:cxn modelId="{18A54E3C-3D76-4876-8005-C5A69360A1D2}" type="presParOf" srcId="{F2DC24CB-22E0-44DE-A01C-7E6C9281512C}" destId="{5B6B4B88-01E1-48C6-86EF-F999DFA99D9D}" srcOrd="1" destOrd="0" presId="urn:microsoft.com/office/officeart/2008/layout/LinedList"/>
    <dgm:cxn modelId="{93970ADB-0205-45B7-B216-2F7247B605D1}" type="presParOf" srcId="{1481E962-2D6B-4BA5-B2A7-B569E8A5955E}" destId="{D28DDEB6-66E2-4BC9-867A-441947EFD2CF}" srcOrd="2" destOrd="0" presId="urn:microsoft.com/office/officeart/2008/layout/LinedList"/>
    <dgm:cxn modelId="{27198A7F-C802-478C-9212-B0B11F6F3108}" type="presParOf" srcId="{1481E962-2D6B-4BA5-B2A7-B569E8A5955E}" destId="{6848603F-5981-4825-83D1-9D09C3D1E606}" srcOrd="3" destOrd="0" presId="urn:microsoft.com/office/officeart/2008/layout/LinedList"/>
    <dgm:cxn modelId="{314B3372-C974-45E0-93E6-7280F23E9DB7}" type="presParOf" srcId="{6848603F-5981-4825-83D1-9D09C3D1E606}" destId="{792B2C00-7B07-4531-8D31-207A459B638A}" srcOrd="0" destOrd="0" presId="urn:microsoft.com/office/officeart/2008/layout/LinedList"/>
    <dgm:cxn modelId="{04BE6789-5050-47E3-8ED2-C0A644BE1BE4}" type="presParOf" srcId="{6848603F-5981-4825-83D1-9D09C3D1E606}" destId="{2C03798F-6915-4D4F-A20B-2697995E9845}" srcOrd="1" destOrd="0" presId="urn:microsoft.com/office/officeart/2008/layout/LinedList"/>
    <dgm:cxn modelId="{34D26622-39E6-4809-983C-D4795534767B}" type="presParOf" srcId="{1481E962-2D6B-4BA5-B2A7-B569E8A5955E}" destId="{0BEA510F-E1BB-459B-B44F-7518A3C2FF46}" srcOrd="4" destOrd="0" presId="urn:microsoft.com/office/officeart/2008/layout/LinedList"/>
    <dgm:cxn modelId="{9557E7B6-C6D8-4935-8FBA-840A349C6C28}" type="presParOf" srcId="{1481E962-2D6B-4BA5-B2A7-B569E8A5955E}" destId="{CB0C3FEA-88D4-45E2-A851-6CCCBDAAA701}" srcOrd="5" destOrd="0" presId="urn:microsoft.com/office/officeart/2008/layout/LinedList"/>
    <dgm:cxn modelId="{7BDF246D-21A9-42EA-B840-3E3B681A41EC}" type="presParOf" srcId="{CB0C3FEA-88D4-45E2-A851-6CCCBDAAA701}" destId="{A3E5AE88-954F-4781-A87B-8AFA9E4E27BD}" srcOrd="0" destOrd="0" presId="urn:microsoft.com/office/officeart/2008/layout/LinedList"/>
    <dgm:cxn modelId="{21C6B0C9-F767-43B6-AD50-E3371F3E1830}" type="presParOf" srcId="{CB0C3FEA-88D4-45E2-A851-6CCCBDAAA701}" destId="{85302A34-B79B-4783-B5C6-6D9882691244}" srcOrd="1" destOrd="0" presId="urn:microsoft.com/office/officeart/2008/layout/LinedList"/>
    <dgm:cxn modelId="{182D9A5D-81E4-4E5A-B37B-CA850F25F16C}" type="presParOf" srcId="{1481E962-2D6B-4BA5-B2A7-B569E8A5955E}" destId="{9CF2B10D-4A40-4125-9B08-39298CE7E918}" srcOrd="6" destOrd="0" presId="urn:microsoft.com/office/officeart/2008/layout/LinedList"/>
    <dgm:cxn modelId="{BB7728B0-F435-4F5F-BE3E-22600605DEE7}" type="presParOf" srcId="{1481E962-2D6B-4BA5-B2A7-B569E8A5955E}" destId="{604D692C-874B-4EBA-B490-EA3A4F451EF3}" srcOrd="7" destOrd="0" presId="urn:microsoft.com/office/officeart/2008/layout/LinedList"/>
    <dgm:cxn modelId="{E38B77FD-A3D8-48D7-A357-9425CADF5185}" type="presParOf" srcId="{604D692C-874B-4EBA-B490-EA3A4F451EF3}" destId="{0817325D-DB12-4A1B-9DFB-F8453F7ED4AF}" srcOrd="0" destOrd="0" presId="urn:microsoft.com/office/officeart/2008/layout/LinedList"/>
    <dgm:cxn modelId="{57ADFEFF-6D4E-4EDC-B95C-E48B2AD3D121}" type="presParOf" srcId="{604D692C-874B-4EBA-B490-EA3A4F451EF3}" destId="{EF22B6E7-C365-4110-82F9-F4F5A3738D02}" srcOrd="1" destOrd="0" presId="urn:microsoft.com/office/officeart/2008/layout/LinedList"/>
    <dgm:cxn modelId="{1E48B8CC-E212-4EA1-9D29-78D48B49F42B}" type="presParOf" srcId="{1481E962-2D6B-4BA5-B2A7-B569E8A5955E}" destId="{7E188159-5DD5-49D8-92E1-871CE1734502}" srcOrd="8" destOrd="0" presId="urn:microsoft.com/office/officeart/2008/layout/LinedList"/>
    <dgm:cxn modelId="{A5F60FA9-C437-4C55-A969-7F50B2738160}" type="presParOf" srcId="{1481E962-2D6B-4BA5-B2A7-B569E8A5955E}" destId="{7B1D0D24-1C38-42FF-AE45-C902896D214E}" srcOrd="9" destOrd="0" presId="urn:microsoft.com/office/officeart/2008/layout/LinedList"/>
    <dgm:cxn modelId="{38A896AA-1C44-4EB7-9E24-ACBE3D912686}" type="presParOf" srcId="{7B1D0D24-1C38-42FF-AE45-C902896D214E}" destId="{E8BA8B57-D0AA-4FE6-A649-56B3692FF481}" srcOrd="0" destOrd="0" presId="urn:microsoft.com/office/officeart/2008/layout/LinedList"/>
    <dgm:cxn modelId="{422C7D0D-2063-40CD-BE9E-C75746112567}" type="presParOf" srcId="{7B1D0D24-1C38-42FF-AE45-C902896D214E}" destId="{A0D3FC4D-C9D9-4DB2-89D2-FA281D348AEF}" srcOrd="1" destOrd="0" presId="urn:microsoft.com/office/officeart/2008/layout/LinedList"/>
    <dgm:cxn modelId="{EB09A0B7-B8A7-47DE-9201-49EB4E9BC1EE}" type="presParOf" srcId="{1481E962-2D6B-4BA5-B2A7-B569E8A5955E}" destId="{378D35A0-1B40-48A5-9D0E-8A06A5893259}" srcOrd="10" destOrd="0" presId="urn:microsoft.com/office/officeart/2008/layout/LinedList"/>
    <dgm:cxn modelId="{D82F3828-AE0B-4938-ACCA-72B7702B7DF8}" type="presParOf" srcId="{1481E962-2D6B-4BA5-B2A7-B569E8A5955E}" destId="{84316598-5E29-44A4-B451-EE8C3E5866DC}" srcOrd="11" destOrd="0" presId="urn:microsoft.com/office/officeart/2008/layout/LinedList"/>
    <dgm:cxn modelId="{5CD1888D-1380-4CC7-85AF-B65DE99510C9}" type="presParOf" srcId="{84316598-5E29-44A4-B451-EE8C3E5866DC}" destId="{D5D67EA2-5AA0-454B-AD0A-238D09C6A2A9}" srcOrd="0" destOrd="0" presId="urn:microsoft.com/office/officeart/2008/layout/LinedList"/>
    <dgm:cxn modelId="{DEF657FB-126C-4423-B6FD-32BA08F8F734}" type="presParOf" srcId="{84316598-5E29-44A4-B451-EE8C3E5866DC}" destId="{D752A953-BC4F-4A97-B7E0-989240F8FE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7D088-741F-4C40-857F-04082B159CDA}">
      <dsp:nvSpPr>
        <dsp:cNvPr id="0" name=""/>
        <dsp:cNvSpPr/>
      </dsp:nvSpPr>
      <dsp:spPr>
        <a:xfrm>
          <a:off x="0" y="2902"/>
          <a:ext cx="724014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88D0B-3CE5-4925-94DB-19EC223F50D0}">
      <dsp:nvSpPr>
        <dsp:cNvPr id="0" name=""/>
        <dsp:cNvSpPr/>
      </dsp:nvSpPr>
      <dsp:spPr>
        <a:xfrm>
          <a:off x="0" y="2902"/>
          <a:ext cx="7240146" cy="989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200" b="1" kern="1200" dirty="0"/>
            <a:t>Year dan MSRP</a:t>
          </a:r>
          <a:endParaRPr lang="en-US" sz="3200" b="1" kern="1200" dirty="0"/>
        </a:p>
      </dsp:txBody>
      <dsp:txXfrm>
        <a:off x="0" y="2902"/>
        <a:ext cx="7240146" cy="989632"/>
      </dsp:txXfrm>
    </dsp:sp>
    <dsp:sp modelId="{D28DDEB6-66E2-4BC9-867A-441947EFD2CF}">
      <dsp:nvSpPr>
        <dsp:cNvPr id="0" name=""/>
        <dsp:cNvSpPr/>
      </dsp:nvSpPr>
      <dsp:spPr>
        <a:xfrm>
          <a:off x="0" y="992534"/>
          <a:ext cx="724014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B2C00-7B07-4531-8D31-207A459B638A}">
      <dsp:nvSpPr>
        <dsp:cNvPr id="0" name=""/>
        <dsp:cNvSpPr/>
      </dsp:nvSpPr>
      <dsp:spPr>
        <a:xfrm>
          <a:off x="0" y="992534"/>
          <a:ext cx="7240146" cy="989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100" kern="1200" dirty="0"/>
            <a:t>entropy(S) = entropy([19+,11-])</a:t>
          </a:r>
          <a:endParaRPr lang="en-US" sz="3100" kern="1200" dirty="0"/>
        </a:p>
      </dsp:txBody>
      <dsp:txXfrm>
        <a:off x="0" y="992534"/>
        <a:ext cx="7240146" cy="989632"/>
      </dsp:txXfrm>
    </dsp:sp>
    <dsp:sp modelId="{0BEA510F-E1BB-459B-B44F-7518A3C2FF46}">
      <dsp:nvSpPr>
        <dsp:cNvPr id="0" name=""/>
        <dsp:cNvSpPr/>
      </dsp:nvSpPr>
      <dsp:spPr>
        <a:xfrm>
          <a:off x="0" y="1982167"/>
          <a:ext cx="724014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5AE88-954F-4781-A87B-8AFA9E4E27BD}">
      <dsp:nvSpPr>
        <dsp:cNvPr id="0" name=""/>
        <dsp:cNvSpPr/>
      </dsp:nvSpPr>
      <dsp:spPr>
        <a:xfrm>
          <a:off x="0" y="1982167"/>
          <a:ext cx="7240146" cy="989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100" kern="1200" dirty="0"/>
            <a:t>entropy([19+,11-]) = </a:t>
          </a:r>
          <a:r>
            <a:rPr lang="en-ID" sz="3100" b="0" i="0" kern="1200" dirty="0"/>
            <a:t>0.948</a:t>
          </a:r>
          <a:r>
            <a:rPr lang="en-ID" sz="3100" kern="1200" dirty="0"/>
            <a:t> </a:t>
          </a:r>
          <a:endParaRPr lang="en-US" sz="3100" kern="1200" dirty="0"/>
        </a:p>
      </dsp:txBody>
      <dsp:txXfrm>
        <a:off x="0" y="1982167"/>
        <a:ext cx="7240146" cy="989632"/>
      </dsp:txXfrm>
    </dsp:sp>
    <dsp:sp modelId="{9CF2B10D-4A40-4125-9B08-39298CE7E918}">
      <dsp:nvSpPr>
        <dsp:cNvPr id="0" name=""/>
        <dsp:cNvSpPr/>
      </dsp:nvSpPr>
      <dsp:spPr>
        <a:xfrm>
          <a:off x="0" y="2971799"/>
          <a:ext cx="724014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7325D-DB12-4A1B-9DFB-F8453F7ED4AF}">
      <dsp:nvSpPr>
        <dsp:cNvPr id="0" name=""/>
        <dsp:cNvSpPr/>
      </dsp:nvSpPr>
      <dsp:spPr>
        <a:xfrm>
          <a:off x="0" y="2971800"/>
          <a:ext cx="7240146" cy="989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100" kern="1200" dirty="0"/>
            <a:t>entropy([10+,0-]) = 0 → Entropy old</a:t>
          </a:r>
          <a:endParaRPr lang="en-US" sz="3100" kern="1200" dirty="0"/>
        </a:p>
      </dsp:txBody>
      <dsp:txXfrm>
        <a:off x="0" y="2971800"/>
        <a:ext cx="7240146" cy="989632"/>
      </dsp:txXfrm>
    </dsp:sp>
    <dsp:sp modelId="{7E188159-5DD5-49D8-92E1-871CE1734502}">
      <dsp:nvSpPr>
        <dsp:cNvPr id="0" name=""/>
        <dsp:cNvSpPr/>
      </dsp:nvSpPr>
      <dsp:spPr>
        <a:xfrm>
          <a:off x="0" y="3961432"/>
          <a:ext cx="724014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A8B57-D0AA-4FE6-A649-56B3692FF481}">
      <dsp:nvSpPr>
        <dsp:cNvPr id="0" name=""/>
        <dsp:cNvSpPr/>
      </dsp:nvSpPr>
      <dsp:spPr>
        <a:xfrm>
          <a:off x="0" y="3961432"/>
          <a:ext cx="7240146" cy="989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100" kern="1200" dirty="0"/>
            <a:t>entropy([9+,11-]) = </a:t>
          </a:r>
          <a:r>
            <a:rPr lang="en-ID" sz="3100" b="0" i="0" kern="1200" dirty="0"/>
            <a:t>0.993</a:t>
          </a:r>
          <a:r>
            <a:rPr lang="en-ID" sz="3100" kern="1200" dirty="0"/>
            <a:t> → Entropy New</a:t>
          </a:r>
          <a:endParaRPr lang="en-US" sz="3100" kern="1200" dirty="0"/>
        </a:p>
      </dsp:txBody>
      <dsp:txXfrm>
        <a:off x="0" y="3961432"/>
        <a:ext cx="7240146" cy="989632"/>
      </dsp:txXfrm>
    </dsp:sp>
    <dsp:sp modelId="{378D35A0-1B40-48A5-9D0E-8A06A5893259}">
      <dsp:nvSpPr>
        <dsp:cNvPr id="0" name=""/>
        <dsp:cNvSpPr/>
      </dsp:nvSpPr>
      <dsp:spPr>
        <a:xfrm>
          <a:off x="0" y="4951065"/>
          <a:ext cx="724014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67EA2-5AA0-454B-AD0A-238D09C6A2A9}">
      <dsp:nvSpPr>
        <dsp:cNvPr id="0" name=""/>
        <dsp:cNvSpPr/>
      </dsp:nvSpPr>
      <dsp:spPr>
        <a:xfrm>
          <a:off x="0" y="4951065"/>
          <a:ext cx="7240146" cy="989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100" kern="1200" dirty="0"/>
            <a:t>Gain = 0.584</a:t>
          </a:r>
          <a:endParaRPr lang="en-US" sz="3100" kern="1200" dirty="0"/>
        </a:p>
      </dsp:txBody>
      <dsp:txXfrm>
        <a:off x="0" y="4951065"/>
        <a:ext cx="7240146" cy="9896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7D088-741F-4C40-857F-04082B159CDA}">
      <dsp:nvSpPr>
        <dsp:cNvPr id="0" name=""/>
        <dsp:cNvSpPr/>
      </dsp:nvSpPr>
      <dsp:spPr>
        <a:xfrm>
          <a:off x="0" y="2902"/>
          <a:ext cx="724014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88D0B-3CE5-4925-94DB-19EC223F50D0}">
      <dsp:nvSpPr>
        <dsp:cNvPr id="0" name=""/>
        <dsp:cNvSpPr/>
      </dsp:nvSpPr>
      <dsp:spPr>
        <a:xfrm>
          <a:off x="0" y="2902"/>
          <a:ext cx="7240146" cy="989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200" b="1" kern="1200" dirty="0"/>
            <a:t>Transmission Type dan MSRP</a:t>
          </a:r>
          <a:endParaRPr lang="en-US" sz="3200" b="1" kern="1200" dirty="0"/>
        </a:p>
      </dsp:txBody>
      <dsp:txXfrm>
        <a:off x="0" y="2902"/>
        <a:ext cx="7240146" cy="989632"/>
      </dsp:txXfrm>
    </dsp:sp>
    <dsp:sp modelId="{D28DDEB6-66E2-4BC9-867A-441947EFD2CF}">
      <dsp:nvSpPr>
        <dsp:cNvPr id="0" name=""/>
        <dsp:cNvSpPr/>
      </dsp:nvSpPr>
      <dsp:spPr>
        <a:xfrm>
          <a:off x="0" y="992534"/>
          <a:ext cx="724014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B2C00-7B07-4531-8D31-207A459B638A}">
      <dsp:nvSpPr>
        <dsp:cNvPr id="0" name=""/>
        <dsp:cNvSpPr/>
      </dsp:nvSpPr>
      <dsp:spPr>
        <a:xfrm>
          <a:off x="0" y="992534"/>
          <a:ext cx="7240146" cy="989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kern="1200" dirty="0"/>
            <a:t>entropy(S) = entropy([19+,11-])</a:t>
          </a:r>
          <a:endParaRPr lang="en-US" sz="2800" kern="1200" dirty="0"/>
        </a:p>
      </dsp:txBody>
      <dsp:txXfrm>
        <a:off x="0" y="992534"/>
        <a:ext cx="7240146" cy="989632"/>
      </dsp:txXfrm>
    </dsp:sp>
    <dsp:sp modelId="{0BEA510F-E1BB-459B-B44F-7518A3C2FF46}">
      <dsp:nvSpPr>
        <dsp:cNvPr id="0" name=""/>
        <dsp:cNvSpPr/>
      </dsp:nvSpPr>
      <dsp:spPr>
        <a:xfrm>
          <a:off x="0" y="1982167"/>
          <a:ext cx="724014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5AE88-954F-4781-A87B-8AFA9E4E27BD}">
      <dsp:nvSpPr>
        <dsp:cNvPr id="0" name=""/>
        <dsp:cNvSpPr/>
      </dsp:nvSpPr>
      <dsp:spPr>
        <a:xfrm>
          <a:off x="0" y="1982167"/>
          <a:ext cx="7240146" cy="989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kern="1200" dirty="0"/>
            <a:t>entropy([19+,11-]) = </a:t>
          </a:r>
          <a:r>
            <a:rPr lang="en-ID" sz="2800" b="0" i="0" kern="1200" dirty="0"/>
            <a:t>0.948</a:t>
          </a:r>
          <a:r>
            <a:rPr lang="en-ID" sz="2800" kern="1200" dirty="0"/>
            <a:t> </a:t>
          </a:r>
          <a:endParaRPr lang="en-US" sz="2800" kern="1200" dirty="0"/>
        </a:p>
      </dsp:txBody>
      <dsp:txXfrm>
        <a:off x="0" y="1982167"/>
        <a:ext cx="7240146" cy="989632"/>
      </dsp:txXfrm>
    </dsp:sp>
    <dsp:sp modelId="{9CF2B10D-4A40-4125-9B08-39298CE7E918}">
      <dsp:nvSpPr>
        <dsp:cNvPr id="0" name=""/>
        <dsp:cNvSpPr/>
      </dsp:nvSpPr>
      <dsp:spPr>
        <a:xfrm>
          <a:off x="0" y="2971799"/>
          <a:ext cx="724014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7325D-DB12-4A1B-9DFB-F8453F7ED4AF}">
      <dsp:nvSpPr>
        <dsp:cNvPr id="0" name=""/>
        <dsp:cNvSpPr/>
      </dsp:nvSpPr>
      <dsp:spPr>
        <a:xfrm>
          <a:off x="0" y="2971800"/>
          <a:ext cx="7240146" cy="989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kern="1200" dirty="0"/>
            <a:t>entropy([8+,4-]) = </a:t>
          </a:r>
          <a:r>
            <a:rPr lang="en-ID" sz="2800" b="0" i="0" kern="1200" dirty="0"/>
            <a:t>0.918</a:t>
          </a:r>
          <a:r>
            <a:rPr lang="en-ID" sz="2800" kern="1200" dirty="0"/>
            <a:t> → Entropy Manual</a:t>
          </a:r>
          <a:endParaRPr lang="en-US" sz="2800" kern="1200" dirty="0"/>
        </a:p>
      </dsp:txBody>
      <dsp:txXfrm>
        <a:off x="0" y="2971800"/>
        <a:ext cx="7240146" cy="989632"/>
      </dsp:txXfrm>
    </dsp:sp>
    <dsp:sp modelId="{7E188159-5DD5-49D8-92E1-871CE1734502}">
      <dsp:nvSpPr>
        <dsp:cNvPr id="0" name=""/>
        <dsp:cNvSpPr/>
      </dsp:nvSpPr>
      <dsp:spPr>
        <a:xfrm>
          <a:off x="0" y="3961432"/>
          <a:ext cx="724014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A8B57-D0AA-4FE6-A649-56B3692FF481}">
      <dsp:nvSpPr>
        <dsp:cNvPr id="0" name=""/>
        <dsp:cNvSpPr/>
      </dsp:nvSpPr>
      <dsp:spPr>
        <a:xfrm>
          <a:off x="0" y="3961432"/>
          <a:ext cx="7240146" cy="989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kern="1200" dirty="0"/>
            <a:t>entropy([11+,7-]) = </a:t>
          </a:r>
          <a:r>
            <a:rPr lang="en-ID" sz="2800" b="0" i="0" kern="1200" dirty="0"/>
            <a:t>0.964</a:t>
          </a:r>
          <a:r>
            <a:rPr lang="en-ID" sz="2800" kern="1200" dirty="0"/>
            <a:t> → Entropy Automatic</a:t>
          </a:r>
          <a:endParaRPr lang="en-US" sz="2800" kern="1200" dirty="0"/>
        </a:p>
      </dsp:txBody>
      <dsp:txXfrm>
        <a:off x="0" y="3961432"/>
        <a:ext cx="7240146" cy="989632"/>
      </dsp:txXfrm>
    </dsp:sp>
    <dsp:sp modelId="{378D35A0-1B40-48A5-9D0E-8A06A5893259}">
      <dsp:nvSpPr>
        <dsp:cNvPr id="0" name=""/>
        <dsp:cNvSpPr/>
      </dsp:nvSpPr>
      <dsp:spPr>
        <a:xfrm>
          <a:off x="0" y="4951065"/>
          <a:ext cx="724014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67EA2-5AA0-454B-AD0A-238D09C6A2A9}">
      <dsp:nvSpPr>
        <dsp:cNvPr id="0" name=""/>
        <dsp:cNvSpPr/>
      </dsp:nvSpPr>
      <dsp:spPr>
        <a:xfrm>
          <a:off x="0" y="4951065"/>
          <a:ext cx="7240146" cy="989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kern="1200" dirty="0"/>
            <a:t>Gain = 1.003</a:t>
          </a:r>
          <a:endParaRPr lang="en-US" sz="2800" kern="1200" dirty="0"/>
        </a:p>
      </dsp:txBody>
      <dsp:txXfrm>
        <a:off x="0" y="4951065"/>
        <a:ext cx="7240146" cy="9896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7D088-741F-4C40-857F-04082B159CDA}">
      <dsp:nvSpPr>
        <dsp:cNvPr id="0" name=""/>
        <dsp:cNvSpPr/>
      </dsp:nvSpPr>
      <dsp:spPr>
        <a:xfrm>
          <a:off x="0" y="2902"/>
          <a:ext cx="724014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88D0B-3CE5-4925-94DB-19EC223F50D0}">
      <dsp:nvSpPr>
        <dsp:cNvPr id="0" name=""/>
        <dsp:cNvSpPr/>
      </dsp:nvSpPr>
      <dsp:spPr>
        <a:xfrm>
          <a:off x="0" y="2902"/>
          <a:ext cx="7240146" cy="989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200" b="1" kern="1200" dirty="0"/>
            <a:t>Number Of Doors dan MSRP</a:t>
          </a:r>
          <a:endParaRPr lang="en-US" sz="3200" b="1" kern="1200" dirty="0"/>
        </a:p>
      </dsp:txBody>
      <dsp:txXfrm>
        <a:off x="0" y="2902"/>
        <a:ext cx="7240146" cy="989632"/>
      </dsp:txXfrm>
    </dsp:sp>
    <dsp:sp modelId="{D28DDEB6-66E2-4BC9-867A-441947EFD2CF}">
      <dsp:nvSpPr>
        <dsp:cNvPr id="0" name=""/>
        <dsp:cNvSpPr/>
      </dsp:nvSpPr>
      <dsp:spPr>
        <a:xfrm>
          <a:off x="0" y="992534"/>
          <a:ext cx="724014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B2C00-7B07-4531-8D31-207A459B638A}">
      <dsp:nvSpPr>
        <dsp:cNvPr id="0" name=""/>
        <dsp:cNvSpPr/>
      </dsp:nvSpPr>
      <dsp:spPr>
        <a:xfrm>
          <a:off x="0" y="992534"/>
          <a:ext cx="7240146" cy="989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400" kern="1200" dirty="0"/>
            <a:t>entropy(S) = entropy([19+,11-])</a:t>
          </a:r>
          <a:endParaRPr lang="en-US" sz="3400" kern="1200" dirty="0"/>
        </a:p>
      </dsp:txBody>
      <dsp:txXfrm>
        <a:off x="0" y="992534"/>
        <a:ext cx="7240146" cy="989632"/>
      </dsp:txXfrm>
    </dsp:sp>
    <dsp:sp modelId="{0BEA510F-E1BB-459B-B44F-7518A3C2FF46}">
      <dsp:nvSpPr>
        <dsp:cNvPr id="0" name=""/>
        <dsp:cNvSpPr/>
      </dsp:nvSpPr>
      <dsp:spPr>
        <a:xfrm>
          <a:off x="0" y="1982167"/>
          <a:ext cx="724014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5AE88-954F-4781-A87B-8AFA9E4E27BD}">
      <dsp:nvSpPr>
        <dsp:cNvPr id="0" name=""/>
        <dsp:cNvSpPr/>
      </dsp:nvSpPr>
      <dsp:spPr>
        <a:xfrm>
          <a:off x="0" y="1982167"/>
          <a:ext cx="7240146" cy="989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400" kern="1200" dirty="0"/>
            <a:t>entropy([19+,11-]) = </a:t>
          </a:r>
          <a:r>
            <a:rPr lang="en-ID" sz="3400" b="0" i="0" kern="1200" dirty="0"/>
            <a:t>0.948</a:t>
          </a:r>
          <a:r>
            <a:rPr lang="en-ID" sz="3400" kern="1200" dirty="0"/>
            <a:t> </a:t>
          </a:r>
          <a:endParaRPr lang="en-US" sz="3400" kern="1200" dirty="0"/>
        </a:p>
      </dsp:txBody>
      <dsp:txXfrm>
        <a:off x="0" y="1982167"/>
        <a:ext cx="7240146" cy="989632"/>
      </dsp:txXfrm>
    </dsp:sp>
    <dsp:sp modelId="{9CF2B10D-4A40-4125-9B08-39298CE7E918}">
      <dsp:nvSpPr>
        <dsp:cNvPr id="0" name=""/>
        <dsp:cNvSpPr/>
      </dsp:nvSpPr>
      <dsp:spPr>
        <a:xfrm>
          <a:off x="0" y="2971799"/>
          <a:ext cx="724014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7325D-DB12-4A1B-9DFB-F8453F7ED4AF}">
      <dsp:nvSpPr>
        <dsp:cNvPr id="0" name=""/>
        <dsp:cNvSpPr/>
      </dsp:nvSpPr>
      <dsp:spPr>
        <a:xfrm>
          <a:off x="0" y="2971800"/>
          <a:ext cx="7240146" cy="989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400" kern="1200" dirty="0"/>
            <a:t>entropy([2+,6-]) = </a:t>
          </a:r>
          <a:r>
            <a:rPr lang="en-ID" sz="3400" b="0" i="0" kern="1200" dirty="0"/>
            <a:t>0.811</a:t>
          </a:r>
          <a:r>
            <a:rPr lang="en-ID" sz="3400" kern="1200" dirty="0"/>
            <a:t> → Entropy 2</a:t>
          </a:r>
          <a:endParaRPr lang="en-US" sz="3400" kern="1200" dirty="0"/>
        </a:p>
      </dsp:txBody>
      <dsp:txXfrm>
        <a:off x="0" y="2971800"/>
        <a:ext cx="7240146" cy="989632"/>
      </dsp:txXfrm>
    </dsp:sp>
    <dsp:sp modelId="{7E188159-5DD5-49D8-92E1-871CE1734502}">
      <dsp:nvSpPr>
        <dsp:cNvPr id="0" name=""/>
        <dsp:cNvSpPr/>
      </dsp:nvSpPr>
      <dsp:spPr>
        <a:xfrm>
          <a:off x="0" y="3961432"/>
          <a:ext cx="724014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A8B57-D0AA-4FE6-A649-56B3692FF481}">
      <dsp:nvSpPr>
        <dsp:cNvPr id="0" name=""/>
        <dsp:cNvSpPr/>
      </dsp:nvSpPr>
      <dsp:spPr>
        <a:xfrm>
          <a:off x="0" y="3961432"/>
          <a:ext cx="7240146" cy="989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400" kern="1200" dirty="0"/>
            <a:t>entropy([17+,5-]) = </a:t>
          </a:r>
          <a:r>
            <a:rPr lang="en-ID" sz="3400" b="0" i="0" kern="1200" dirty="0"/>
            <a:t>0.773</a:t>
          </a:r>
          <a:r>
            <a:rPr lang="en-ID" sz="3400" kern="1200" dirty="0"/>
            <a:t> → Entropy 4</a:t>
          </a:r>
          <a:endParaRPr lang="en-US" sz="3400" kern="1200" dirty="0"/>
        </a:p>
      </dsp:txBody>
      <dsp:txXfrm>
        <a:off x="0" y="3961432"/>
        <a:ext cx="7240146" cy="989632"/>
      </dsp:txXfrm>
    </dsp:sp>
    <dsp:sp modelId="{378D35A0-1B40-48A5-9D0E-8A06A5893259}">
      <dsp:nvSpPr>
        <dsp:cNvPr id="0" name=""/>
        <dsp:cNvSpPr/>
      </dsp:nvSpPr>
      <dsp:spPr>
        <a:xfrm>
          <a:off x="0" y="4951065"/>
          <a:ext cx="724014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67EA2-5AA0-454B-AD0A-238D09C6A2A9}">
      <dsp:nvSpPr>
        <dsp:cNvPr id="0" name=""/>
        <dsp:cNvSpPr/>
      </dsp:nvSpPr>
      <dsp:spPr>
        <a:xfrm>
          <a:off x="0" y="4951065"/>
          <a:ext cx="7240146" cy="989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400" kern="1200" dirty="0"/>
            <a:t>Gain = 0.016</a:t>
          </a:r>
          <a:endParaRPr lang="en-US" sz="3400" kern="1200" dirty="0"/>
        </a:p>
      </dsp:txBody>
      <dsp:txXfrm>
        <a:off x="0" y="4951065"/>
        <a:ext cx="7240146" cy="9896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7D088-741F-4C40-857F-04082B159CDA}">
      <dsp:nvSpPr>
        <dsp:cNvPr id="0" name=""/>
        <dsp:cNvSpPr/>
      </dsp:nvSpPr>
      <dsp:spPr>
        <a:xfrm>
          <a:off x="0" y="2902"/>
          <a:ext cx="724014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88D0B-3CE5-4925-94DB-19EC223F50D0}">
      <dsp:nvSpPr>
        <dsp:cNvPr id="0" name=""/>
        <dsp:cNvSpPr/>
      </dsp:nvSpPr>
      <dsp:spPr>
        <a:xfrm>
          <a:off x="0" y="2902"/>
          <a:ext cx="7240146" cy="989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200" b="1" kern="1200" dirty="0"/>
            <a:t>Transmission Type dan MSRP V.2</a:t>
          </a:r>
          <a:endParaRPr lang="en-US" sz="3200" b="1" kern="1200" dirty="0"/>
        </a:p>
      </dsp:txBody>
      <dsp:txXfrm>
        <a:off x="0" y="2902"/>
        <a:ext cx="7240146" cy="989632"/>
      </dsp:txXfrm>
    </dsp:sp>
    <dsp:sp modelId="{D28DDEB6-66E2-4BC9-867A-441947EFD2CF}">
      <dsp:nvSpPr>
        <dsp:cNvPr id="0" name=""/>
        <dsp:cNvSpPr/>
      </dsp:nvSpPr>
      <dsp:spPr>
        <a:xfrm>
          <a:off x="0" y="992534"/>
          <a:ext cx="724014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B2C00-7B07-4531-8D31-207A459B638A}">
      <dsp:nvSpPr>
        <dsp:cNvPr id="0" name=""/>
        <dsp:cNvSpPr/>
      </dsp:nvSpPr>
      <dsp:spPr>
        <a:xfrm>
          <a:off x="0" y="992534"/>
          <a:ext cx="7240146" cy="989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kern="1200" dirty="0"/>
            <a:t>entropy(S) = entropy([9+,11-])</a:t>
          </a:r>
          <a:endParaRPr lang="en-US" sz="2800" kern="1200" dirty="0"/>
        </a:p>
      </dsp:txBody>
      <dsp:txXfrm>
        <a:off x="0" y="992534"/>
        <a:ext cx="7240146" cy="989632"/>
      </dsp:txXfrm>
    </dsp:sp>
    <dsp:sp modelId="{0BEA510F-E1BB-459B-B44F-7518A3C2FF46}">
      <dsp:nvSpPr>
        <dsp:cNvPr id="0" name=""/>
        <dsp:cNvSpPr/>
      </dsp:nvSpPr>
      <dsp:spPr>
        <a:xfrm>
          <a:off x="0" y="1982167"/>
          <a:ext cx="724014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5AE88-954F-4781-A87B-8AFA9E4E27BD}">
      <dsp:nvSpPr>
        <dsp:cNvPr id="0" name=""/>
        <dsp:cNvSpPr/>
      </dsp:nvSpPr>
      <dsp:spPr>
        <a:xfrm>
          <a:off x="0" y="1982167"/>
          <a:ext cx="7240146" cy="989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kern="1200" dirty="0"/>
            <a:t>entropy([9+,11-]) = </a:t>
          </a:r>
          <a:r>
            <a:rPr lang="en-ID" sz="2800" b="0" i="0" kern="1200" dirty="0"/>
            <a:t>0.993</a:t>
          </a:r>
          <a:r>
            <a:rPr lang="en-ID" sz="2800" kern="1200" dirty="0"/>
            <a:t> </a:t>
          </a:r>
          <a:endParaRPr lang="en-US" sz="2800" kern="1200" dirty="0"/>
        </a:p>
      </dsp:txBody>
      <dsp:txXfrm>
        <a:off x="0" y="1982167"/>
        <a:ext cx="7240146" cy="989632"/>
      </dsp:txXfrm>
    </dsp:sp>
    <dsp:sp modelId="{9CF2B10D-4A40-4125-9B08-39298CE7E918}">
      <dsp:nvSpPr>
        <dsp:cNvPr id="0" name=""/>
        <dsp:cNvSpPr/>
      </dsp:nvSpPr>
      <dsp:spPr>
        <a:xfrm>
          <a:off x="0" y="2971799"/>
          <a:ext cx="724014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7325D-DB12-4A1B-9DFB-F8453F7ED4AF}">
      <dsp:nvSpPr>
        <dsp:cNvPr id="0" name=""/>
        <dsp:cNvSpPr/>
      </dsp:nvSpPr>
      <dsp:spPr>
        <a:xfrm>
          <a:off x="0" y="2971800"/>
          <a:ext cx="7240146" cy="989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kern="1200" dirty="0"/>
            <a:t>entropy([4+,4-]) = 1 → Entropy Manual</a:t>
          </a:r>
          <a:endParaRPr lang="en-US" sz="2800" kern="1200" dirty="0"/>
        </a:p>
      </dsp:txBody>
      <dsp:txXfrm>
        <a:off x="0" y="2971800"/>
        <a:ext cx="7240146" cy="989632"/>
      </dsp:txXfrm>
    </dsp:sp>
    <dsp:sp modelId="{7E188159-5DD5-49D8-92E1-871CE1734502}">
      <dsp:nvSpPr>
        <dsp:cNvPr id="0" name=""/>
        <dsp:cNvSpPr/>
      </dsp:nvSpPr>
      <dsp:spPr>
        <a:xfrm>
          <a:off x="0" y="3961432"/>
          <a:ext cx="724014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A8B57-D0AA-4FE6-A649-56B3692FF481}">
      <dsp:nvSpPr>
        <dsp:cNvPr id="0" name=""/>
        <dsp:cNvSpPr/>
      </dsp:nvSpPr>
      <dsp:spPr>
        <a:xfrm>
          <a:off x="0" y="3961432"/>
          <a:ext cx="7240146" cy="989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kern="1200" dirty="0"/>
            <a:t>entropy([5+,7-]) = </a:t>
          </a:r>
          <a:r>
            <a:rPr lang="en-ID" sz="2800" b="0" i="0" kern="1200" dirty="0"/>
            <a:t>0.980</a:t>
          </a:r>
          <a:r>
            <a:rPr lang="en-ID" sz="2800" kern="1200" dirty="0"/>
            <a:t> → Entropy Automatic</a:t>
          </a:r>
          <a:endParaRPr lang="en-US" sz="2800" kern="1200" dirty="0"/>
        </a:p>
      </dsp:txBody>
      <dsp:txXfrm>
        <a:off x="0" y="3961432"/>
        <a:ext cx="7240146" cy="989632"/>
      </dsp:txXfrm>
    </dsp:sp>
    <dsp:sp modelId="{378D35A0-1B40-48A5-9D0E-8A06A5893259}">
      <dsp:nvSpPr>
        <dsp:cNvPr id="0" name=""/>
        <dsp:cNvSpPr/>
      </dsp:nvSpPr>
      <dsp:spPr>
        <a:xfrm>
          <a:off x="0" y="4951065"/>
          <a:ext cx="724014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67EA2-5AA0-454B-AD0A-238D09C6A2A9}">
      <dsp:nvSpPr>
        <dsp:cNvPr id="0" name=""/>
        <dsp:cNvSpPr/>
      </dsp:nvSpPr>
      <dsp:spPr>
        <a:xfrm>
          <a:off x="0" y="4951065"/>
          <a:ext cx="7240146" cy="989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kern="1200" dirty="0"/>
            <a:t>Gain = 0.005</a:t>
          </a:r>
          <a:endParaRPr lang="en-US" sz="2800" kern="1200" dirty="0"/>
        </a:p>
      </dsp:txBody>
      <dsp:txXfrm>
        <a:off x="0" y="4951065"/>
        <a:ext cx="7240146" cy="9896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7D088-741F-4C40-857F-04082B159CDA}">
      <dsp:nvSpPr>
        <dsp:cNvPr id="0" name=""/>
        <dsp:cNvSpPr/>
      </dsp:nvSpPr>
      <dsp:spPr>
        <a:xfrm>
          <a:off x="0" y="2902"/>
          <a:ext cx="724014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88D0B-3CE5-4925-94DB-19EC223F50D0}">
      <dsp:nvSpPr>
        <dsp:cNvPr id="0" name=""/>
        <dsp:cNvSpPr/>
      </dsp:nvSpPr>
      <dsp:spPr>
        <a:xfrm>
          <a:off x="0" y="2902"/>
          <a:ext cx="7240146" cy="989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200" b="1" kern="1200" dirty="0"/>
            <a:t>Number Of Doors dan MSRP v.2</a:t>
          </a:r>
          <a:endParaRPr lang="en-US" sz="3200" b="1" kern="1200" dirty="0"/>
        </a:p>
      </dsp:txBody>
      <dsp:txXfrm>
        <a:off x="0" y="2902"/>
        <a:ext cx="7240146" cy="989632"/>
      </dsp:txXfrm>
    </dsp:sp>
    <dsp:sp modelId="{D28DDEB6-66E2-4BC9-867A-441947EFD2CF}">
      <dsp:nvSpPr>
        <dsp:cNvPr id="0" name=""/>
        <dsp:cNvSpPr/>
      </dsp:nvSpPr>
      <dsp:spPr>
        <a:xfrm>
          <a:off x="0" y="992534"/>
          <a:ext cx="724014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B2C00-7B07-4531-8D31-207A459B638A}">
      <dsp:nvSpPr>
        <dsp:cNvPr id="0" name=""/>
        <dsp:cNvSpPr/>
      </dsp:nvSpPr>
      <dsp:spPr>
        <a:xfrm>
          <a:off x="0" y="992534"/>
          <a:ext cx="7240146" cy="989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500" kern="1200" dirty="0"/>
            <a:t>entropy(S) = entropy([9+,11-])</a:t>
          </a:r>
          <a:endParaRPr lang="en-US" sz="3500" kern="1200" dirty="0"/>
        </a:p>
      </dsp:txBody>
      <dsp:txXfrm>
        <a:off x="0" y="992534"/>
        <a:ext cx="7240146" cy="989632"/>
      </dsp:txXfrm>
    </dsp:sp>
    <dsp:sp modelId="{0BEA510F-E1BB-459B-B44F-7518A3C2FF46}">
      <dsp:nvSpPr>
        <dsp:cNvPr id="0" name=""/>
        <dsp:cNvSpPr/>
      </dsp:nvSpPr>
      <dsp:spPr>
        <a:xfrm>
          <a:off x="0" y="1982167"/>
          <a:ext cx="724014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5AE88-954F-4781-A87B-8AFA9E4E27BD}">
      <dsp:nvSpPr>
        <dsp:cNvPr id="0" name=""/>
        <dsp:cNvSpPr/>
      </dsp:nvSpPr>
      <dsp:spPr>
        <a:xfrm>
          <a:off x="0" y="1982167"/>
          <a:ext cx="7240146" cy="989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500" kern="1200" dirty="0"/>
            <a:t>entropy([9+,11-]) = </a:t>
          </a:r>
          <a:r>
            <a:rPr lang="en-ID" sz="3500" b="0" i="0" kern="1200" dirty="0"/>
            <a:t>0.993</a:t>
          </a:r>
          <a:r>
            <a:rPr lang="en-ID" sz="3500" kern="1200" dirty="0"/>
            <a:t> </a:t>
          </a:r>
          <a:endParaRPr lang="en-US" sz="3500" kern="1200" dirty="0"/>
        </a:p>
      </dsp:txBody>
      <dsp:txXfrm>
        <a:off x="0" y="1982167"/>
        <a:ext cx="7240146" cy="989632"/>
      </dsp:txXfrm>
    </dsp:sp>
    <dsp:sp modelId="{9CF2B10D-4A40-4125-9B08-39298CE7E918}">
      <dsp:nvSpPr>
        <dsp:cNvPr id="0" name=""/>
        <dsp:cNvSpPr/>
      </dsp:nvSpPr>
      <dsp:spPr>
        <a:xfrm>
          <a:off x="0" y="2971799"/>
          <a:ext cx="724014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7325D-DB12-4A1B-9DFB-F8453F7ED4AF}">
      <dsp:nvSpPr>
        <dsp:cNvPr id="0" name=""/>
        <dsp:cNvSpPr/>
      </dsp:nvSpPr>
      <dsp:spPr>
        <a:xfrm>
          <a:off x="0" y="2971800"/>
          <a:ext cx="7240146" cy="989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500" kern="1200" dirty="0"/>
            <a:t>entropy([2+,6-]) = </a:t>
          </a:r>
          <a:r>
            <a:rPr lang="en-ID" sz="3500" b="0" i="0" kern="1200" dirty="0"/>
            <a:t>0.811</a:t>
          </a:r>
          <a:r>
            <a:rPr lang="en-ID" sz="3500" kern="1200" dirty="0"/>
            <a:t> → Entropy 2</a:t>
          </a:r>
          <a:endParaRPr lang="en-US" sz="3500" kern="1200" dirty="0"/>
        </a:p>
      </dsp:txBody>
      <dsp:txXfrm>
        <a:off x="0" y="2971800"/>
        <a:ext cx="7240146" cy="989632"/>
      </dsp:txXfrm>
    </dsp:sp>
    <dsp:sp modelId="{7E188159-5DD5-49D8-92E1-871CE1734502}">
      <dsp:nvSpPr>
        <dsp:cNvPr id="0" name=""/>
        <dsp:cNvSpPr/>
      </dsp:nvSpPr>
      <dsp:spPr>
        <a:xfrm>
          <a:off x="0" y="3961432"/>
          <a:ext cx="724014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A8B57-D0AA-4FE6-A649-56B3692FF481}">
      <dsp:nvSpPr>
        <dsp:cNvPr id="0" name=""/>
        <dsp:cNvSpPr/>
      </dsp:nvSpPr>
      <dsp:spPr>
        <a:xfrm>
          <a:off x="0" y="3961432"/>
          <a:ext cx="7240146" cy="989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500" kern="1200" dirty="0"/>
            <a:t>entropy([7+,5-]) = </a:t>
          </a:r>
          <a:r>
            <a:rPr lang="en-ID" sz="3500" b="0" i="0" kern="1200" dirty="0"/>
            <a:t>0.980</a:t>
          </a:r>
          <a:r>
            <a:rPr lang="en-ID" sz="3500" kern="1200" dirty="0"/>
            <a:t> → Entropy 4</a:t>
          </a:r>
          <a:endParaRPr lang="en-US" sz="3500" kern="1200" dirty="0"/>
        </a:p>
      </dsp:txBody>
      <dsp:txXfrm>
        <a:off x="0" y="3961432"/>
        <a:ext cx="7240146" cy="989632"/>
      </dsp:txXfrm>
    </dsp:sp>
    <dsp:sp modelId="{378D35A0-1B40-48A5-9D0E-8A06A5893259}">
      <dsp:nvSpPr>
        <dsp:cNvPr id="0" name=""/>
        <dsp:cNvSpPr/>
      </dsp:nvSpPr>
      <dsp:spPr>
        <a:xfrm>
          <a:off x="0" y="4951065"/>
          <a:ext cx="724014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67EA2-5AA0-454B-AD0A-238D09C6A2A9}">
      <dsp:nvSpPr>
        <dsp:cNvPr id="0" name=""/>
        <dsp:cNvSpPr/>
      </dsp:nvSpPr>
      <dsp:spPr>
        <a:xfrm>
          <a:off x="0" y="4951065"/>
          <a:ext cx="7240146" cy="989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500" kern="1200" dirty="0"/>
            <a:t>Gain = 0.081</a:t>
          </a:r>
          <a:endParaRPr lang="en-US" sz="3500" kern="1200" dirty="0"/>
        </a:p>
      </dsp:txBody>
      <dsp:txXfrm>
        <a:off x="0" y="4951065"/>
        <a:ext cx="7240146" cy="989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4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7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6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3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1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5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4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7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4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Wednesday, November 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2D5A2-C11D-4D37-8D5C-3048CB11F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575" y="1729490"/>
            <a:ext cx="6292690" cy="771843"/>
          </a:xfrm>
        </p:spPr>
        <p:txBody>
          <a:bodyPr anchor="t">
            <a:normAutofit/>
          </a:bodyPr>
          <a:lstStyle/>
          <a:p>
            <a:pPr algn="l"/>
            <a:r>
              <a:rPr lang="en-ID" dirty="0" err="1">
                <a:solidFill>
                  <a:schemeClr val="bg1"/>
                </a:solidFill>
              </a:rPr>
              <a:t>Kelompok</a:t>
            </a:r>
            <a:r>
              <a:rPr lang="en-ID" dirty="0">
                <a:solidFill>
                  <a:schemeClr val="bg1"/>
                </a:solidFill>
              </a:rPr>
              <a:t>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08F37-0AFC-4D7F-AC04-4520A23FE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0573" y="2501333"/>
            <a:ext cx="6091596" cy="1336299"/>
          </a:xfrm>
        </p:spPr>
        <p:txBody>
          <a:bodyPr anchor="b">
            <a:normAutofit fontScale="92500"/>
          </a:bodyPr>
          <a:lstStyle/>
          <a:p>
            <a:pPr algn="l"/>
            <a:r>
              <a:rPr lang="en-ID" sz="1400" dirty="0">
                <a:solidFill>
                  <a:schemeClr val="bg1"/>
                </a:solidFill>
              </a:rPr>
              <a:t>Nodas Uziel		05111840007007</a:t>
            </a:r>
          </a:p>
          <a:p>
            <a:pPr algn="l"/>
            <a:r>
              <a:rPr lang="en-ID" sz="1400" dirty="0">
                <a:solidFill>
                  <a:schemeClr val="bg1"/>
                </a:solidFill>
              </a:rPr>
              <a:t>Ammar </a:t>
            </a:r>
            <a:r>
              <a:rPr lang="en-ID" sz="1400" dirty="0" err="1">
                <a:solidFill>
                  <a:schemeClr val="bg1"/>
                </a:solidFill>
              </a:rPr>
              <a:t>Alifian</a:t>
            </a:r>
            <a:r>
              <a:rPr lang="en-ID" sz="1400" dirty="0">
                <a:solidFill>
                  <a:schemeClr val="bg1"/>
                </a:solidFill>
              </a:rPr>
              <a:t>		05111184000007</a:t>
            </a:r>
          </a:p>
          <a:p>
            <a:pPr algn="l"/>
            <a:r>
              <a:rPr lang="en-ID" sz="1400" dirty="0" err="1">
                <a:solidFill>
                  <a:schemeClr val="bg1"/>
                </a:solidFill>
              </a:rPr>
              <a:t>Alie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Husaini</a:t>
            </a:r>
            <a:r>
              <a:rPr lang="en-ID" sz="1400" dirty="0">
                <a:solidFill>
                  <a:schemeClr val="bg1"/>
                </a:solidFill>
              </a:rPr>
              <a:t> R.		05111840000097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62C26D-B67E-4E71-AF40-40FE44E86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74" r="31492" b="-1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47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8DACFC-D90E-4BFD-98DE-38A527847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E9F5B4-A068-4ABE-8601-6BC199F16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F8B388-A1B5-412F-8724-38B96C8AF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100000">
                <a:schemeClr val="accent2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A44F65-05A5-4129-9896-3ECBAF77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9000">
                <a:schemeClr val="accent2">
                  <a:alpha val="41000"/>
                </a:schemeClr>
              </a:gs>
              <a:gs pos="99000">
                <a:schemeClr val="accent4">
                  <a:alpha val="56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94A016FC-694E-41AA-BA4F-FC977363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550089" y="-827673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12000"/>
                </a:schemeClr>
              </a:gs>
              <a:gs pos="100000">
                <a:schemeClr val="accent6">
                  <a:lumMod val="20000"/>
                  <a:lumOff val="80000"/>
                  <a:alpha val="15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2F37F-F632-46E1-882B-EACB15F3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3" y="21326"/>
            <a:ext cx="9144000" cy="87089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/>
              <a:t>Number of doors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639DDD-E081-41D0-B9FA-E96D09923704}"/>
              </a:ext>
            </a:extLst>
          </p:cNvPr>
          <p:cNvSpPr txBox="1"/>
          <p:nvPr/>
        </p:nvSpPr>
        <p:spPr>
          <a:xfrm>
            <a:off x="4799119" y="2177724"/>
            <a:ext cx="25937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dirty="0"/>
              <a:t>A3=Number of Doors=?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8DDCE-13CE-4C59-A47D-06E110E31199}"/>
              </a:ext>
            </a:extLst>
          </p:cNvPr>
          <p:cNvSpPr txBox="1"/>
          <p:nvPr/>
        </p:nvSpPr>
        <p:spPr>
          <a:xfrm>
            <a:off x="3047990" y="3227060"/>
            <a:ext cx="259373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716161-F42E-4A6F-88E5-D8848E9B3878}"/>
              </a:ext>
            </a:extLst>
          </p:cNvPr>
          <p:cNvSpPr txBox="1"/>
          <p:nvPr/>
        </p:nvSpPr>
        <p:spPr>
          <a:xfrm>
            <a:off x="6550263" y="3227060"/>
            <a:ext cx="259373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458E86-688A-431B-8909-687F9A534BC2}"/>
              </a:ext>
            </a:extLst>
          </p:cNvPr>
          <p:cNvSpPr/>
          <p:nvPr/>
        </p:nvSpPr>
        <p:spPr>
          <a:xfrm>
            <a:off x="3182807" y="1697423"/>
            <a:ext cx="1283677" cy="5497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249B7-04D6-426A-8C35-93F41C56E1A0}"/>
              </a:ext>
            </a:extLst>
          </p:cNvPr>
          <p:cNvSpPr txBox="1"/>
          <p:nvPr/>
        </p:nvSpPr>
        <p:spPr>
          <a:xfrm>
            <a:off x="3335948" y="1763537"/>
            <a:ext cx="97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19+ ,11-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1821E2-C577-43F1-8832-0E984B3702B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4344856" y="2547056"/>
            <a:ext cx="1751129" cy="68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9CDEDF-9CEF-4C9B-BEA8-750E81E35A57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6095985" y="2547056"/>
            <a:ext cx="1751144" cy="68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2ADE630-EC00-4CBA-B50D-AD6FD9D8DDE5}"/>
              </a:ext>
            </a:extLst>
          </p:cNvPr>
          <p:cNvSpPr/>
          <p:nvPr/>
        </p:nvSpPr>
        <p:spPr>
          <a:xfrm>
            <a:off x="3701370" y="3907064"/>
            <a:ext cx="1283677" cy="5497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6C29DB-0634-45D2-AE33-80CB6BE76B85}"/>
              </a:ext>
            </a:extLst>
          </p:cNvPr>
          <p:cNvSpPr txBox="1"/>
          <p:nvPr/>
        </p:nvSpPr>
        <p:spPr>
          <a:xfrm>
            <a:off x="4011517" y="3997258"/>
            <a:ext cx="77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2+ ,6-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4DF6ED-FBD8-49A2-8A57-A0B31E9CFD9F}"/>
              </a:ext>
            </a:extLst>
          </p:cNvPr>
          <p:cNvSpPr/>
          <p:nvPr/>
        </p:nvSpPr>
        <p:spPr>
          <a:xfrm>
            <a:off x="7239709" y="3892361"/>
            <a:ext cx="1283677" cy="5497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4DBF64-E1AF-4206-91A7-12D3C86A1B0A}"/>
              </a:ext>
            </a:extLst>
          </p:cNvPr>
          <p:cNvSpPr txBox="1"/>
          <p:nvPr/>
        </p:nvSpPr>
        <p:spPr>
          <a:xfrm>
            <a:off x="7460255" y="3982555"/>
            <a:ext cx="84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17+ ,5-</a:t>
            </a:r>
          </a:p>
        </p:txBody>
      </p:sp>
    </p:spTree>
    <p:extLst>
      <p:ext uri="{BB962C8B-B14F-4D97-AF65-F5344CB8AC3E}">
        <p14:creationId xmlns:p14="http://schemas.microsoft.com/office/powerpoint/2010/main" val="271725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C53B48B2-FA52-4319-96E9-097261D84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3187803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451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F37F-F632-46E1-882B-EACB15F3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3" y="21326"/>
            <a:ext cx="9144000" cy="87089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/>
              <a:t>Tree v.1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639DDD-E081-41D0-B9FA-E96D09923704}"/>
              </a:ext>
            </a:extLst>
          </p:cNvPr>
          <p:cNvSpPr txBox="1"/>
          <p:nvPr/>
        </p:nvSpPr>
        <p:spPr>
          <a:xfrm>
            <a:off x="4799127" y="2010332"/>
            <a:ext cx="25937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dirty="0"/>
              <a:t>Year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8DDCE-13CE-4C59-A47D-06E110E31199}"/>
              </a:ext>
            </a:extLst>
          </p:cNvPr>
          <p:cNvSpPr txBox="1"/>
          <p:nvPr/>
        </p:nvSpPr>
        <p:spPr>
          <a:xfrm>
            <a:off x="3047998" y="3059668"/>
            <a:ext cx="259373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dirty="0"/>
              <a:t>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716161-F42E-4A6F-88E5-D8848E9B3878}"/>
              </a:ext>
            </a:extLst>
          </p:cNvPr>
          <p:cNvSpPr txBox="1"/>
          <p:nvPr/>
        </p:nvSpPr>
        <p:spPr>
          <a:xfrm>
            <a:off x="6550271" y="3059668"/>
            <a:ext cx="259373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dirty="0"/>
              <a:t>New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1821E2-C577-43F1-8832-0E984B3702B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4344864" y="2379664"/>
            <a:ext cx="1751129" cy="68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9CDEDF-9CEF-4C9B-BEA8-750E81E35A57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6095993" y="2379664"/>
            <a:ext cx="1751144" cy="68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F9B926-495B-43F6-844F-2AD561833A77}"/>
              </a:ext>
            </a:extLst>
          </p:cNvPr>
          <p:cNvSpPr txBox="1"/>
          <p:nvPr/>
        </p:nvSpPr>
        <p:spPr>
          <a:xfrm>
            <a:off x="3391629" y="3952123"/>
            <a:ext cx="190646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dirty="0"/>
              <a:t>Cheap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DBB82B-F562-4C4F-B5F2-C04B53299554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4344863" y="3429000"/>
            <a:ext cx="1" cy="52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339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F37F-F632-46E1-882B-EACB15F3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548" y="12476"/>
            <a:ext cx="10240903" cy="701612"/>
          </a:xfrm>
        </p:spPr>
        <p:txBody>
          <a:bodyPr>
            <a:normAutofit fontScale="90000"/>
          </a:bodyPr>
          <a:lstStyle/>
          <a:p>
            <a:pPr algn="ctr"/>
            <a:r>
              <a:rPr lang="en-ID" dirty="0"/>
              <a:t>Transmission type dan </a:t>
            </a:r>
            <a:r>
              <a:rPr lang="en-ID" dirty="0" err="1"/>
              <a:t>msrp</a:t>
            </a:r>
            <a:r>
              <a:rPr lang="en-ID" dirty="0"/>
              <a:t> v.2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948AC7-4517-4D00-97A0-6AD3DCFFF3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08684"/>
              </p:ext>
            </p:extLst>
          </p:nvPr>
        </p:nvGraphicFramePr>
        <p:xfrm>
          <a:off x="4911965" y="779074"/>
          <a:ext cx="2825266" cy="31565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2633">
                  <a:extLst>
                    <a:ext uri="{9D8B030D-6E8A-4147-A177-3AD203B41FA5}">
                      <a16:colId xmlns:a16="http://schemas.microsoft.com/office/drawing/2014/main" val="159909000"/>
                    </a:ext>
                  </a:extLst>
                </a:gridCol>
                <a:gridCol w="1412633">
                  <a:extLst>
                    <a:ext uri="{9D8B030D-6E8A-4147-A177-3AD203B41FA5}">
                      <a16:colId xmlns:a16="http://schemas.microsoft.com/office/drawing/2014/main" val="1059013495"/>
                    </a:ext>
                  </a:extLst>
                </a:gridCol>
              </a:tblGrid>
              <a:tr h="34560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Transmission Type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MSRP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663457"/>
                  </a:ext>
                </a:extLst>
              </a:tr>
              <a:tr h="34560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>
                          <a:effectLst/>
                        </a:rPr>
                        <a:t>AUTOMATIC</a:t>
                      </a:r>
                      <a:endParaRPr lang="en-ID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Cheap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277167"/>
                  </a:ext>
                </a:extLst>
              </a:tr>
              <a:tr h="34560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AUTOMATIC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Cheap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949709"/>
                  </a:ext>
                </a:extLst>
              </a:tr>
              <a:tr h="18432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MANUAL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484116"/>
                  </a:ext>
                </a:extLst>
              </a:tr>
              <a:tr h="18432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MANUAL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715377"/>
                  </a:ext>
                </a:extLst>
              </a:tr>
              <a:tr h="18432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MANUAL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17610"/>
                  </a:ext>
                </a:extLst>
              </a:tr>
              <a:tr h="18432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MANUAL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632913"/>
                  </a:ext>
                </a:extLst>
              </a:tr>
              <a:tr h="34560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AUTOMATIC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870"/>
                  </a:ext>
                </a:extLst>
              </a:tr>
              <a:tr h="34560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AUTOMATIC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655994"/>
                  </a:ext>
                </a:extLst>
              </a:tr>
              <a:tr h="34560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AUTOMATIC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836273"/>
                  </a:ext>
                </a:extLst>
              </a:tr>
              <a:tr h="34560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AUTOMATIC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3498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D6AA38-8F66-4748-A3DD-2C3808FBF3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8610012"/>
              </p:ext>
            </p:extLst>
          </p:nvPr>
        </p:nvGraphicFramePr>
        <p:xfrm>
          <a:off x="4911965" y="3935615"/>
          <a:ext cx="2825266" cy="23850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2633">
                  <a:extLst>
                    <a:ext uri="{9D8B030D-6E8A-4147-A177-3AD203B41FA5}">
                      <a16:colId xmlns:a16="http://schemas.microsoft.com/office/drawing/2014/main" val="1305097506"/>
                    </a:ext>
                  </a:extLst>
                </a:gridCol>
                <a:gridCol w="1412633">
                  <a:extLst>
                    <a:ext uri="{9D8B030D-6E8A-4147-A177-3AD203B41FA5}">
                      <a16:colId xmlns:a16="http://schemas.microsoft.com/office/drawing/2014/main" val="2101428214"/>
                    </a:ext>
                  </a:extLst>
                </a:gridCol>
              </a:tblGrid>
              <a:tr h="29324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AUTOMATIC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Expensive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582529"/>
                  </a:ext>
                </a:extLst>
              </a:tr>
              <a:tr h="29324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AUTOMATIC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995168"/>
                  </a:ext>
                </a:extLst>
              </a:tr>
              <a:tr h="29324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AUTOMATIC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Expensive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78771"/>
                  </a:ext>
                </a:extLst>
              </a:tr>
              <a:tr h="29324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>
                          <a:effectLst/>
                        </a:rPr>
                        <a:t>AUTOMATIC</a:t>
                      </a:r>
                      <a:endParaRPr lang="en-ID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Expensive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81352"/>
                  </a:ext>
                </a:extLst>
              </a:tr>
              <a:tr h="29324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AUTOMATIC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644391"/>
                  </a:ext>
                </a:extLst>
              </a:tr>
              <a:tr h="29324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AUTOMATIC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061774"/>
                  </a:ext>
                </a:extLst>
              </a:tr>
              <a:tr h="15639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MANUAL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91837"/>
                  </a:ext>
                </a:extLst>
              </a:tr>
              <a:tr h="15639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MANUAL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8651"/>
                  </a:ext>
                </a:extLst>
              </a:tr>
              <a:tr h="15639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MANUAL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496372"/>
                  </a:ext>
                </a:extLst>
              </a:tr>
              <a:tr h="15639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MANUAL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932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997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8DACFC-D90E-4BFD-98DE-38A527847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E9F5B4-A068-4ABE-8601-6BC199F16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F8B388-A1B5-412F-8724-38B96C8AF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100000">
                <a:schemeClr val="accent2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A44F65-05A5-4129-9896-3ECBAF77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9000">
                <a:schemeClr val="accent2">
                  <a:alpha val="41000"/>
                </a:schemeClr>
              </a:gs>
              <a:gs pos="99000">
                <a:schemeClr val="accent4">
                  <a:alpha val="56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94A016FC-694E-41AA-BA4F-FC977363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550089" y="-827673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12000"/>
                </a:schemeClr>
              </a:gs>
              <a:gs pos="100000">
                <a:schemeClr val="accent6">
                  <a:lumMod val="20000"/>
                  <a:lumOff val="80000"/>
                  <a:alpha val="15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2F37F-F632-46E1-882B-EACB15F3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3" y="21326"/>
            <a:ext cx="9144000" cy="87089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/>
              <a:t>Transmission Type V.2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639DDD-E081-41D0-B9FA-E96D09923704}"/>
              </a:ext>
            </a:extLst>
          </p:cNvPr>
          <p:cNvSpPr txBox="1"/>
          <p:nvPr/>
        </p:nvSpPr>
        <p:spPr>
          <a:xfrm>
            <a:off x="4799119" y="2177724"/>
            <a:ext cx="25937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dirty="0"/>
              <a:t>A2=Transmission Type=?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8DDCE-13CE-4C59-A47D-06E110E31199}"/>
              </a:ext>
            </a:extLst>
          </p:cNvPr>
          <p:cNvSpPr txBox="1"/>
          <p:nvPr/>
        </p:nvSpPr>
        <p:spPr>
          <a:xfrm>
            <a:off x="3047990" y="3227060"/>
            <a:ext cx="259373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dirty="0"/>
              <a:t>Manual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716161-F42E-4A6F-88E5-D8848E9B3878}"/>
              </a:ext>
            </a:extLst>
          </p:cNvPr>
          <p:cNvSpPr txBox="1"/>
          <p:nvPr/>
        </p:nvSpPr>
        <p:spPr>
          <a:xfrm>
            <a:off x="6550263" y="3227060"/>
            <a:ext cx="259373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dirty="0"/>
              <a:t>Automatic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458E86-688A-431B-8909-687F9A534BC2}"/>
              </a:ext>
            </a:extLst>
          </p:cNvPr>
          <p:cNvSpPr/>
          <p:nvPr/>
        </p:nvSpPr>
        <p:spPr>
          <a:xfrm>
            <a:off x="3182807" y="1697423"/>
            <a:ext cx="1283677" cy="5497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249B7-04D6-426A-8C35-93F41C56E1A0}"/>
              </a:ext>
            </a:extLst>
          </p:cNvPr>
          <p:cNvSpPr txBox="1"/>
          <p:nvPr/>
        </p:nvSpPr>
        <p:spPr>
          <a:xfrm>
            <a:off x="3421177" y="1764672"/>
            <a:ext cx="97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9+ ,11-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1821E2-C577-43F1-8832-0E984B3702B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4344856" y="2547056"/>
            <a:ext cx="1751129" cy="68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9CDEDF-9CEF-4C9B-BEA8-750E81E35A57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6095985" y="2547056"/>
            <a:ext cx="1751144" cy="68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2ADE630-EC00-4CBA-B50D-AD6FD9D8DDE5}"/>
              </a:ext>
            </a:extLst>
          </p:cNvPr>
          <p:cNvSpPr/>
          <p:nvPr/>
        </p:nvSpPr>
        <p:spPr>
          <a:xfrm>
            <a:off x="3701370" y="3907064"/>
            <a:ext cx="1283677" cy="5497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6C29DB-0634-45D2-AE33-80CB6BE76B85}"/>
              </a:ext>
            </a:extLst>
          </p:cNvPr>
          <p:cNvSpPr txBox="1"/>
          <p:nvPr/>
        </p:nvSpPr>
        <p:spPr>
          <a:xfrm>
            <a:off x="4011517" y="3997258"/>
            <a:ext cx="77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4+ ,4-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4DF6ED-FBD8-49A2-8A57-A0B31E9CFD9F}"/>
              </a:ext>
            </a:extLst>
          </p:cNvPr>
          <p:cNvSpPr/>
          <p:nvPr/>
        </p:nvSpPr>
        <p:spPr>
          <a:xfrm>
            <a:off x="7239709" y="3892361"/>
            <a:ext cx="1283677" cy="5497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4DBF64-E1AF-4206-91A7-12D3C86A1B0A}"/>
              </a:ext>
            </a:extLst>
          </p:cNvPr>
          <p:cNvSpPr txBox="1"/>
          <p:nvPr/>
        </p:nvSpPr>
        <p:spPr>
          <a:xfrm>
            <a:off x="7460255" y="3982555"/>
            <a:ext cx="84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5+ ,7-</a:t>
            </a:r>
          </a:p>
        </p:txBody>
      </p:sp>
    </p:spTree>
    <p:extLst>
      <p:ext uri="{BB962C8B-B14F-4D97-AF65-F5344CB8AC3E}">
        <p14:creationId xmlns:p14="http://schemas.microsoft.com/office/powerpoint/2010/main" val="2175151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C53B48B2-FA52-4319-96E9-097261D84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7137227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4402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F37F-F632-46E1-882B-EACB15F3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61" y="-10355"/>
            <a:ext cx="10240903" cy="701612"/>
          </a:xfrm>
        </p:spPr>
        <p:txBody>
          <a:bodyPr>
            <a:normAutofit fontScale="90000"/>
          </a:bodyPr>
          <a:lstStyle/>
          <a:p>
            <a:pPr algn="ctr"/>
            <a:r>
              <a:rPr lang="en-ID" dirty="0"/>
              <a:t>Number of doors dan </a:t>
            </a:r>
            <a:r>
              <a:rPr lang="en-ID" dirty="0" err="1"/>
              <a:t>msrp</a:t>
            </a:r>
            <a:r>
              <a:rPr lang="en-ID" dirty="0"/>
              <a:t> v.2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948AC7-4517-4D00-97A0-6AD3DCFFF3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6784028"/>
              </p:ext>
            </p:extLst>
          </p:nvPr>
        </p:nvGraphicFramePr>
        <p:xfrm>
          <a:off x="4948504" y="756139"/>
          <a:ext cx="2294992" cy="31565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496">
                  <a:extLst>
                    <a:ext uri="{9D8B030D-6E8A-4147-A177-3AD203B41FA5}">
                      <a16:colId xmlns:a16="http://schemas.microsoft.com/office/drawing/2014/main" val="3511204360"/>
                    </a:ext>
                  </a:extLst>
                </a:gridCol>
                <a:gridCol w="1147496">
                  <a:extLst>
                    <a:ext uri="{9D8B030D-6E8A-4147-A177-3AD203B41FA5}">
                      <a16:colId xmlns:a16="http://schemas.microsoft.com/office/drawing/2014/main" val="1059013495"/>
                    </a:ext>
                  </a:extLst>
                </a:gridCol>
              </a:tblGrid>
              <a:tr h="34560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Number of Doors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MSRP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663457"/>
                  </a:ext>
                </a:extLst>
              </a:tr>
              <a:tr h="34560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4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Cheap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277167"/>
                  </a:ext>
                </a:extLst>
              </a:tr>
              <a:tr h="34560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4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Cheap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949709"/>
                  </a:ext>
                </a:extLst>
              </a:tr>
              <a:tr h="18432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2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484116"/>
                  </a:ext>
                </a:extLst>
              </a:tr>
              <a:tr h="18432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2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715377"/>
                  </a:ext>
                </a:extLst>
              </a:tr>
              <a:tr h="18432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2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17610"/>
                  </a:ext>
                </a:extLst>
              </a:tr>
              <a:tr h="18432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2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632913"/>
                  </a:ext>
                </a:extLst>
              </a:tr>
              <a:tr h="34560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4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870"/>
                  </a:ext>
                </a:extLst>
              </a:tr>
              <a:tr h="34560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4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655994"/>
                  </a:ext>
                </a:extLst>
              </a:tr>
              <a:tr h="34560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4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836273"/>
                  </a:ext>
                </a:extLst>
              </a:tr>
              <a:tr h="34560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2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3498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D6AA38-8F66-4748-A3DD-2C3808FBF3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5913245"/>
              </p:ext>
            </p:extLst>
          </p:nvPr>
        </p:nvGraphicFramePr>
        <p:xfrm>
          <a:off x="4948504" y="3912680"/>
          <a:ext cx="2294992" cy="23850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496">
                  <a:extLst>
                    <a:ext uri="{9D8B030D-6E8A-4147-A177-3AD203B41FA5}">
                      <a16:colId xmlns:a16="http://schemas.microsoft.com/office/drawing/2014/main" val="754413093"/>
                    </a:ext>
                  </a:extLst>
                </a:gridCol>
                <a:gridCol w="1147496">
                  <a:extLst>
                    <a:ext uri="{9D8B030D-6E8A-4147-A177-3AD203B41FA5}">
                      <a16:colId xmlns:a16="http://schemas.microsoft.com/office/drawing/2014/main" val="2101428214"/>
                    </a:ext>
                  </a:extLst>
                </a:gridCol>
              </a:tblGrid>
              <a:tr h="29324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2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Expensive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582529"/>
                  </a:ext>
                </a:extLst>
              </a:tr>
              <a:tr h="29324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4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995168"/>
                  </a:ext>
                </a:extLst>
              </a:tr>
              <a:tr h="29324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4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Expensive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78771"/>
                  </a:ext>
                </a:extLst>
              </a:tr>
              <a:tr h="29324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4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Expensive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81352"/>
                  </a:ext>
                </a:extLst>
              </a:tr>
              <a:tr h="29324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4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644391"/>
                  </a:ext>
                </a:extLst>
              </a:tr>
              <a:tr h="29324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4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061774"/>
                  </a:ext>
                </a:extLst>
              </a:tr>
              <a:tr h="15639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>
                          <a:effectLst/>
                        </a:rPr>
                        <a:t>2</a:t>
                      </a:r>
                      <a:endParaRPr lang="en-ID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91837"/>
                  </a:ext>
                </a:extLst>
              </a:tr>
              <a:tr h="15639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2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8651"/>
                  </a:ext>
                </a:extLst>
              </a:tr>
              <a:tr h="15639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4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496372"/>
                  </a:ext>
                </a:extLst>
              </a:tr>
              <a:tr h="15639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4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932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858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8DACFC-D90E-4BFD-98DE-38A527847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E9F5B4-A068-4ABE-8601-6BC199F16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F8B388-A1B5-412F-8724-38B96C8AF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100000">
                <a:schemeClr val="accent2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A44F65-05A5-4129-9896-3ECBAF77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9000">
                <a:schemeClr val="accent2">
                  <a:alpha val="41000"/>
                </a:schemeClr>
              </a:gs>
              <a:gs pos="99000">
                <a:schemeClr val="accent4">
                  <a:alpha val="56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94A016FC-694E-41AA-BA4F-FC977363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550089" y="-827673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12000"/>
                </a:schemeClr>
              </a:gs>
              <a:gs pos="100000">
                <a:schemeClr val="accent6">
                  <a:lumMod val="20000"/>
                  <a:lumOff val="80000"/>
                  <a:alpha val="15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2F37F-F632-46E1-882B-EACB15F3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3" y="21326"/>
            <a:ext cx="9144000" cy="87089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/>
              <a:t>Number of doors v.2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639DDD-E081-41D0-B9FA-E96D09923704}"/>
              </a:ext>
            </a:extLst>
          </p:cNvPr>
          <p:cNvSpPr txBox="1"/>
          <p:nvPr/>
        </p:nvSpPr>
        <p:spPr>
          <a:xfrm>
            <a:off x="4799119" y="2177724"/>
            <a:ext cx="25937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dirty="0"/>
              <a:t>A3=Number of Doors=?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8DDCE-13CE-4C59-A47D-06E110E31199}"/>
              </a:ext>
            </a:extLst>
          </p:cNvPr>
          <p:cNvSpPr txBox="1"/>
          <p:nvPr/>
        </p:nvSpPr>
        <p:spPr>
          <a:xfrm>
            <a:off x="3047990" y="3227060"/>
            <a:ext cx="259373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716161-F42E-4A6F-88E5-D8848E9B3878}"/>
              </a:ext>
            </a:extLst>
          </p:cNvPr>
          <p:cNvSpPr txBox="1"/>
          <p:nvPr/>
        </p:nvSpPr>
        <p:spPr>
          <a:xfrm>
            <a:off x="6550263" y="3227060"/>
            <a:ext cx="259373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458E86-688A-431B-8909-687F9A534BC2}"/>
              </a:ext>
            </a:extLst>
          </p:cNvPr>
          <p:cNvSpPr/>
          <p:nvPr/>
        </p:nvSpPr>
        <p:spPr>
          <a:xfrm>
            <a:off x="3182807" y="1697423"/>
            <a:ext cx="1283677" cy="5497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249B7-04D6-426A-8C35-93F41C56E1A0}"/>
              </a:ext>
            </a:extLst>
          </p:cNvPr>
          <p:cNvSpPr txBox="1"/>
          <p:nvPr/>
        </p:nvSpPr>
        <p:spPr>
          <a:xfrm>
            <a:off x="3421177" y="1775335"/>
            <a:ext cx="97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9+ ,11-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1821E2-C577-43F1-8832-0E984B3702B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4344856" y="2547056"/>
            <a:ext cx="1751129" cy="68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9CDEDF-9CEF-4C9B-BEA8-750E81E35A57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6095985" y="2547056"/>
            <a:ext cx="1751144" cy="68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2ADE630-EC00-4CBA-B50D-AD6FD9D8DDE5}"/>
              </a:ext>
            </a:extLst>
          </p:cNvPr>
          <p:cNvSpPr/>
          <p:nvPr/>
        </p:nvSpPr>
        <p:spPr>
          <a:xfrm>
            <a:off x="3701370" y="3907064"/>
            <a:ext cx="1283677" cy="5497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6C29DB-0634-45D2-AE33-80CB6BE76B85}"/>
              </a:ext>
            </a:extLst>
          </p:cNvPr>
          <p:cNvSpPr txBox="1"/>
          <p:nvPr/>
        </p:nvSpPr>
        <p:spPr>
          <a:xfrm>
            <a:off x="4011517" y="3997258"/>
            <a:ext cx="77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2+ ,6-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4DF6ED-FBD8-49A2-8A57-A0B31E9CFD9F}"/>
              </a:ext>
            </a:extLst>
          </p:cNvPr>
          <p:cNvSpPr/>
          <p:nvPr/>
        </p:nvSpPr>
        <p:spPr>
          <a:xfrm>
            <a:off x="7239709" y="3892361"/>
            <a:ext cx="1283677" cy="5497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4DBF64-E1AF-4206-91A7-12D3C86A1B0A}"/>
              </a:ext>
            </a:extLst>
          </p:cNvPr>
          <p:cNvSpPr txBox="1"/>
          <p:nvPr/>
        </p:nvSpPr>
        <p:spPr>
          <a:xfrm>
            <a:off x="7539412" y="3982555"/>
            <a:ext cx="84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7+ ,5-</a:t>
            </a:r>
          </a:p>
        </p:txBody>
      </p:sp>
    </p:spTree>
    <p:extLst>
      <p:ext uri="{BB962C8B-B14F-4D97-AF65-F5344CB8AC3E}">
        <p14:creationId xmlns:p14="http://schemas.microsoft.com/office/powerpoint/2010/main" val="2931697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C53B48B2-FA52-4319-96E9-097261D84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293699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2076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F37F-F632-46E1-882B-EACB15F3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3" y="21326"/>
            <a:ext cx="9144000" cy="87089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/>
              <a:t>Tree v.2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639DDD-E081-41D0-B9FA-E96D09923704}"/>
              </a:ext>
            </a:extLst>
          </p:cNvPr>
          <p:cNvSpPr txBox="1"/>
          <p:nvPr/>
        </p:nvSpPr>
        <p:spPr>
          <a:xfrm>
            <a:off x="4816711" y="1183855"/>
            <a:ext cx="25937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dirty="0"/>
              <a:t>Year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8DDCE-13CE-4C59-A47D-06E110E31199}"/>
              </a:ext>
            </a:extLst>
          </p:cNvPr>
          <p:cNvSpPr txBox="1"/>
          <p:nvPr/>
        </p:nvSpPr>
        <p:spPr>
          <a:xfrm>
            <a:off x="2036150" y="2048525"/>
            <a:ext cx="259373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dirty="0"/>
              <a:t>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716161-F42E-4A6F-88E5-D8848E9B3878}"/>
              </a:ext>
            </a:extLst>
          </p:cNvPr>
          <p:cNvSpPr txBox="1"/>
          <p:nvPr/>
        </p:nvSpPr>
        <p:spPr>
          <a:xfrm>
            <a:off x="8074262" y="2048525"/>
            <a:ext cx="259373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dirty="0"/>
              <a:t>New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1821E2-C577-43F1-8832-0E984B3702B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333016" y="1553187"/>
            <a:ext cx="2780561" cy="495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9CDEDF-9CEF-4C9B-BEA8-750E81E35A57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6113577" y="1553187"/>
            <a:ext cx="3257551" cy="495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F9B926-495B-43F6-844F-2AD561833A77}"/>
              </a:ext>
            </a:extLst>
          </p:cNvPr>
          <p:cNvSpPr txBox="1"/>
          <p:nvPr/>
        </p:nvSpPr>
        <p:spPr>
          <a:xfrm>
            <a:off x="2379781" y="2781239"/>
            <a:ext cx="190646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dirty="0"/>
              <a:t>Cheap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DBB82B-F562-4C4F-B5F2-C04B53299554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3333015" y="2417857"/>
            <a:ext cx="1" cy="36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30A86BC-0409-490C-B321-5CD9AF39AE7E}"/>
              </a:ext>
            </a:extLst>
          </p:cNvPr>
          <p:cNvSpPr txBox="1"/>
          <p:nvPr/>
        </p:nvSpPr>
        <p:spPr>
          <a:xfrm>
            <a:off x="6608887" y="2781239"/>
            <a:ext cx="25937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dirty="0"/>
              <a:t>Number of Doors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F0D3E1-309C-4D37-BFC8-1FB5980F30F9}"/>
              </a:ext>
            </a:extLst>
          </p:cNvPr>
          <p:cNvSpPr txBox="1"/>
          <p:nvPr/>
        </p:nvSpPr>
        <p:spPr>
          <a:xfrm>
            <a:off x="5010150" y="3464103"/>
            <a:ext cx="159873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D029AF-B6A6-4FD7-ADD6-C473BF6136DA}"/>
              </a:ext>
            </a:extLst>
          </p:cNvPr>
          <p:cNvSpPr txBox="1"/>
          <p:nvPr/>
        </p:nvSpPr>
        <p:spPr>
          <a:xfrm>
            <a:off x="9292011" y="3462651"/>
            <a:ext cx="159873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dirty="0"/>
              <a:t>4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CBCEC5-0D82-46A9-B3A4-89F8493DA816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7905753" y="2417857"/>
            <a:ext cx="1465375" cy="36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ACECF8-F608-47B3-9B61-BDFC70060750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5809519" y="3150571"/>
            <a:ext cx="2096234" cy="31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A422BF-12A1-4254-8620-EC61526AC85D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7905753" y="3150571"/>
            <a:ext cx="2185627" cy="31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22873DC-4876-457B-A89A-B614F01A2245}"/>
              </a:ext>
            </a:extLst>
          </p:cNvPr>
          <p:cNvSpPr txBox="1"/>
          <p:nvPr/>
        </p:nvSpPr>
        <p:spPr>
          <a:xfrm>
            <a:off x="4512653" y="4146967"/>
            <a:ext cx="25937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dirty="0"/>
              <a:t>Transmission Type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BA5B16-5366-4955-BC6A-D64593C11416}"/>
              </a:ext>
            </a:extLst>
          </p:cNvPr>
          <p:cNvSpPr txBox="1"/>
          <p:nvPr/>
        </p:nvSpPr>
        <p:spPr>
          <a:xfrm>
            <a:off x="4017342" y="4879681"/>
            <a:ext cx="159873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dirty="0"/>
              <a:t>Manual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5E930C-6BCD-439F-97D3-1BE86D58B7A7}"/>
              </a:ext>
            </a:extLst>
          </p:cNvPr>
          <p:cNvSpPr txBox="1"/>
          <p:nvPr/>
        </p:nvSpPr>
        <p:spPr>
          <a:xfrm>
            <a:off x="6058267" y="4879681"/>
            <a:ext cx="159873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dirty="0"/>
              <a:t>Automatic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2FECE40-6485-4024-97D8-55D0529632B0}"/>
              </a:ext>
            </a:extLst>
          </p:cNvPr>
          <p:cNvSpPr txBox="1"/>
          <p:nvPr/>
        </p:nvSpPr>
        <p:spPr>
          <a:xfrm>
            <a:off x="8794513" y="4144063"/>
            <a:ext cx="25937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dirty="0"/>
              <a:t>Transmission Type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57F83B-BABC-41BA-8C4A-54199DCAD028}"/>
              </a:ext>
            </a:extLst>
          </p:cNvPr>
          <p:cNvSpPr txBox="1"/>
          <p:nvPr/>
        </p:nvSpPr>
        <p:spPr>
          <a:xfrm>
            <a:off x="8387135" y="4876777"/>
            <a:ext cx="159873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dirty="0"/>
              <a:t>Manual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A1A946-3319-4744-A315-76C8891A6DCC}"/>
              </a:ext>
            </a:extLst>
          </p:cNvPr>
          <p:cNvSpPr txBox="1"/>
          <p:nvPr/>
        </p:nvSpPr>
        <p:spPr>
          <a:xfrm>
            <a:off x="10446743" y="4876777"/>
            <a:ext cx="159873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dirty="0"/>
              <a:t>Automatic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04FB13F-88A8-4B22-9AD3-18663A1678BD}"/>
              </a:ext>
            </a:extLst>
          </p:cNvPr>
          <p:cNvSpPr txBox="1"/>
          <p:nvPr/>
        </p:nvSpPr>
        <p:spPr>
          <a:xfrm>
            <a:off x="4022468" y="5594607"/>
            <a:ext cx="159873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dirty="0"/>
              <a:t>Cheap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2B4F974-AB52-4A31-99D0-8CF4F41FBCF5}"/>
              </a:ext>
            </a:extLst>
          </p:cNvPr>
          <p:cNvSpPr txBox="1"/>
          <p:nvPr/>
        </p:nvSpPr>
        <p:spPr>
          <a:xfrm>
            <a:off x="6070347" y="5597593"/>
            <a:ext cx="159873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dirty="0"/>
              <a:t>Expensive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BC11237-5BB1-4A76-99FB-8A8EF4F10B3E}"/>
              </a:ext>
            </a:extLst>
          </p:cNvPr>
          <p:cNvSpPr txBox="1"/>
          <p:nvPr/>
        </p:nvSpPr>
        <p:spPr>
          <a:xfrm>
            <a:off x="8387134" y="5598983"/>
            <a:ext cx="159873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dirty="0"/>
              <a:t>Expensive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1C10828-6AF2-41D3-8938-B0B9E836C22B}"/>
              </a:ext>
            </a:extLst>
          </p:cNvPr>
          <p:cNvSpPr txBox="1"/>
          <p:nvPr/>
        </p:nvSpPr>
        <p:spPr>
          <a:xfrm>
            <a:off x="10446743" y="5598983"/>
            <a:ext cx="159873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dirty="0"/>
              <a:t>Cheap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B5F410E-A5D3-441F-959D-76ED2DAF9FCD}"/>
              </a:ext>
            </a:extLst>
          </p:cNvPr>
          <p:cNvCxnSpPr>
            <a:stCxn id="8" idx="2"/>
            <a:endCxn id="46" idx="0"/>
          </p:cNvCxnSpPr>
          <p:nvPr/>
        </p:nvCxnSpPr>
        <p:spPr>
          <a:xfrm>
            <a:off x="5809519" y="3833435"/>
            <a:ext cx="0" cy="31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7F37C48-0A41-4566-B130-0196E39161FC}"/>
              </a:ext>
            </a:extLst>
          </p:cNvPr>
          <p:cNvCxnSpPr>
            <a:stCxn id="12" idx="2"/>
            <a:endCxn id="58" idx="0"/>
          </p:cNvCxnSpPr>
          <p:nvPr/>
        </p:nvCxnSpPr>
        <p:spPr>
          <a:xfrm flipH="1">
            <a:off x="10091379" y="3831983"/>
            <a:ext cx="1" cy="31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35C1ADE-449C-4C46-B3C5-7B25D1487284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 flipH="1">
            <a:off x="4816711" y="4516299"/>
            <a:ext cx="992808" cy="36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1383182-1378-4635-B118-D45A473680BC}"/>
              </a:ext>
            </a:extLst>
          </p:cNvPr>
          <p:cNvCxnSpPr>
            <a:stCxn id="46" idx="2"/>
            <a:endCxn id="50" idx="0"/>
          </p:cNvCxnSpPr>
          <p:nvPr/>
        </p:nvCxnSpPr>
        <p:spPr>
          <a:xfrm>
            <a:off x="5809519" y="4516299"/>
            <a:ext cx="1048117" cy="36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636EA02-53BB-4FA6-8B97-6DB5F7792806}"/>
              </a:ext>
            </a:extLst>
          </p:cNvPr>
          <p:cNvCxnSpPr>
            <a:stCxn id="48" idx="2"/>
            <a:endCxn id="76" idx="0"/>
          </p:cNvCxnSpPr>
          <p:nvPr/>
        </p:nvCxnSpPr>
        <p:spPr>
          <a:xfrm>
            <a:off x="4816711" y="5249013"/>
            <a:ext cx="5126" cy="345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20BC858-6823-4C4A-A662-9211B2051197}"/>
              </a:ext>
            </a:extLst>
          </p:cNvPr>
          <p:cNvCxnSpPr>
            <a:stCxn id="50" idx="2"/>
            <a:endCxn id="78" idx="0"/>
          </p:cNvCxnSpPr>
          <p:nvPr/>
        </p:nvCxnSpPr>
        <p:spPr>
          <a:xfrm>
            <a:off x="6857636" y="5249013"/>
            <a:ext cx="12080" cy="34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CA7A66A-E6CC-44A6-ADFC-7381731AF693}"/>
              </a:ext>
            </a:extLst>
          </p:cNvPr>
          <p:cNvCxnSpPr>
            <a:stCxn id="60" idx="2"/>
            <a:endCxn id="80" idx="0"/>
          </p:cNvCxnSpPr>
          <p:nvPr/>
        </p:nvCxnSpPr>
        <p:spPr>
          <a:xfrm flipH="1">
            <a:off x="9186503" y="5246109"/>
            <a:ext cx="1" cy="35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6C1469E-B514-47C4-A867-AF42FA2576E3}"/>
              </a:ext>
            </a:extLst>
          </p:cNvPr>
          <p:cNvCxnSpPr>
            <a:stCxn id="62" idx="2"/>
            <a:endCxn id="82" idx="0"/>
          </p:cNvCxnSpPr>
          <p:nvPr/>
        </p:nvCxnSpPr>
        <p:spPr>
          <a:xfrm>
            <a:off x="11246112" y="5246109"/>
            <a:ext cx="0" cy="35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2BB41D5-BD63-421C-8873-8603098A96E9}"/>
              </a:ext>
            </a:extLst>
          </p:cNvPr>
          <p:cNvCxnSpPr>
            <a:stCxn id="58" idx="2"/>
            <a:endCxn id="60" idx="0"/>
          </p:cNvCxnSpPr>
          <p:nvPr/>
        </p:nvCxnSpPr>
        <p:spPr>
          <a:xfrm flipH="1">
            <a:off x="9186504" y="4513395"/>
            <a:ext cx="904875" cy="36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D24A3F1-91A3-4B42-B467-2EFF6346681A}"/>
              </a:ext>
            </a:extLst>
          </p:cNvPr>
          <p:cNvCxnSpPr>
            <a:stCxn id="58" idx="2"/>
            <a:endCxn id="62" idx="0"/>
          </p:cNvCxnSpPr>
          <p:nvPr/>
        </p:nvCxnSpPr>
        <p:spPr>
          <a:xfrm>
            <a:off x="10091379" y="4513395"/>
            <a:ext cx="1154733" cy="36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93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F37F-F632-46E1-882B-EACB15F3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548" y="274334"/>
            <a:ext cx="10240903" cy="701612"/>
          </a:xfrm>
        </p:spPr>
        <p:txBody>
          <a:bodyPr/>
          <a:lstStyle/>
          <a:p>
            <a:pPr algn="ctr"/>
            <a:r>
              <a:rPr lang="en-ID" dirty="0"/>
              <a:t>Data </a:t>
            </a:r>
            <a:r>
              <a:rPr lang="en-ID" dirty="0" err="1"/>
              <a:t>Traning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948AC7-4517-4D00-97A0-6AD3DCFFF3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2576941"/>
              </p:ext>
            </p:extLst>
          </p:nvPr>
        </p:nvGraphicFramePr>
        <p:xfrm>
          <a:off x="1371202" y="1493911"/>
          <a:ext cx="4589984" cy="42164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496">
                  <a:extLst>
                    <a:ext uri="{9D8B030D-6E8A-4147-A177-3AD203B41FA5}">
                      <a16:colId xmlns:a16="http://schemas.microsoft.com/office/drawing/2014/main" val="3539597015"/>
                    </a:ext>
                  </a:extLst>
                </a:gridCol>
                <a:gridCol w="1147496">
                  <a:extLst>
                    <a:ext uri="{9D8B030D-6E8A-4147-A177-3AD203B41FA5}">
                      <a16:colId xmlns:a16="http://schemas.microsoft.com/office/drawing/2014/main" val="159909000"/>
                    </a:ext>
                  </a:extLst>
                </a:gridCol>
                <a:gridCol w="1147496">
                  <a:extLst>
                    <a:ext uri="{9D8B030D-6E8A-4147-A177-3AD203B41FA5}">
                      <a16:colId xmlns:a16="http://schemas.microsoft.com/office/drawing/2014/main" val="3511204360"/>
                    </a:ext>
                  </a:extLst>
                </a:gridCol>
                <a:gridCol w="1147496">
                  <a:extLst>
                    <a:ext uri="{9D8B030D-6E8A-4147-A177-3AD203B41FA5}">
                      <a16:colId xmlns:a16="http://schemas.microsoft.com/office/drawing/2014/main" val="1059013495"/>
                    </a:ext>
                  </a:extLst>
                </a:gridCol>
              </a:tblGrid>
              <a:tr h="34560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Year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Transmission Type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Number of Doors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MSRP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663457"/>
                  </a:ext>
                </a:extLst>
              </a:tr>
              <a:tr h="18432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Old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MANUAL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4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Cheap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570218"/>
                  </a:ext>
                </a:extLst>
              </a:tr>
              <a:tr h="18432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>
                          <a:effectLst/>
                        </a:rPr>
                        <a:t>Old</a:t>
                      </a:r>
                      <a:endParaRPr lang="en-ID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MANUAL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4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Cheap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471925"/>
                  </a:ext>
                </a:extLst>
              </a:tr>
              <a:tr h="34560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>
                          <a:effectLst/>
                        </a:rPr>
                        <a:t>Old</a:t>
                      </a:r>
                      <a:endParaRPr lang="en-ID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AUTOMATIC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4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Cheap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062805"/>
                  </a:ext>
                </a:extLst>
              </a:tr>
              <a:tr h="34560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Old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AUTOMATIC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4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Cheap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393732"/>
                  </a:ext>
                </a:extLst>
              </a:tr>
              <a:tr h="34560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New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>
                          <a:effectLst/>
                        </a:rPr>
                        <a:t>AUTOMATIC</a:t>
                      </a:r>
                      <a:endParaRPr lang="en-ID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4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Cheap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277167"/>
                  </a:ext>
                </a:extLst>
              </a:tr>
              <a:tr h="34560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>
                          <a:effectLst/>
                        </a:rPr>
                        <a:t>New</a:t>
                      </a:r>
                      <a:endParaRPr lang="en-ID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AUTOMATIC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4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Cheap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949709"/>
                  </a:ext>
                </a:extLst>
              </a:tr>
              <a:tr h="18432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>
                          <a:effectLst/>
                        </a:rPr>
                        <a:t>New</a:t>
                      </a:r>
                      <a:endParaRPr lang="en-ID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MANUAL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2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484116"/>
                  </a:ext>
                </a:extLst>
              </a:tr>
              <a:tr h="18432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>
                          <a:effectLst/>
                        </a:rPr>
                        <a:t>New</a:t>
                      </a:r>
                      <a:endParaRPr lang="en-ID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MANUAL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2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715377"/>
                  </a:ext>
                </a:extLst>
              </a:tr>
              <a:tr h="18432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>
                          <a:effectLst/>
                        </a:rPr>
                        <a:t>New</a:t>
                      </a:r>
                      <a:endParaRPr lang="en-ID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MANUAL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2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17610"/>
                  </a:ext>
                </a:extLst>
              </a:tr>
              <a:tr h="18432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>
                          <a:effectLst/>
                        </a:rPr>
                        <a:t>New</a:t>
                      </a:r>
                      <a:endParaRPr lang="en-ID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MANUAL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2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632913"/>
                  </a:ext>
                </a:extLst>
              </a:tr>
              <a:tr h="34560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>
                          <a:effectLst/>
                        </a:rPr>
                        <a:t>New</a:t>
                      </a:r>
                      <a:endParaRPr lang="en-ID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AUTOMATIC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4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870"/>
                  </a:ext>
                </a:extLst>
              </a:tr>
              <a:tr h="34560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>
                          <a:effectLst/>
                        </a:rPr>
                        <a:t>New</a:t>
                      </a:r>
                      <a:endParaRPr lang="en-ID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AUTOMATIC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4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655994"/>
                  </a:ext>
                </a:extLst>
              </a:tr>
              <a:tr h="34560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>
                          <a:effectLst/>
                        </a:rPr>
                        <a:t>New</a:t>
                      </a:r>
                      <a:endParaRPr lang="en-ID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AUTOMATIC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4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836273"/>
                  </a:ext>
                </a:extLst>
              </a:tr>
              <a:tr h="34560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New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AUTOMATIC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2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3498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D6AA38-8F66-4748-A3DD-2C3808FBF3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789316"/>
              </p:ext>
            </p:extLst>
          </p:nvPr>
        </p:nvGraphicFramePr>
        <p:xfrm>
          <a:off x="6332762" y="1839478"/>
          <a:ext cx="4589984" cy="38708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496">
                  <a:extLst>
                    <a:ext uri="{9D8B030D-6E8A-4147-A177-3AD203B41FA5}">
                      <a16:colId xmlns:a16="http://schemas.microsoft.com/office/drawing/2014/main" val="744865952"/>
                    </a:ext>
                  </a:extLst>
                </a:gridCol>
                <a:gridCol w="1147496">
                  <a:extLst>
                    <a:ext uri="{9D8B030D-6E8A-4147-A177-3AD203B41FA5}">
                      <a16:colId xmlns:a16="http://schemas.microsoft.com/office/drawing/2014/main" val="1305097506"/>
                    </a:ext>
                  </a:extLst>
                </a:gridCol>
                <a:gridCol w="1147496">
                  <a:extLst>
                    <a:ext uri="{9D8B030D-6E8A-4147-A177-3AD203B41FA5}">
                      <a16:colId xmlns:a16="http://schemas.microsoft.com/office/drawing/2014/main" val="754413093"/>
                    </a:ext>
                  </a:extLst>
                </a:gridCol>
                <a:gridCol w="1147496">
                  <a:extLst>
                    <a:ext uri="{9D8B030D-6E8A-4147-A177-3AD203B41FA5}">
                      <a16:colId xmlns:a16="http://schemas.microsoft.com/office/drawing/2014/main" val="2101428214"/>
                    </a:ext>
                  </a:extLst>
                </a:gridCol>
              </a:tblGrid>
              <a:tr h="29324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New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AUTOMATIC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2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Expensive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582529"/>
                  </a:ext>
                </a:extLst>
              </a:tr>
              <a:tr h="29324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>
                          <a:effectLst/>
                        </a:rPr>
                        <a:t>New</a:t>
                      </a:r>
                      <a:endParaRPr lang="en-ID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AUTOMATIC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4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995168"/>
                  </a:ext>
                </a:extLst>
              </a:tr>
              <a:tr h="29324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>
                          <a:effectLst/>
                        </a:rPr>
                        <a:t>New</a:t>
                      </a:r>
                      <a:endParaRPr lang="en-ID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AUTOMATIC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4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Expensive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78771"/>
                  </a:ext>
                </a:extLst>
              </a:tr>
              <a:tr h="29324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>
                          <a:effectLst/>
                        </a:rPr>
                        <a:t>New</a:t>
                      </a:r>
                      <a:endParaRPr lang="en-ID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>
                          <a:effectLst/>
                        </a:rPr>
                        <a:t>AUTOMATIC</a:t>
                      </a:r>
                      <a:endParaRPr lang="en-ID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4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Expensive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81352"/>
                  </a:ext>
                </a:extLst>
              </a:tr>
              <a:tr h="29324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>
                          <a:effectLst/>
                        </a:rPr>
                        <a:t>New</a:t>
                      </a:r>
                      <a:endParaRPr lang="en-ID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>
                          <a:effectLst/>
                        </a:rPr>
                        <a:t>AUTOMATIC</a:t>
                      </a:r>
                      <a:endParaRPr lang="en-ID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4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644391"/>
                  </a:ext>
                </a:extLst>
              </a:tr>
              <a:tr h="29324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>
                          <a:effectLst/>
                        </a:rPr>
                        <a:t>New</a:t>
                      </a:r>
                      <a:endParaRPr lang="en-ID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AUTOMATIC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4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061774"/>
                  </a:ext>
                </a:extLst>
              </a:tr>
              <a:tr h="15639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New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MANUAL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>
                          <a:effectLst/>
                        </a:rPr>
                        <a:t>2</a:t>
                      </a:r>
                      <a:endParaRPr lang="en-ID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91837"/>
                  </a:ext>
                </a:extLst>
              </a:tr>
              <a:tr h="15639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>
                          <a:effectLst/>
                        </a:rPr>
                        <a:t>New</a:t>
                      </a:r>
                      <a:endParaRPr lang="en-ID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MANUAL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2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8651"/>
                  </a:ext>
                </a:extLst>
              </a:tr>
              <a:tr h="15639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>
                          <a:effectLst/>
                        </a:rPr>
                        <a:t>New</a:t>
                      </a:r>
                      <a:endParaRPr lang="en-ID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MANUAL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4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496372"/>
                  </a:ext>
                </a:extLst>
              </a:tr>
              <a:tr h="15639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New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MANUAL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4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932028"/>
                  </a:ext>
                </a:extLst>
              </a:tr>
              <a:tr h="29324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Old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AUTOMATIC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4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581124"/>
                  </a:ext>
                </a:extLst>
              </a:tr>
              <a:tr h="15639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>
                          <a:effectLst/>
                        </a:rPr>
                        <a:t>Old</a:t>
                      </a:r>
                      <a:endParaRPr lang="en-ID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>
                          <a:effectLst/>
                        </a:rPr>
                        <a:t>MANUAL</a:t>
                      </a:r>
                      <a:endParaRPr lang="en-ID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4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058004"/>
                  </a:ext>
                </a:extLst>
              </a:tr>
              <a:tr h="15639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>
                          <a:effectLst/>
                        </a:rPr>
                        <a:t>Old</a:t>
                      </a:r>
                      <a:endParaRPr lang="en-ID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MANUAL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4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283283"/>
                  </a:ext>
                </a:extLst>
              </a:tr>
              <a:tr h="29324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>
                          <a:effectLst/>
                        </a:rPr>
                        <a:t>Old</a:t>
                      </a:r>
                      <a:endParaRPr lang="en-ID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AUTOMATIC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4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947120"/>
                  </a:ext>
                </a:extLst>
              </a:tr>
              <a:tr h="29324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>
                          <a:effectLst/>
                        </a:rPr>
                        <a:t>Old</a:t>
                      </a:r>
                      <a:endParaRPr lang="en-ID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AUTOMATIC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4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937332"/>
                  </a:ext>
                </a:extLst>
              </a:tr>
              <a:tr h="29324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Old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AUTOMATIC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4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4879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857979-46DB-47EB-A1E9-BADA636200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5187710"/>
              </p:ext>
            </p:extLst>
          </p:nvPr>
        </p:nvGraphicFramePr>
        <p:xfrm>
          <a:off x="6332761" y="1493911"/>
          <a:ext cx="4589984" cy="3455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496">
                  <a:extLst>
                    <a:ext uri="{9D8B030D-6E8A-4147-A177-3AD203B41FA5}">
                      <a16:colId xmlns:a16="http://schemas.microsoft.com/office/drawing/2014/main" val="2364778009"/>
                    </a:ext>
                  </a:extLst>
                </a:gridCol>
                <a:gridCol w="1147496">
                  <a:extLst>
                    <a:ext uri="{9D8B030D-6E8A-4147-A177-3AD203B41FA5}">
                      <a16:colId xmlns:a16="http://schemas.microsoft.com/office/drawing/2014/main" val="4200212157"/>
                    </a:ext>
                  </a:extLst>
                </a:gridCol>
                <a:gridCol w="1147496">
                  <a:extLst>
                    <a:ext uri="{9D8B030D-6E8A-4147-A177-3AD203B41FA5}">
                      <a16:colId xmlns:a16="http://schemas.microsoft.com/office/drawing/2014/main" val="2207121430"/>
                    </a:ext>
                  </a:extLst>
                </a:gridCol>
                <a:gridCol w="1147496">
                  <a:extLst>
                    <a:ext uri="{9D8B030D-6E8A-4147-A177-3AD203B41FA5}">
                      <a16:colId xmlns:a16="http://schemas.microsoft.com/office/drawing/2014/main" val="140704410"/>
                    </a:ext>
                  </a:extLst>
                </a:gridCol>
              </a:tblGrid>
              <a:tr h="3455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Year</a:t>
                      </a:r>
                      <a:endParaRPr lang="en-ID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5" marR="6985" marT="698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Transmission Type</a:t>
                      </a:r>
                      <a:endParaRPr lang="en-ID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5" marR="6985" marT="698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Number of Doors</a:t>
                      </a:r>
                      <a:endParaRPr lang="en-ID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5" marR="6985" marT="698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MSRP</a:t>
                      </a:r>
                      <a:endParaRPr lang="en-ID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5" marR="6985" marT="698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134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33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F37F-F632-46E1-882B-EACB15F3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548" y="274334"/>
            <a:ext cx="10240903" cy="701612"/>
          </a:xfrm>
        </p:spPr>
        <p:txBody>
          <a:bodyPr/>
          <a:lstStyle/>
          <a:p>
            <a:pPr algn="ctr"/>
            <a:r>
              <a:rPr lang="en-ID" dirty="0"/>
              <a:t>Year dan </a:t>
            </a:r>
            <a:r>
              <a:rPr lang="en-ID" dirty="0" err="1"/>
              <a:t>msrp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948AC7-4517-4D00-97A0-6AD3DCFFF3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0348119"/>
              </p:ext>
            </p:extLst>
          </p:nvPr>
        </p:nvGraphicFramePr>
        <p:xfrm>
          <a:off x="2751990" y="1287686"/>
          <a:ext cx="3257914" cy="47702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8957">
                  <a:extLst>
                    <a:ext uri="{9D8B030D-6E8A-4147-A177-3AD203B41FA5}">
                      <a16:colId xmlns:a16="http://schemas.microsoft.com/office/drawing/2014/main" val="3539597015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1059013495"/>
                    </a:ext>
                  </a:extLst>
                </a:gridCol>
              </a:tblGrid>
              <a:tr h="39100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Year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MSRP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663457"/>
                  </a:ext>
                </a:extLst>
              </a:tr>
              <a:tr h="20853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Old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Cheap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570218"/>
                  </a:ext>
                </a:extLst>
              </a:tr>
              <a:tr h="20853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Old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Cheap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471925"/>
                  </a:ext>
                </a:extLst>
              </a:tr>
              <a:tr h="39100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Old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Cheap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062805"/>
                  </a:ext>
                </a:extLst>
              </a:tr>
              <a:tr h="39100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Old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Cheap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393732"/>
                  </a:ext>
                </a:extLst>
              </a:tr>
              <a:tr h="39100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New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Cheap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277167"/>
                  </a:ext>
                </a:extLst>
              </a:tr>
              <a:tr h="39100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>
                          <a:effectLst/>
                        </a:rPr>
                        <a:t>New</a:t>
                      </a:r>
                      <a:endParaRPr lang="en-ID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Cheap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949709"/>
                  </a:ext>
                </a:extLst>
              </a:tr>
              <a:tr h="20853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>
                          <a:effectLst/>
                        </a:rPr>
                        <a:t>New</a:t>
                      </a:r>
                      <a:endParaRPr lang="en-ID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484116"/>
                  </a:ext>
                </a:extLst>
              </a:tr>
              <a:tr h="20853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>
                          <a:effectLst/>
                        </a:rPr>
                        <a:t>New</a:t>
                      </a:r>
                      <a:endParaRPr lang="en-ID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715377"/>
                  </a:ext>
                </a:extLst>
              </a:tr>
              <a:tr h="20853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>
                          <a:effectLst/>
                        </a:rPr>
                        <a:t>New</a:t>
                      </a:r>
                      <a:endParaRPr lang="en-ID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17610"/>
                  </a:ext>
                </a:extLst>
              </a:tr>
              <a:tr h="20853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>
                          <a:effectLst/>
                        </a:rPr>
                        <a:t>New</a:t>
                      </a:r>
                      <a:endParaRPr lang="en-ID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632913"/>
                  </a:ext>
                </a:extLst>
              </a:tr>
              <a:tr h="39100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>
                          <a:effectLst/>
                        </a:rPr>
                        <a:t>New</a:t>
                      </a:r>
                      <a:endParaRPr lang="en-ID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870"/>
                  </a:ext>
                </a:extLst>
              </a:tr>
              <a:tr h="39100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New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655994"/>
                  </a:ext>
                </a:extLst>
              </a:tr>
              <a:tr h="39100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New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836273"/>
                  </a:ext>
                </a:extLst>
              </a:tr>
              <a:tr h="39100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New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3498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D6AA38-8F66-4748-A3DD-2C3808FBF3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5209200"/>
              </p:ext>
            </p:extLst>
          </p:nvPr>
        </p:nvGraphicFramePr>
        <p:xfrm>
          <a:off x="6292363" y="1679331"/>
          <a:ext cx="3053860" cy="43785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6930">
                  <a:extLst>
                    <a:ext uri="{9D8B030D-6E8A-4147-A177-3AD203B41FA5}">
                      <a16:colId xmlns:a16="http://schemas.microsoft.com/office/drawing/2014/main" val="744865952"/>
                    </a:ext>
                  </a:extLst>
                </a:gridCol>
                <a:gridCol w="1526930">
                  <a:extLst>
                    <a:ext uri="{9D8B030D-6E8A-4147-A177-3AD203B41FA5}">
                      <a16:colId xmlns:a16="http://schemas.microsoft.com/office/drawing/2014/main" val="2101428214"/>
                    </a:ext>
                  </a:extLst>
                </a:gridCol>
              </a:tblGrid>
              <a:tr h="32495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New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Expensive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582529"/>
                  </a:ext>
                </a:extLst>
              </a:tr>
              <a:tr h="332262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>
                          <a:effectLst/>
                        </a:rPr>
                        <a:t>New</a:t>
                      </a:r>
                      <a:endParaRPr lang="en-ID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995168"/>
                  </a:ext>
                </a:extLst>
              </a:tr>
              <a:tr h="332262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>
                          <a:effectLst/>
                        </a:rPr>
                        <a:t>New</a:t>
                      </a:r>
                      <a:endParaRPr lang="en-ID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Expensive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78771"/>
                  </a:ext>
                </a:extLst>
              </a:tr>
              <a:tr h="332262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>
                          <a:effectLst/>
                        </a:rPr>
                        <a:t>New</a:t>
                      </a:r>
                      <a:endParaRPr lang="en-ID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Expensive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81352"/>
                  </a:ext>
                </a:extLst>
              </a:tr>
              <a:tr h="332262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>
                          <a:effectLst/>
                        </a:rPr>
                        <a:t>New</a:t>
                      </a:r>
                      <a:endParaRPr lang="en-ID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644391"/>
                  </a:ext>
                </a:extLst>
              </a:tr>
              <a:tr h="332262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>
                          <a:effectLst/>
                        </a:rPr>
                        <a:t>New</a:t>
                      </a:r>
                      <a:endParaRPr lang="en-ID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061774"/>
                  </a:ext>
                </a:extLst>
              </a:tr>
              <a:tr h="17720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>
                          <a:effectLst/>
                        </a:rPr>
                        <a:t>New</a:t>
                      </a:r>
                      <a:endParaRPr lang="en-ID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91837"/>
                  </a:ext>
                </a:extLst>
              </a:tr>
              <a:tr h="17720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>
                          <a:effectLst/>
                        </a:rPr>
                        <a:t>New</a:t>
                      </a:r>
                      <a:endParaRPr lang="en-ID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8651"/>
                  </a:ext>
                </a:extLst>
              </a:tr>
              <a:tr h="17720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>
                          <a:effectLst/>
                        </a:rPr>
                        <a:t>New</a:t>
                      </a:r>
                      <a:endParaRPr lang="en-ID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496372"/>
                  </a:ext>
                </a:extLst>
              </a:tr>
              <a:tr h="17720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New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932028"/>
                  </a:ext>
                </a:extLst>
              </a:tr>
              <a:tr h="332262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Old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581124"/>
                  </a:ext>
                </a:extLst>
              </a:tr>
              <a:tr h="17720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>
                          <a:effectLst/>
                        </a:rPr>
                        <a:t>Old</a:t>
                      </a:r>
                      <a:endParaRPr lang="en-ID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058004"/>
                  </a:ext>
                </a:extLst>
              </a:tr>
              <a:tr h="17720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>
                          <a:effectLst/>
                        </a:rPr>
                        <a:t>Old</a:t>
                      </a:r>
                      <a:endParaRPr lang="en-ID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283283"/>
                  </a:ext>
                </a:extLst>
              </a:tr>
              <a:tr h="332262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>
                          <a:effectLst/>
                        </a:rPr>
                        <a:t>Old</a:t>
                      </a:r>
                      <a:endParaRPr lang="en-ID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947120"/>
                  </a:ext>
                </a:extLst>
              </a:tr>
              <a:tr h="332262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>
                          <a:effectLst/>
                        </a:rPr>
                        <a:t>Old</a:t>
                      </a:r>
                      <a:endParaRPr lang="en-ID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937332"/>
                  </a:ext>
                </a:extLst>
              </a:tr>
              <a:tr h="332262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Old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4879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857979-46DB-47EB-A1E9-BADA636200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5080437"/>
              </p:ext>
            </p:extLst>
          </p:nvPr>
        </p:nvGraphicFramePr>
        <p:xfrm>
          <a:off x="6292360" y="1287686"/>
          <a:ext cx="3053860" cy="391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6930">
                  <a:extLst>
                    <a:ext uri="{9D8B030D-6E8A-4147-A177-3AD203B41FA5}">
                      <a16:colId xmlns:a16="http://schemas.microsoft.com/office/drawing/2014/main" val="2364778009"/>
                    </a:ext>
                  </a:extLst>
                </a:gridCol>
                <a:gridCol w="1526930">
                  <a:extLst>
                    <a:ext uri="{9D8B030D-6E8A-4147-A177-3AD203B41FA5}">
                      <a16:colId xmlns:a16="http://schemas.microsoft.com/office/drawing/2014/main" val="140704410"/>
                    </a:ext>
                  </a:extLst>
                </a:gridCol>
              </a:tblGrid>
              <a:tr h="39164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Year</a:t>
                      </a:r>
                      <a:endParaRPr lang="en-ID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5" marR="6985" marT="698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MSRP</a:t>
                      </a:r>
                      <a:endParaRPr lang="en-ID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5" marR="6985" marT="698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134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52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8DACFC-D90E-4BFD-98DE-38A527847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E9F5B4-A068-4ABE-8601-6BC199F16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F8B388-A1B5-412F-8724-38B96C8AF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100000">
                <a:schemeClr val="accent2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A44F65-05A5-4129-9896-3ECBAF77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9000">
                <a:schemeClr val="accent2">
                  <a:alpha val="41000"/>
                </a:schemeClr>
              </a:gs>
              <a:gs pos="99000">
                <a:schemeClr val="accent4">
                  <a:alpha val="56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94A016FC-694E-41AA-BA4F-FC977363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550089" y="-827673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12000"/>
                </a:schemeClr>
              </a:gs>
              <a:gs pos="100000">
                <a:schemeClr val="accent6">
                  <a:lumMod val="20000"/>
                  <a:lumOff val="80000"/>
                  <a:alpha val="15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2F37F-F632-46E1-882B-EACB15F3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3" y="21326"/>
            <a:ext cx="9144000" cy="87089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/>
              <a:t>Year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639DDD-E081-41D0-B9FA-E96D09923704}"/>
              </a:ext>
            </a:extLst>
          </p:cNvPr>
          <p:cNvSpPr txBox="1"/>
          <p:nvPr/>
        </p:nvSpPr>
        <p:spPr>
          <a:xfrm>
            <a:off x="4799119" y="2177724"/>
            <a:ext cx="25937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dirty="0"/>
              <a:t>A1=Year=?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8DDCE-13CE-4C59-A47D-06E110E31199}"/>
              </a:ext>
            </a:extLst>
          </p:cNvPr>
          <p:cNvSpPr txBox="1"/>
          <p:nvPr/>
        </p:nvSpPr>
        <p:spPr>
          <a:xfrm>
            <a:off x="3047990" y="3227060"/>
            <a:ext cx="259373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dirty="0"/>
              <a:t>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716161-F42E-4A6F-88E5-D8848E9B3878}"/>
              </a:ext>
            </a:extLst>
          </p:cNvPr>
          <p:cNvSpPr txBox="1"/>
          <p:nvPr/>
        </p:nvSpPr>
        <p:spPr>
          <a:xfrm>
            <a:off x="6550263" y="3227060"/>
            <a:ext cx="259373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458E86-688A-431B-8909-687F9A534BC2}"/>
              </a:ext>
            </a:extLst>
          </p:cNvPr>
          <p:cNvSpPr/>
          <p:nvPr/>
        </p:nvSpPr>
        <p:spPr>
          <a:xfrm>
            <a:off x="3182807" y="1697423"/>
            <a:ext cx="1283677" cy="5497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249B7-04D6-426A-8C35-93F41C56E1A0}"/>
              </a:ext>
            </a:extLst>
          </p:cNvPr>
          <p:cNvSpPr txBox="1"/>
          <p:nvPr/>
        </p:nvSpPr>
        <p:spPr>
          <a:xfrm>
            <a:off x="3335948" y="1763537"/>
            <a:ext cx="97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19+ ,11-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1821E2-C577-43F1-8832-0E984B3702B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4344856" y="2547056"/>
            <a:ext cx="1751129" cy="68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9CDEDF-9CEF-4C9B-BEA8-750E81E35A57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6095985" y="2547056"/>
            <a:ext cx="1751144" cy="68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2ADE630-EC00-4CBA-B50D-AD6FD9D8DDE5}"/>
              </a:ext>
            </a:extLst>
          </p:cNvPr>
          <p:cNvSpPr/>
          <p:nvPr/>
        </p:nvSpPr>
        <p:spPr>
          <a:xfrm>
            <a:off x="3703016" y="3907064"/>
            <a:ext cx="1283677" cy="5497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6C29DB-0634-45D2-AE33-80CB6BE76B85}"/>
              </a:ext>
            </a:extLst>
          </p:cNvPr>
          <p:cNvSpPr txBox="1"/>
          <p:nvPr/>
        </p:nvSpPr>
        <p:spPr>
          <a:xfrm>
            <a:off x="3903412" y="3997258"/>
            <a:ext cx="94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10+ ,0-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4DF6ED-FBD8-49A2-8A57-A0B31E9CFD9F}"/>
              </a:ext>
            </a:extLst>
          </p:cNvPr>
          <p:cNvSpPr/>
          <p:nvPr/>
        </p:nvSpPr>
        <p:spPr>
          <a:xfrm>
            <a:off x="7251459" y="3892361"/>
            <a:ext cx="1283677" cy="5497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4DBF64-E1AF-4206-91A7-12D3C86A1B0A}"/>
              </a:ext>
            </a:extLst>
          </p:cNvPr>
          <p:cNvSpPr txBox="1"/>
          <p:nvPr/>
        </p:nvSpPr>
        <p:spPr>
          <a:xfrm>
            <a:off x="7483732" y="3982555"/>
            <a:ext cx="97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9+ ,11-</a:t>
            </a:r>
          </a:p>
        </p:txBody>
      </p:sp>
    </p:spTree>
    <p:extLst>
      <p:ext uri="{BB962C8B-B14F-4D97-AF65-F5344CB8AC3E}">
        <p14:creationId xmlns:p14="http://schemas.microsoft.com/office/powerpoint/2010/main" val="706856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C53B48B2-FA52-4319-96E9-097261D84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4944186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835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F37F-F632-46E1-882B-EACB15F3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548" y="274334"/>
            <a:ext cx="10240903" cy="701612"/>
          </a:xfrm>
        </p:spPr>
        <p:txBody>
          <a:bodyPr/>
          <a:lstStyle/>
          <a:p>
            <a:pPr algn="ctr"/>
            <a:r>
              <a:rPr lang="en-ID" dirty="0"/>
              <a:t>Transmission Type dan </a:t>
            </a:r>
            <a:r>
              <a:rPr lang="en-ID" dirty="0" err="1"/>
              <a:t>msrp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948AC7-4517-4D00-97A0-6AD3DCFFF3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0272606"/>
              </p:ext>
            </p:extLst>
          </p:nvPr>
        </p:nvGraphicFramePr>
        <p:xfrm>
          <a:off x="2883876" y="1246716"/>
          <a:ext cx="3235570" cy="4898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7785">
                  <a:extLst>
                    <a:ext uri="{9D8B030D-6E8A-4147-A177-3AD203B41FA5}">
                      <a16:colId xmlns:a16="http://schemas.microsoft.com/office/drawing/2014/main" val="159909000"/>
                    </a:ext>
                  </a:extLst>
                </a:gridCol>
                <a:gridCol w="1617785">
                  <a:extLst>
                    <a:ext uri="{9D8B030D-6E8A-4147-A177-3AD203B41FA5}">
                      <a16:colId xmlns:a16="http://schemas.microsoft.com/office/drawing/2014/main" val="1059013495"/>
                    </a:ext>
                  </a:extLst>
                </a:gridCol>
              </a:tblGrid>
              <a:tr h="40148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Transmission Type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MSRP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663457"/>
                  </a:ext>
                </a:extLst>
              </a:tr>
              <a:tr h="2141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MANUAL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Cheap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570218"/>
                  </a:ext>
                </a:extLst>
              </a:tr>
              <a:tr h="2141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MANUAL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Cheap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471925"/>
                  </a:ext>
                </a:extLst>
              </a:tr>
              <a:tr h="40148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AUTOMATIC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Cheap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062805"/>
                  </a:ext>
                </a:extLst>
              </a:tr>
              <a:tr h="40148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AUTOMATIC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Cheap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393732"/>
                  </a:ext>
                </a:extLst>
              </a:tr>
              <a:tr h="40148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>
                          <a:effectLst/>
                        </a:rPr>
                        <a:t>AUTOMATIC</a:t>
                      </a:r>
                      <a:endParaRPr lang="en-ID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Cheap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277167"/>
                  </a:ext>
                </a:extLst>
              </a:tr>
              <a:tr h="40148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AUTOMATIC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Cheap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949709"/>
                  </a:ext>
                </a:extLst>
              </a:tr>
              <a:tr h="2141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MANUAL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484116"/>
                  </a:ext>
                </a:extLst>
              </a:tr>
              <a:tr h="2141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MANUAL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715377"/>
                  </a:ext>
                </a:extLst>
              </a:tr>
              <a:tr h="2141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MANUAL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17610"/>
                  </a:ext>
                </a:extLst>
              </a:tr>
              <a:tr h="2141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MANUAL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632913"/>
                  </a:ext>
                </a:extLst>
              </a:tr>
              <a:tr h="40148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AUTOMATIC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870"/>
                  </a:ext>
                </a:extLst>
              </a:tr>
              <a:tr h="40148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AUTOMATIC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655994"/>
                  </a:ext>
                </a:extLst>
              </a:tr>
              <a:tr h="40148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AUTOMATIC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836273"/>
                  </a:ext>
                </a:extLst>
              </a:tr>
              <a:tr h="40148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AUTOMATIC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3498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D6AA38-8F66-4748-A3DD-2C3808FBF3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2232740"/>
              </p:ext>
            </p:extLst>
          </p:nvPr>
        </p:nvGraphicFramePr>
        <p:xfrm>
          <a:off x="6248267" y="1661746"/>
          <a:ext cx="3097956" cy="448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8978">
                  <a:extLst>
                    <a:ext uri="{9D8B030D-6E8A-4147-A177-3AD203B41FA5}">
                      <a16:colId xmlns:a16="http://schemas.microsoft.com/office/drawing/2014/main" val="1305097506"/>
                    </a:ext>
                  </a:extLst>
                </a:gridCol>
                <a:gridCol w="1548978">
                  <a:extLst>
                    <a:ext uri="{9D8B030D-6E8A-4147-A177-3AD203B41FA5}">
                      <a16:colId xmlns:a16="http://schemas.microsoft.com/office/drawing/2014/main" val="2101428214"/>
                    </a:ext>
                  </a:extLst>
                </a:gridCol>
              </a:tblGrid>
              <a:tr h="33962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AUTOMATIC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Expensive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582529"/>
                  </a:ext>
                </a:extLst>
              </a:tr>
              <a:tr h="33962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AUTOMATIC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995168"/>
                  </a:ext>
                </a:extLst>
              </a:tr>
              <a:tr h="33962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AUTOMATIC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Expensive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78771"/>
                  </a:ext>
                </a:extLst>
              </a:tr>
              <a:tr h="33962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>
                          <a:effectLst/>
                        </a:rPr>
                        <a:t>AUTOMATIC</a:t>
                      </a:r>
                      <a:endParaRPr lang="en-ID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Expensive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81352"/>
                  </a:ext>
                </a:extLst>
              </a:tr>
              <a:tr h="33962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>
                          <a:effectLst/>
                        </a:rPr>
                        <a:t>AUTOMATIC</a:t>
                      </a:r>
                      <a:endParaRPr lang="en-ID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644391"/>
                  </a:ext>
                </a:extLst>
              </a:tr>
              <a:tr h="33962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AUTOMATIC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061774"/>
                  </a:ext>
                </a:extLst>
              </a:tr>
              <a:tr h="18113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MANUAL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91837"/>
                  </a:ext>
                </a:extLst>
              </a:tr>
              <a:tr h="18113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MANUAL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8651"/>
                  </a:ext>
                </a:extLst>
              </a:tr>
              <a:tr h="18113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MANUAL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496372"/>
                  </a:ext>
                </a:extLst>
              </a:tr>
              <a:tr h="18113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MANUAL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932028"/>
                  </a:ext>
                </a:extLst>
              </a:tr>
              <a:tr h="33962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AUTOMATIC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581124"/>
                  </a:ext>
                </a:extLst>
              </a:tr>
              <a:tr h="18113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>
                          <a:effectLst/>
                        </a:rPr>
                        <a:t>MANUAL</a:t>
                      </a:r>
                      <a:endParaRPr lang="en-ID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058004"/>
                  </a:ext>
                </a:extLst>
              </a:tr>
              <a:tr h="18113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MANUAL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283283"/>
                  </a:ext>
                </a:extLst>
              </a:tr>
              <a:tr h="33962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AUTOMATIC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947120"/>
                  </a:ext>
                </a:extLst>
              </a:tr>
              <a:tr h="33962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AUTOMATIC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937332"/>
                  </a:ext>
                </a:extLst>
              </a:tr>
              <a:tr h="33962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AUTOMATIC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4879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857979-46DB-47EB-A1E9-BADA636200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5684648"/>
              </p:ext>
            </p:extLst>
          </p:nvPr>
        </p:nvGraphicFramePr>
        <p:xfrm>
          <a:off x="6248268" y="1246716"/>
          <a:ext cx="3097956" cy="4150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8978">
                  <a:extLst>
                    <a:ext uri="{9D8B030D-6E8A-4147-A177-3AD203B41FA5}">
                      <a16:colId xmlns:a16="http://schemas.microsoft.com/office/drawing/2014/main" val="4200212157"/>
                    </a:ext>
                  </a:extLst>
                </a:gridCol>
                <a:gridCol w="1548978">
                  <a:extLst>
                    <a:ext uri="{9D8B030D-6E8A-4147-A177-3AD203B41FA5}">
                      <a16:colId xmlns:a16="http://schemas.microsoft.com/office/drawing/2014/main" val="140704410"/>
                    </a:ext>
                  </a:extLst>
                </a:gridCol>
              </a:tblGrid>
              <a:tr h="41503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Transmission Type</a:t>
                      </a:r>
                      <a:endParaRPr lang="en-ID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5" marR="6985" marT="698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MSRP</a:t>
                      </a:r>
                      <a:endParaRPr lang="en-ID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5" marR="6985" marT="698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134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70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8DACFC-D90E-4BFD-98DE-38A527847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E9F5B4-A068-4ABE-8601-6BC199F16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F8B388-A1B5-412F-8724-38B96C8AF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100000">
                <a:schemeClr val="accent2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A44F65-05A5-4129-9896-3ECBAF77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9000">
                <a:schemeClr val="accent2">
                  <a:alpha val="41000"/>
                </a:schemeClr>
              </a:gs>
              <a:gs pos="99000">
                <a:schemeClr val="accent4">
                  <a:alpha val="56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94A016FC-694E-41AA-BA4F-FC977363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550089" y="-827673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12000"/>
                </a:schemeClr>
              </a:gs>
              <a:gs pos="100000">
                <a:schemeClr val="accent6">
                  <a:lumMod val="20000"/>
                  <a:lumOff val="80000"/>
                  <a:alpha val="15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2F37F-F632-46E1-882B-EACB15F3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3" y="21326"/>
            <a:ext cx="9144000" cy="87089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/>
              <a:t>Transmission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639DDD-E081-41D0-B9FA-E96D09923704}"/>
              </a:ext>
            </a:extLst>
          </p:cNvPr>
          <p:cNvSpPr txBox="1"/>
          <p:nvPr/>
        </p:nvSpPr>
        <p:spPr>
          <a:xfrm>
            <a:off x="4799119" y="2177724"/>
            <a:ext cx="25937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dirty="0"/>
              <a:t>A2=Transmission Type=?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8DDCE-13CE-4C59-A47D-06E110E31199}"/>
              </a:ext>
            </a:extLst>
          </p:cNvPr>
          <p:cNvSpPr txBox="1"/>
          <p:nvPr/>
        </p:nvSpPr>
        <p:spPr>
          <a:xfrm>
            <a:off x="3047990" y="3227060"/>
            <a:ext cx="259373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dirty="0"/>
              <a:t>Manual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716161-F42E-4A6F-88E5-D8848E9B3878}"/>
              </a:ext>
            </a:extLst>
          </p:cNvPr>
          <p:cNvSpPr txBox="1"/>
          <p:nvPr/>
        </p:nvSpPr>
        <p:spPr>
          <a:xfrm>
            <a:off x="6550263" y="3227060"/>
            <a:ext cx="259373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dirty="0"/>
              <a:t>Automatic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458E86-688A-431B-8909-687F9A534BC2}"/>
              </a:ext>
            </a:extLst>
          </p:cNvPr>
          <p:cNvSpPr/>
          <p:nvPr/>
        </p:nvSpPr>
        <p:spPr>
          <a:xfrm>
            <a:off x="3182807" y="1697423"/>
            <a:ext cx="1283677" cy="5497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249B7-04D6-426A-8C35-93F41C56E1A0}"/>
              </a:ext>
            </a:extLst>
          </p:cNvPr>
          <p:cNvSpPr txBox="1"/>
          <p:nvPr/>
        </p:nvSpPr>
        <p:spPr>
          <a:xfrm>
            <a:off x="3335948" y="1763537"/>
            <a:ext cx="97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19+ ,11-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1821E2-C577-43F1-8832-0E984B3702B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4344856" y="2547056"/>
            <a:ext cx="1751129" cy="68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9CDEDF-9CEF-4C9B-BEA8-750E81E35A57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6095985" y="2547056"/>
            <a:ext cx="1751144" cy="68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2ADE630-EC00-4CBA-B50D-AD6FD9D8DDE5}"/>
              </a:ext>
            </a:extLst>
          </p:cNvPr>
          <p:cNvSpPr/>
          <p:nvPr/>
        </p:nvSpPr>
        <p:spPr>
          <a:xfrm>
            <a:off x="3701370" y="3907064"/>
            <a:ext cx="1283677" cy="5497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6C29DB-0634-45D2-AE33-80CB6BE76B85}"/>
              </a:ext>
            </a:extLst>
          </p:cNvPr>
          <p:cNvSpPr txBox="1"/>
          <p:nvPr/>
        </p:nvSpPr>
        <p:spPr>
          <a:xfrm>
            <a:off x="4011517" y="3997258"/>
            <a:ext cx="77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8+ ,4-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4DF6ED-FBD8-49A2-8A57-A0B31E9CFD9F}"/>
              </a:ext>
            </a:extLst>
          </p:cNvPr>
          <p:cNvSpPr/>
          <p:nvPr/>
        </p:nvSpPr>
        <p:spPr>
          <a:xfrm>
            <a:off x="7239709" y="3892361"/>
            <a:ext cx="1283677" cy="5497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4DBF64-E1AF-4206-91A7-12D3C86A1B0A}"/>
              </a:ext>
            </a:extLst>
          </p:cNvPr>
          <p:cNvSpPr txBox="1"/>
          <p:nvPr/>
        </p:nvSpPr>
        <p:spPr>
          <a:xfrm>
            <a:off x="7460255" y="3982555"/>
            <a:ext cx="84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11+ ,7-</a:t>
            </a:r>
          </a:p>
        </p:txBody>
      </p:sp>
    </p:spTree>
    <p:extLst>
      <p:ext uri="{BB962C8B-B14F-4D97-AF65-F5344CB8AC3E}">
        <p14:creationId xmlns:p14="http://schemas.microsoft.com/office/powerpoint/2010/main" val="3677180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C53B48B2-FA52-4319-96E9-097261D84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4818423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7114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F37F-F632-46E1-882B-EACB15F3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548" y="274334"/>
            <a:ext cx="10240903" cy="701612"/>
          </a:xfrm>
        </p:spPr>
        <p:txBody>
          <a:bodyPr/>
          <a:lstStyle/>
          <a:p>
            <a:pPr algn="ctr"/>
            <a:r>
              <a:rPr lang="en-ID" dirty="0"/>
              <a:t>Number of doors dan </a:t>
            </a:r>
            <a:r>
              <a:rPr lang="en-ID" dirty="0" err="1"/>
              <a:t>msrp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948AC7-4517-4D00-97A0-6AD3DCFFF3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3601871"/>
              </p:ext>
            </p:extLst>
          </p:nvPr>
        </p:nvGraphicFramePr>
        <p:xfrm>
          <a:off x="2534282" y="1265311"/>
          <a:ext cx="3154144" cy="45619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7072">
                  <a:extLst>
                    <a:ext uri="{9D8B030D-6E8A-4147-A177-3AD203B41FA5}">
                      <a16:colId xmlns:a16="http://schemas.microsoft.com/office/drawing/2014/main" val="3511204360"/>
                    </a:ext>
                  </a:extLst>
                </a:gridCol>
                <a:gridCol w="1577072">
                  <a:extLst>
                    <a:ext uri="{9D8B030D-6E8A-4147-A177-3AD203B41FA5}">
                      <a16:colId xmlns:a16="http://schemas.microsoft.com/office/drawing/2014/main" val="1059013495"/>
                    </a:ext>
                  </a:extLst>
                </a:gridCol>
              </a:tblGrid>
              <a:tr h="373932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Number of Doors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MSRP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663457"/>
                  </a:ext>
                </a:extLst>
              </a:tr>
              <a:tr h="19943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4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Cheap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570218"/>
                  </a:ext>
                </a:extLst>
              </a:tr>
              <a:tr h="19943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4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Cheap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471925"/>
                  </a:ext>
                </a:extLst>
              </a:tr>
              <a:tr h="373932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4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Cheap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062805"/>
                  </a:ext>
                </a:extLst>
              </a:tr>
              <a:tr h="373932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4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Cheap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393732"/>
                  </a:ext>
                </a:extLst>
              </a:tr>
              <a:tr h="373932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4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Cheap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277167"/>
                  </a:ext>
                </a:extLst>
              </a:tr>
              <a:tr h="373932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4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Cheap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949709"/>
                  </a:ext>
                </a:extLst>
              </a:tr>
              <a:tr h="19943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2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484116"/>
                  </a:ext>
                </a:extLst>
              </a:tr>
              <a:tr h="19943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2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715377"/>
                  </a:ext>
                </a:extLst>
              </a:tr>
              <a:tr h="19943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2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17610"/>
                  </a:ext>
                </a:extLst>
              </a:tr>
              <a:tr h="19943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2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632913"/>
                  </a:ext>
                </a:extLst>
              </a:tr>
              <a:tr h="373932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4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870"/>
                  </a:ext>
                </a:extLst>
              </a:tr>
              <a:tr h="373932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4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655994"/>
                  </a:ext>
                </a:extLst>
              </a:tr>
              <a:tr h="373932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4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836273"/>
                  </a:ext>
                </a:extLst>
              </a:tr>
              <a:tr h="373932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2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Expensive</a:t>
                      </a:r>
                      <a:endParaRPr lang="en-ID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7" marR="7027" marT="7027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3498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D6AA38-8F66-4748-A3DD-2C3808FBF3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9270004"/>
              </p:ext>
            </p:extLst>
          </p:nvPr>
        </p:nvGraphicFramePr>
        <p:xfrm>
          <a:off x="6485994" y="1610877"/>
          <a:ext cx="3154140" cy="421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7070">
                  <a:extLst>
                    <a:ext uri="{9D8B030D-6E8A-4147-A177-3AD203B41FA5}">
                      <a16:colId xmlns:a16="http://schemas.microsoft.com/office/drawing/2014/main" val="754413093"/>
                    </a:ext>
                  </a:extLst>
                </a:gridCol>
                <a:gridCol w="1577070">
                  <a:extLst>
                    <a:ext uri="{9D8B030D-6E8A-4147-A177-3AD203B41FA5}">
                      <a16:colId xmlns:a16="http://schemas.microsoft.com/office/drawing/2014/main" val="2101428214"/>
                    </a:ext>
                  </a:extLst>
                </a:gridCol>
              </a:tblGrid>
              <a:tr h="3194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2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Expensive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582529"/>
                  </a:ext>
                </a:extLst>
              </a:tr>
              <a:tr h="3194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4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995168"/>
                  </a:ext>
                </a:extLst>
              </a:tr>
              <a:tr h="3194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4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Expensive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78771"/>
                  </a:ext>
                </a:extLst>
              </a:tr>
              <a:tr h="3194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4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Expensive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81352"/>
                  </a:ext>
                </a:extLst>
              </a:tr>
              <a:tr h="3194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4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644391"/>
                  </a:ext>
                </a:extLst>
              </a:tr>
              <a:tr h="3194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4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061774"/>
                  </a:ext>
                </a:extLst>
              </a:tr>
              <a:tr h="17036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>
                          <a:effectLst/>
                        </a:rPr>
                        <a:t>2</a:t>
                      </a:r>
                      <a:endParaRPr lang="en-ID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91837"/>
                  </a:ext>
                </a:extLst>
              </a:tr>
              <a:tr h="17036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2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8651"/>
                  </a:ext>
                </a:extLst>
              </a:tr>
              <a:tr h="17036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4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496372"/>
                  </a:ext>
                </a:extLst>
              </a:tr>
              <a:tr h="17036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4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932028"/>
                  </a:ext>
                </a:extLst>
              </a:tr>
              <a:tr h="3194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4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581124"/>
                  </a:ext>
                </a:extLst>
              </a:tr>
              <a:tr h="17036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4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058004"/>
                  </a:ext>
                </a:extLst>
              </a:tr>
              <a:tr h="17036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4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283283"/>
                  </a:ext>
                </a:extLst>
              </a:tr>
              <a:tr h="3194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4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947120"/>
                  </a:ext>
                </a:extLst>
              </a:tr>
              <a:tr h="3194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4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937332"/>
                  </a:ext>
                </a:extLst>
              </a:tr>
              <a:tr h="3194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4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u="none" strike="noStrike" dirty="0">
                          <a:effectLst/>
                        </a:rPr>
                        <a:t>Cheap</a:t>
                      </a:r>
                      <a:endParaRPr lang="en-ID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94" marR="6494" marT="649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4879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857979-46DB-47EB-A1E9-BADA636200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9184000"/>
              </p:ext>
            </p:extLst>
          </p:nvPr>
        </p:nvGraphicFramePr>
        <p:xfrm>
          <a:off x="6485993" y="1265311"/>
          <a:ext cx="3154140" cy="3764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7070">
                  <a:extLst>
                    <a:ext uri="{9D8B030D-6E8A-4147-A177-3AD203B41FA5}">
                      <a16:colId xmlns:a16="http://schemas.microsoft.com/office/drawing/2014/main" val="2207121430"/>
                    </a:ext>
                  </a:extLst>
                </a:gridCol>
                <a:gridCol w="1577070">
                  <a:extLst>
                    <a:ext uri="{9D8B030D-6E8A-4147-A177-3AD203B41FA5}">
                      <a16:colId xmlns:a16="http://schemas.microsoft.com/office/drawing/2014/main" val="140704410"/>
                    </a:ext>
                  </a:extLst>
                </a:gridCol>
              </a:tblGrid>
              <a:tr h="37641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Number of Doors</a:t>
                      </a:r>
                      <a:endParaRPr lang="en-ID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5" marR="6985" marT="698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u="none" strike="noStrike" dirty="0">
                          <a:effectLst/>
                        </a:rPr>
                        <a:t>MSRP</a:t>
                      </a:r>
                      <a:endParaRPr lang="en-ID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5" marR="6985" marT="698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134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33063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860</Words>
  <Application>Microsoft Office PowerPoint</Application>
  <PresentationFormat>Widescreen</PresentationFormat>
  <Paragraphs>502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Nova</vt:lpstr>
      <vt:lpstr>GradientRiseVTI</vt:lpstr>
      <vt:lpstr>Kelompok 6</vt:lpstr>
      <vt:lpstr>Data Traning</vt:lpstr>
      <vt:lpstr>Year dan msrp</vt:lpstr>
      <vt:lpstr>Year</vt:lpstr>
      <vt:lpstr>PowerPoint Presentation</vt:lpstr>
      <vt:lpstr>Transmission Type dan msrp</vt:lpstr>
      <vt:lpstr>Transmission Type</vt:lpstr>
      <vt:lpstr>PowerPoint Presentation</vt:lpstr>
      <vt:lpstr>Number of doors dan msrp</vt:lpstr>
      <vt:lpstr>Number of doors</vt:lpstr>
      <vt:lpstr>PowerPoint Presentation</vt:lpstr>
      <vt:lpstr>Tree v.1</vt:lpstr>
      <vt:lpstr>Transmission type dan msrp v.2</vt:lpstr>
      <vt:lpstr>Transmission Type V.2</vt:lpstr>
      <vt:lpstr>PowerPoint Presentation</vt:lpstr>
      <vt:lpstr>Number of doors dan msrp v.2</vt:lpstr>
      <vt:lpstr>Number of doors v.2</vt:lpstr>
      <vt:lpstr>PowerPoint Presentation</vt:lpstr>
      <vt:lpstr>Tree v.2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6</dc:title>
  <dc:creator>05111840007007@mahasiswa.integra.its.ac.id</dc:creator>
  <cp:lastModifiedBy>05111840007007@mahasiswa.integra.its.ac.id</cp:lastModifiedBy>
  <cp:revision>1</cp:revision>
  <dcterms:created xsi:type="dcterms:W3CDTF">2020-11-04T04:43:34Z</dcterms:created>
  <dcterms:modified xsi:type="dcterms:W3CDTF">2020-11-04T06:28:26Z</dcterms:modified>
</cp:coreProperties>
</file>