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8" r:id="rId3"/>
    <p:sldId id="259" r:id="rId4"/>
    <p:sldId id="260" r:id="rId5"/>
    <p:sldId id="263" r:id="rId6"/>
    <p:sldId id="287" r:id="rId7"/>
    <p:sldId id="268" r:id="rId8"/>
    <p:sldId id="270" r:id="rId9"/>
    <p:sldId id="329" r:id="rId10"/>
    <p:sldId id="273" r:id="rId11"/>
    <p:sldId id="276" r:id="rId12"/>
    <p:sldId id="322" r:id="rId13"/>
    <p:sldId id="321" r:id="rId14"/>
    <p:sldId id="330" r:id="rId15"/>
    <p:sldId id="331" r:id="rId16"/>
    <p:sldId id="284" r:id="rId17"/>
    <p:sldId id="324" r:id="rId18"/>
    <p:sldId id="278" r:id="rId19"/>
    <p:sldId id="328" r:id="rId20"/>
    <p:sldId id="279" r:id="rId21"/>
    <p:sldId id="332"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8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876" y="-102"/>
      </p:cViewPr>
      <p:guideLst>
        <p:guide orient="horz" pos="168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A1B61-B2E3-4E34-A29F-F54A4FFBE504}" type="datetimeFigureOut">
              <a:rPr lang="zh-CN" altLang="en-US" smtClean="0"/>
              <a:t>2016/9/6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2974C7-F567-4A2B-8778-356149E5D15A}" type="slidenum">
              <a:rPr lang="zh-CN" altLang="en-US" smtClean="0"/>
              <a:t>‹#›</a:t>
            </a:fld>
            <a:endParaRPr lang="zh-CN" altLang="en-US"/>
          </a:p>
        </p:txBody>
      </p:sp>
    </p:spTree>
    <p:extLst>
      <p:ext uri="{BB962C8B-B14F-4D97-AF65-F5344CB8AC3E}">
        <p14:creationId xmlns:p14="http://schemas.microsoft.com/office/powerpoint/2010/main" val="346807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2974C7-F567-4A2B-8778-356149E5D15A}" type="slidenum">
              <a:rPr lang="zh-CN" altLang="en-US" smtClean="0"/>
              <a:t>3</a:t>
            </a:fld>
            <a:endParaRPr lang="zh-CN" altLang="en-US"/>
          </a:p>
        </p:txBody>
      </p:sp>
    </p:spTree>
    <p:extLst>
      <p:ext uri="{BB962C8B-B14F-4D97-AF65-F5344CB8AC3E}">
        <p14:creationId xmlns:p14="http://schemas.microsoft.com/office/powerpoint/2010/main" val="244282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E05C80-E68E-4553-BA05-4E47BFCC389F}" type="datetimeFigureOut">
              <a:rPr lang="zh-CN" altLang="en-US" smtClean="0">
                <a:solidFill>
                  <a:prstClr val="black">
                    <a:tint val="75000"/>
                  </a:prstClr>
                </a:solidFill>
              </a:rPr>
              <a:t>2016/9/6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5A3F0BDB-B9A7-4DB5-976D-1305BB75B12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5688"/>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8E05C80-E68E-4553-BA05-4E47BFCC389F}" type="datetimeFigureOut">
              <a:rPr lang="zh-CN" altLang="en-US" smtClean="0">
                <a:solidFill>
                  <a:prstClr val="black">
                    <a:tint val="75000"/>
                  </a:prstClr>
                </a:solidFill>
              </a:rPr>
              <a:t>2016/9/6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A3F0BDB-B9A7-4DB5-976D-1305BB75B126}"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51819" y="681540"/>
            <a:ext cx="3240360" cy="324036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7200" b="1" dirty="0" smtClean="0">
                <a:solidFill>
                  <a:prstClr val="white"/>
                </a:solidFill>
                <a:latin typeface="Ebrima" panose="02000000000000000000" pitchFamily="2" charset="0"/>
                <a:ea typeface="Ebrima" panose="02000000000000000000" pitchFamily="2" charset="0"/>
                <a:cs typeface="Ebrima" panose="02000000000000000000" pitchFamily="2" charset="0"/>
              </a:rPr>
              <a:t>2016</a:t>
            </a:r>
            <a:endParaRPr lang="zh-CN" altLang="en-US" sz="7200" b="1" dirty="0">
              <a:solidFill>
                <a:prstClr val="white"/>
              </a:solidFill>
              <a:latin typeface="Ebrima" panose="02000000000000000000" pitchFamily="2" charset="0"/>
              <a:cs typeface="Ebrima" panose="02000000000000000000" pitchFamily="2" charset="0"/>
            </a:endParaRPr>
          </a:p>
        </p:txBody>
      </p:sp>
      <p:sp>
        <p:nvSpPr>
          <p:cNvPr id="3" name="圆角矩形 2"/>
          <p:cNvSpPr/>
          <p:nvPr/>
        </p:nvSpPr>
        <p:spPr>
          <a:xfrm>
            <a:off x="2083222" y="2301720"/>
            <a:ext cx="4977553" cy="855095"/>
          </a:xfrm>
          <a:prstGeom prst="roundRect">
            <a:avLst/>
          </a:prstGeom>
          <a:solidFill>
            <a:schemeClr val="bg1"/>
          </a:solidFill>
          <a:ln w="76200">
            <a:solidFill>
              <a:srgbClr val="005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rgbClr val="005688"/>
                </a:solidFill>
                <a:latin typeface="Ebrima" panose="02000000000000000000" pitchFamily="2" charset="0"/>
                <a:ea typeface="Ebrima" panose="02000000000000000000" pitchFamily="2" charset="0"/>
                <a:cs typeface="Ebrima" panose="02000000000000000000" pitchFamily="2" charset="0"/>
              </a:rPr>
              <a:t>宏图</a:t>
            </a:r>
            <a:r>
              <a:rPr lang="en-US" altLang="zh-CN" sz="3200" b="1" dirty="0" smtClean="0">
                <a:solidFill>
                  <a:srgbClr val="005688"/>
                </a:solidFill>
                <a:latin typeface="Ebrima" panose="02000000000000000000" pitchFamily="2" charset="0"/>
                <a:ea typeface="Ebrima" panose="02000000000000000000" pitchFamily="2" charset="0"/>
                <a:cs typeface="Ebrima" panose="02000000000000000000" pitchFamily="2" charset="0"/>
              </a:rPr>
              <a:t>OA</a:t>
            </a:r>
            <a:r>
              <a:rPr lang="zh-CN" altLang="en-US" sz="3200" b="1" dirty="0" smtClean="0">
                <a:solidFill>
                  <a:srgbClr val="005688"/>
                </a:solidFill>
                <a:latin typeface="Ebrima" panose="02000000000000000000" pitchFamily="2" charset="0"/>
                <a:ea typeface="Ebrima" panose="02000000000000000000" pitchFamily="2" charset="0"/>
                <a:cs typeface="Ebrima" panose="02000000000000000000" pitchFamily="2" charset="0"/>
              </a:rPr>
              <a:t>办公系统项目答辩</a:t>
            </a:r>
            <a:endParaRPr lang="zh-CN" altLang="en-US" sz="3200" b="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2186735" y="4199188"/>
            <a:ext cx="4770530" cy="400110"/>
          </a:xfrm>
          <a:prstGeom prst="rect">
            <a:avLst/>
          </a:prstGeom>
          <a:noFill/>
        </p:spPr>
        <p:txBody>
          <a:bodyPr wrap="square" rtlCol="0">
            <a:spAutoFit/>
          </a:bodyPr>
          <a:lstStyle/>
          <a:p>
            <a:pPr algn="ctr"/>
            <a:r>
              <a:rPr lang="zh-CN" altLang="en-US" sz="2000" b="1" dirty="0" smtClean="0">
                <a:solidFill>
                  <a:prstClr val="white"/>
                </a:solidFill>
                <a:latin typeface="Ebrima" panose="02000000000000000000" pitchFamily="2" charset="0"/>
                <a:ea typeface="Ebrima" panose="02000000000000000000" pitchFamily="2" charset="0"/>
                <a:cs typeface="Ebrima" panose="02000000000000000000" pitchFamily="2" charset="0"/>
              </a:rPr>
              <a:t>指导教师：王老师、朱老师</a:t>
            </a:r>
            <a:endParaRPr lang="zh-CN" altLang="en-US" sz="1200" b="1" dirty="0">
              <a:solidFill>
                <a:prstClr val="white"/>
              </a:solidFill>
              <a:latin typeface="Ebrima" panose="02000000000000000000" pitchFamily="2" charset="0"/>
              <a:cs typeface="Ebrima" panose="02000000000000000000" pitchFamily="2" charset="0"/>
            </a:endParaRPr>
          </a:p>
        </p:txBody>
      </p:sp>
      <p:sp>
        <p:nvSpPr>
          <p:cNvPr id="5" name="文本框 4"/>
          <p:cNvSpPr txBox="1"/>
          <p:nvPr/>
        </p:nvSpPr>
        <p:spPr>
          <a:xfrm>
            <a:off x="7114237" y="2571750"/>
            <a:ext cx="1152128" cy="2400657"/>
          </a:xfrm>
          <a:prstGeom prst="rect">
            <a:avLst/>
          </a:prstGeom>
          <a:noFill/>
        </p:spPr>
        <p:txBody>
          <a:bodyPr wrap="square" rtlCol="0">
            <a:spAutoFit/>
          </a:bodyPr>
          <a:lstStyle/>
          <a:p>
            <a:r>
              <a:rPr lang="zh-CN" altLang="en-US" sz="1600" b="1" dirty="0">
                <a:solidFill>
                  <a:schemeClr val="bg1"/>
                </a:solidFill>
                <a:latin typeface="Ebrima" panose="02000000000000000000" pitchFamily="2" charset="0"/>
                <a:ea typeface="Ebrima" panose="02000000000000000000" pitchFamily="2" charset="0"/>
                <a:cs typeface="Ebrima" panose="02000000000000000000" pitchFamily="2" charset="0"/>
              </a:rPr>
              <a:t>答辩</a:t>
            </a:r>
            <a:r>
              <a:rPr lang="zh-CN" altLang="en-US" sz="1600" b="1" dirty="0" smtClean="0">
                <a:solidFill>
                  <a:schemeClr val="bg1"/>
                </a:solidFill>
                <a:latin typeface="Ebrima" panose="02000000000000000000" pitchFamily="2" charset="0"/>
                <a:ea typeface="Ebrima" panose="02000000000000000000" pitchFamily="2" charset="0"/>
                <a:cs typeface="Ebrima" panose="02000000000000000000" pitchFamily="2" charset="0"/>
              </a:rPr>
              <a:t>人：       </a:t>
            </a:r>
            <a:r>
              <a:rPr lang="en-US" altLang="zh-CN" sz="1600" b="1"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600" b="1" dirty="0" smtClean="0">
                <a:solidFill>
                  <a:schemeClr val="bg1"/>
                </a:solidFill>
                <a:latin typeface="Ebrima" panose="02000000000000000000" pitchFamily="2" charset="0"/>
                <a:ea typeface="Ebrima" panose="02000000000000000000" pitchFamily="2" charset="0"/>
                <a:cs typeface="Ebrima" panose="02000000000000000000" pitchFamily="2" charset="0"/>
              </a:rPr>
              <a:t>    </a:t>
            </a:r>
            <a:r>
              <a:rPr lang="zh-CN" altLang="en-US" sz="1600" b="1" dirty="0" smtClean="0">
                <a:solidFill>
                  <a:schemeClr val="bg1"/>
                </a:solidFill>
                <a:latin typeface="Ebrima" panose="02000000000000000000" pitchFamily="2" charset="0"/>
                <a:ea typeface="Ebrima" panose="02000000000000000000" pitchFamily="2" charset="0"/>
                <a:cs typeface="Ebrima" panose="02000000000000000000" pitchFamily="2" charset="0"/>
              </a:rPr>
              <a:t>张立享、林广发、刘    根、吴荣鹏、王盛之、叶森波</a:t>
            </a:r>
            <a:r>
              <a:rPr lang="zh-CN" altLang="en-US" b="1"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zh-CN" altLang="en-US" b="1" dirty="0" smtClean="0">
                <a:solidFill>
                  <a:schemeClr val="bg1"/>
                </a:solidFill>
                <a:latin typeface="Ebrima" panose="02000000000000000000" pitchFamily="2" charset="0"/>
                <a:ea typeface="Ebrima" panose="02000000000000000000" pitchFamily="2" charset="0"/>
                <a:cs typeface="Ebrima" panose="02000000000000000000" pitchFamily="2" charset="0"/>
              </a:rPr>
              <a:t>刘弼林、黄   涵</a:t>
            </a:r>
          </a:p>
        </p:txBody>
      </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81589" y="0"/>
            <a:ext cx="1755195" cy="51435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1305145" y="0"/>
                </a:moveTo>
                <a:lnTo>
                  <a:pt x="1755195" y="0"/>
                </a:lnTo>
                <a:lnTo>
                  <a:pt x="1215135" y="5143500"/>
                </a:lnTo>
                <a:lnTo>
                  <a:pt x="0" y="5143500"/>
                </a:lnTo>
                <a:lnTo>
                  <a:pt x="130514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任意多边形 2"/>
          <p:cNvSpPr/>
          <p:nvPr/>
        </p:nvSpPr>
        <p:spPr>
          <a:xfrm>
            <a:off x="566555" y="0"/>
            <a:ext cx="1755195" cy="51435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 name="connsiteX0-31" fmla="*/ 1305145 w 1755195"/>
              <a:gd name="connsiteY0-32" fmla="*/ 0 h 5143500"/>
              <a:gd name="connsiteX1-33" fmla="*/ 1755195 w 1755195"/>
              <a:gd name="connsiteY1-34" fmla="*/ 0 h 5143500"/>
              <a:gd name="connsiteX2-35" fmla="*/ 945105 w 1755195"/>
              <a:gd name="connsiteY2-36" fmla="*/ 5143500 h 5143500"/>
              <a:gd name="connsiteX3-37" fmla="*/ 0 w 1755195"/>
              <a:gd name="connsiteY3-38" fmla="*/ 5143500 h 5143500"/>
              <a:gd name="connsiteX4-39" fmla="*/ 1305145 w 1755195"/>
              <a:gd name="connsiteY4-40" fmla="*/ 0 h 5143500"/>
              <a:gd name="connsiteX0-41" fmla="*/ 1305145 w 1980220"/>
              <a:gd name="connsiteY0-42" fmla="*/ 0 h 5143500"/>
              <a:gd name="connsiteX1-43" fmla="*/ 1980220 w 1980220"/>
              <a:gd name="connsiteY1-44" fmla="*/ 0 h 5143500"/>
              <a:gd name="connsiteX2-45" fmla="*/ 945105 w 1980220"/>
              <a:gd name="connsiteY2-46" fmla="*/ 5143500 h 5143500"/>
              <a:gd name="connsiteX3-47" fmla="*/ 0 w 1980220"/>
              <a:gd name="connsiteY3-48" fmla="*/ 5143500 h 5143500"/>
              <a:gd name="connsiteX4-49" fmla="*/ 1305145 w 1980220"/>
              <a:gd name="connsiteY4-50" fmla="*/ 0 h 5143500"/>
              <a:gd name="connsiteX0-51" fmla="*/ 1035116 w 1710191"/>
              <a:gd name="connsiteY0-52" fmla="*/ 0 h 5143500"/>
              <a:gd name="connsiteX1-53" fmla="*/ 1710191 w 1710191"/>
              <a:gd name="connsiteY1-54" fmla="*/ 0 h 5143500"/>
              <a:gd name="connsiteX2-55" fmla="*/ 675076 w 1710191"/>
              <a:gd name="connsiteY2-56" fmla="*/ 5143500 h 5143500"/>
              <a:gd name="connsiteX3-57" fmla="*/ 0 w 1710191"/>
              <a:gd name="connsiteY3-58" fmla="*/ 5143500 h 5143500"/>
              <a:gd name="connsiteX4-59" fmla="*/ 1035116 w 1710191"/>
              <a:gd name="connsiteY4-60" fmla="*/ 0 h 5143500"/>
              <a:gd name="connsiteX0-61" fmla="*/ 675075 w 1710191"/>
              <a:gd name="connsiteY0-62" fmla="*/ 0 h 5143500"/>
              <a:gd name="connsiteX1-63" fmla="*/ 1710191 w 1710191"/>
              <a:gd name="connsiteY1-64" fmla="*/ 0 h 5143500"/>
              <a:gd name="connsiteX2-65" fmla="*/ 675076 w 1710191"/>
              <a:gd name="connsiteY2-66" fmla="*/ 5143500 h 5143500"/>
              <a:gd name="connsiteX3-67" fmla="*/ 0 w 1710191"/>
              <a:gd name="connsiteY3-68" fmla="*/ 5143500 h 5143500"/>
              <a:gd name="connsiteX4-69" fmla="*/ 675075 w 1710191"/>
              <a:gd name="connsiteY4-70" fmla="*/ 0 h 5143500"/>
              <a:gd name="connsiteX0-71" fmla="*/ 675075 w 1755195"/>
              <a:gd name="connsiteY0-72" fmla="*/ 0 h 5143500"/>
              <a:gd name="connsiteX1-73" fmla="*/ 1755195 w 1755195"/>
              <a:gd name="connsiteY1-74" fmla="*/ 0 h 5143500"/>
              <a:gd name="connsiteX2-75" fmla="*/ 675076 w 1755195"/>
              <a:gd name="connsiteY2-76" fmla="*/ 5143500 h 5143500"/>
              <a:gd name="connsiteX3-77" fmla="*/ 0 w 1755195"/>
              <a:gd name="connsiteY3-78" fmla="*/ 5143500 h 5143500"/>
              <a:gd name="connsiteX4-79" fmla="*/ 675075 w 1755195"/>
              <a:gd name="connsiteY4-8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675075" y="0"/>
                </a:moveTo>
                <a:lnTo>
                  <a:pt x="1755195" y="0"/>
                </a:lnTo>
                <a:lnTo>
                  <a:pt x="675076" y="5143500"/>
                </a:lnTo>
                <a:lnTo>
                  <a:pt x="0" y="5143500"/>
                </a:lnTo>
                <a:lnTo>
                  <a:pt x="67507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TextBox 3"/>
          <p:cNvSpPr txBox="1"/>
          <p:nvPr/>
        </p:nvSpPr>
        <p:spPr>
          <a:xfrm>
            <a:off x="1781690" y="1802309"/>
            <a:ext cx="1305145" cy="1015663"/>
          </a:xfrm>
          <a:prstGeom prst="rect">
            <a:avLst/>
          </a:prstGeom>
          <a:noFill/>
        </p:spPr>
        <p:txBody>
          <a:bodyPr wrap="square" rtlCol="0">
            <a:spAutoFit/>
          </a:bodyPr>
          <a:lstStyle/>
          <a:p>
            <a:pPr algn="ctr"/>
            <a:r>
              <a:rPr lang="en-US" altLang="zh-CN" sz="6000" b="1" dirty="0" smtClean="0">
                <a:solidFill>
                  <a:srgbClr val="005688"/>
                </a:solidFill>
                <a:latin typeface="Ebrima" panose="02000000000000000000" pitchFamily="2" charset="0"/>
                <a:ea typeface="Ebrima" panose="02000000000000000000" pitchFamily="2" charset="0"/>
                <a:cs typeface="Ebrima" panose="02000000000000000000" pitchFamily="2" charset="0"/>
              </a:rPr>
              <a:t>0 </a:t>
            </a:r>
            <a:r>
              <a:rPr lang="en-US" altLang="zh-CN" sz="6000" b="1" dirty="0" smtClean="0">
                <a:solidFill>
                  <a:prstClr val="white"/>
                </a:solidFill>
                <a:latin typeface="Ebrima" panose="02000000000000000000" pitchFamily="2" charset="0"/>
                <a:ea typeface="Ebrima" panose="02000000000000000000" pitchFamily="2" charset="0"/>
                <a:cs typeface="Ebrima" panose="02000000000000000000" pitchFamily="2" charset="0"/>
              </a:rPr>
              <a:t>4</a:t>
            </a:r>
            <a:endParaRPr lang="zh-CN" altLang="en-US" sz="6000" b="1"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5" name="TextBox 4"/>
          <p:cNvSpPr txBox="1"/>
          <p:nvPr/>
        </p:nvSpPr>
        <p:spPr>
          <a:xfrm>
            <a:off x="3581400" y="1875768"/>
            <a:ext cx="4005935" cy="830997"/>
          </a:xfrm>
          <a:prstGeom prst="rect">
            <a:avLst/>
          </a:prstGeom>
          <a:noFill/>
        </p:spPr>
        <p:txBody>
          <a:bodyPr wrap="square" rtlCol="0">
            <a:spAutoFit/>
          </a:bodyPr>
          <a:lstStyle/>
          <a:p>
            <a:r>
              <a:rPr lang="zh-CN" altLang="en-US" sz="4800" b="1" dirty="0" smtClean="0">
                <a:solidFill>
                  <a:prstClr val="white"/>
                </a:solidFill>
                <a:latin typeface="Ebrima" panose="02000000000000000000" pitchFamily="2" charset="0"/>
                <a:ea typeface="Ebrima" panose="02000000000000000000" pitchFamily="2" charset="0"/>
                <a:cs typeface="Ebrima" panose="02000000000000000000" pitchFamily="2" charset="0"/>
              </a:rPr>
              <a:t>市场部管理</a:t>
            </a:r>
          </a:p>
        </p:txBody>
      </p:sp>
      <p:sp>
        <p:nvSpPr>
          <p:cNvPr id="6" name="TextBox 5"/>
          <p:cNvSpPr txBox="1"/>
          <p:nvPr/>
        </p:nvSpPr>
        <p:spPr>
          <a:xfrm>
            <a:off x="3581400" y="2571750"/>
            <a:ext cx="5311775" cy="307777"/>
          </a:xfrm>
          <a:prstGeom prst="rect">
            <a:avLst/>
          </a:prstGeom>
          <a:noFill/>
        </p:spPr>
        <p:txBody>
          <a:bodyPr wrap="square" rtlCol="0">
            <a:spAutoFit/>
          </a:bodyPr>
          <a:lstStyle/>
          <a:p>
            <a:r>
              <a:rPr lang="en-US" altLang="zh-CN" sz="1400" dirty="0" smtClean="0">
                <a:solidFill>
                  <a:prstClr val="white"/>
                </a:solidFill>
                <a:latin typeface="Ebrima" panose="02000000000000000000" pitchFamily="2" charset="0"/>
                <a:ea typeface="Ebrima" panose="02000000000000000000" pitchFamily="2" charset="0"/>
                <a:cs typeface="Ebrima" panose="02000000000000000000" pitchFamily="2" charset="0"/>
              </a:rPr>
              <a:t>Age has reached the end of the beginning of a word.</a:t>
            </a:r>
            <a:endParaRPr lang="zh-CN" altLang="en-US" sz="1400"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1520" y="232723"/>
            <a:ext cx="2071370" cy="396240"/>
            <a:chOff x="251520" y="232723"/>
            <a:chExt cx="2071370" cy="396240"/>
          </a:xfrm>
        </p:grpSpPr>
        <p:sp>
          <p:nvSpPr>
            <p:cNvPr id="3" name="任意多边形 2"/>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01</a:t>
              </a:r>
              <a:endParaRPr lang="zh-CN" altLang="en-US" sz="2000" b="1" i="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746820" y="232723"/>
              <a:ext cx="1576070" cy="396240"/>
            </a:xfrm>
            <a:prstGeom prst="rect">
              <a:avLst/>
            </a:prstGeom>
            <a:noFill/>
          </p:spPr>
          <p:txBody>
            <a:bodyPr wrap="square" rtlCol="0">
              <a:spAutoFit/>
            </a:bodyPr>
            <a:lstStyle/>
            <a:p>
              <a:pPr algn="ctr"/>
              <a:r>
                <a:rPr lang="zh-CN" altLang="en-US" sz="2000" b="1" i="1" dirty="0" smtClean="0">
                  <a:solidFill>
                    <a:prstClr val="white"/>
                  </a:solidFill>
                  <a:effectLst>
                    <a:outerShdw blurRad="38100" dist="38100" dir="2700000" algn="tl">
                      <a:srgbClr val="000000">
                        <a:alpha val="43137"/>
                      </a:srgbClr>
                    </a:outerShdw>
                  </a:effectLst>
                  <a:latin typeface="Ebrima" panose="02000000000000000000" pitchFamily="2" charset="0"/>
                  <a:ea typeface="宋体" panose="02010600030101010101" pitchFamily="2" charset="-122"/>
                  <a:cs typeface="Ebrima" panose="02000000000000000000" pitchFamily="2" charset="0"/>
                </a:rPr>
                <a:t>招生管理</a:t>
              </a:r>
            </a:p>
          </p:txBody>
        </p:sp>
      </p:grpSp>
      <p:grpSp>
        <p:nvGrpSpPr>
          <p:cNvPr id="6" name="组合 49"/>
          <p:cNvGrpSpPr/>
          <p:nvPr/>
        </p:nvGrpSpPr>
        <p:grpSpPr>
          <a:xfrm>
            <a:off x="746575" y="1581579"/>
            <a:ext cx="2115235" cy="2115235"/>
            <a:chOff x="1241630" y="1514132"/>
            <a:chExt cx="2115235" cy="2115235"/>
          </a:xfrm>
        </p:grpSpPr>
        <p:sp>
          <p:nvSpPr>
            <p:cNvPr id="5" name="椭圆 4"/>
            <p:cNvSpPr/>
            <p:nvPr/>
          </p:nvSpPr>
          <p:spPr>
            <a:xfrm>
              <a:off x="1241630" y="1514132"/>
              <a:ext cx="2115235" cy="211523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altLang="zh-CN" sz="2800"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CHINA</a:t>
              </a:r>
              <a:endParaRPr lang="zh-CN" altLang="en-US" sz="2800" dirty="0">
                <a:solidFill>
                  <a:prstClr val="white"/>
                </a:solidFill>
                <a:effectLst>
                  <a:outerShdw blurRad="38100" dist="38100" dir="2700000" algn="tl">
                    <a:srgbClr val="000000">
                      <a:alpha val="43137"/>
                    </a:srgbClr>
                  </a:outerShdw>
                </a:effectLst>
                <a:latin typeface="Ebrima" panose="02000000000000000000" pitchFamily="2" charset="0"/>
                <a:cs typeface="Ebrima" panose="02000000000000000000" pitchFamily="2" charset="0"/>
              </a:endParaRPr>
            </a:p>
          </p:txBody>
        </p:sp>
        <p:grpSp>
          <p:nvGrpSpPr>
            <p:cNvPr id="49" name="组合 5"/>
            <p:cNvGrpSpPr/>
            <p:nvPr/>
          </p:nvGrpSpPr>
          <p:grpSpPr>
            <a:xfrm>
              <a:off x="1556665" y="1761660"/>
              <a:ext cx="1305145" cy="1060264"/>
              <a:chOff x="1352554" y="2641992"/>
              <a:chExt cx="5945499" cy="4829962"/>
            </a:xfrm>
            <a:solidFill>
              <a:schemeClr val="bg1"/>
            </a:solidFill>
            <a:effectLst>
              <a:outerShdw blurRad="50800" dist="38100" dir="2700000" algn="tl" rotWithShape="0">
                <a:prstClr val="black">
                  <a:alpha val="40000"/>
                </a:prstClr>
              </a:outerShdw>
            </a:effectLst>
          </p:grpSpPr>
          <p:sp>
            <p:nvSpPr>
              <p:cNvPr id="7" name="江西"/>
              <p:cNvSpPr/>
              <p:nvPr/>
            </p:nvSpPr>
            <p:spPr bwMode="auto">
              <a:xfrm>
                <a:off x="5487526" y="5853443"/>
                <a:ext cx="569200" cy="756830"/>
              </a:xfrm>
              <a:custGeom>
                <a:avLst/>
                <a:gdLst>
                  <a:gd name="T0" fmla="*/ 1131 w 1831"/>
                  <a:gd name="T1" fmla="*/ 123 h 2473"/>
                  <a:gd name="T2" fmla="*/ 1175 w 1831"/>
                  <a:gd name="T3" fmla="*/ 214 h 2473"/>
                  <a:gd name="T4" fmla="*/ 1267 w 1831"/>
                  <a:gd name="T5" fmla="*/ 107 h 2473"/>
                  <a:gd name="T6" fmla="*/ 1330 w 1831"/>
                  <a:gd name="T7" fmla="*/ 82 h 2473"/>
                  <a:gd name="T8" fmla="*/ 1477 w 1831"/>
                  <a:gd name="T9" fmla="*/ 183 h 2473"/>
                  <a:gd name="T10" fmla="*/ 1597 w 1831"/>
                  <a:gd name="T11" fmla="*/ 186 h 2473"/>
                  <a:gd name="T12" fmla="*/ 1697 w 1831"/>
                  <a:gd name="T13" fmla="*/ 261 h 2473"/>
                  <a:gd name="T14" fmla="*/ 1637 w 1831"/>
                  <a:gd name="T15" fmla="*/ 341 h 2473"/>
                  <a:gd name="T16" fmla="*/ 1714 w 1831"/>
                  <a:gd name="T17" fmla="*/ 445 h 2473"/>
                  <a:gd name="T18" fmla="*/ 1786 w 1831"/>
                  <a:gd name="T19" fmla="*/ 527 h 2473"/>
                  <a:gd name="T20" fmla="*/ 1828 w 1831"/>
                  <a:gd name="T21" fmla="*/ 689 h 2473"/>
                  <a:gd name="T22" fmla="*/ 1799 w 1831"/>
                  <a:gd name="T23" fmla="*/ 789 h 2473"/>
                  <a:gd name="T24" fmla="*/ 1703 w 1831"/>
                  <a:gd name="T25" fmla="*/ 874 h 2473"/>
                  <a:gd name="T26" fmla="*/ 1591 w 1831"/>
                  <a:gd name="T27" fmla="*/ 940 h 2473"/>
                  <a:gd name="T28" fmla="*/ 1483 w 1831"/>
                  <a:gd name="T29" fmla="*/ 899 h 2473"/>
                  <a:gd name="T30" fmla="*/ 1354 w 1831"/>
                  <a:gd name="T31" fmla="*/ 1025 h 2473"/>
                  <a:gd name="T32" fmla="*/ 1310 w 1831"/>
                  <a:gd name="T33" fmla="*/ 1081 h 2473"/>
                  <a:gd name="T34" fmla="*/ 1370 w 1831"/>
                  <a:gd name="T35" fmla="*/ 1202 h 2473"/>
                  <a:gd name="T36" fmla="*/ 1231 w 1831"/>
                  <a:gd name="T37" fmla="*/ 1332 h 2473"/>
                  <a:gd name="T38" fmla="*/ 1144 w 1831"/>
                  <a:gd name="T39" fmla="*/ 1483 h 2473"/>
                  <a:gd name="T40" fmla="*/ 1174 w 1831"/>
                  <a:gd name="T41" fmla="*/ 1604 h 2473"/>
                  <a:gd name="T42" fmla="*/ 1111 w 1831"/>
                  <a:gd name="T43" fmla="*/ 1693 h 2473"/>
                  <a:gd name="T44" fmla="*/ 1074 w 1831"/>
                  <a:gd name="T45" fmla="*/ 1811 h 2473"/>
                  <a:gd name="T46" fmla="*/ 1012 w 1831"/>
                  <a:gd name="T47" fmla="*/ 1899 h 2473"/>
                  <a:gd name="T48" fmla="*/ 978 w 1831"/>
                  <a:gd name="T49" fmla="*/ 2081 h 2473"/>
                  <a:gd name="T50" fmla="*/ 948 w 1831"/>
                  <a:gd name="T51" fmla="*/ 2209 h 2473"/>
                  <a:gd name="T52" fmla="*/ 924 w 1831"/>
                  <a:gd name="T53" fmla="*/ 2272 h 2473"/>
                  <a:gd name="T54" fmla="*/ 926 w 1831"/>
                  <a:gd name="T55" fmla="*/ 2401 h 2473"/>
                  <a:gd name="T56" fmla="*/ 817 w 1831"/>
                  <a:gd name="T57" fmla="*/ 2366 h 2473"/>
                  <a:gd name="T58" fmla="*/ 678 w 1831"/>
                  <a:gd name="T59" fmla="*/ 2378 h 2473"/>
                  <a:gd name="T60" fmla="*/ 557 w 1831"/>
                  <a:gd name="T61" fmla="*/ 2430 h 2473"/>
                  <a:gd name="T62" fmla="*/ 464 w 1831"/>
                  <a:gd name="T63" fmla="*/ 2441 h 2473"/>
                  <a:gd name="T64" fmla="*/ 340 w 1831"/>
                  <a:gd name="T65" fmla="*/ 2433 h 2473"/>
                  <a:gd name="T66" fmla="*/ 346 w 1831"/>
                  <a:gd name="T67" fmla="*/ 2365 h 2473"/>
                  <a:gd name="T68" fmla="*/ 485 w 1831"/>
                  <a:gd name="T69" fmla="*/ 2195 h 2473"/>
                  <a:gd name="T70" fmla="*/ 489 w 1831"/>
                  <a:gd name="T71" fmla="*/ 2120 h 2473"/>
                  <a:gd name="T72" fmla="*/ 342 w 1831"/>
                  <a:gd name="T73" fmla="*/ 2122 h 2473"/>
                  <a:gd name="T74" fmla="*/ 217 w 1831"/>
                  <a:gd name="T75" fmla="*/ 2094 h 2473"/>
                  <a:gd name="T76" fmla="*/ 170 w 1831"/>
                  <a:gd name="T77" fmla="*/ 1966 h 2473"/>
                  <a:gd name="T78" fmla="*/ 256 w 1831"/>
                  <a:gd name="T79" fmla="*/ 1772 h 2473"/>
                  <a:gd name="T80" fmla="*/ 180 w 1831"/>
                  <a:gd name="T81" fmla="*/ 1733 h 2473"/>
                  <a:gd name="T82" fmla="*/ 220 w 1831"/>
                  <a:gd name="T83" fmla="*/ 1589 h 2473"/>
                  <a:gd name="T84" fmla="*/ 123 w 1831"/>
                  <a:gd name="T85" fmla="*/ 1470 h 2473"/>
                  <a:gd name="T86" fmla="*/ 108 w 1831"/>
                  <a:gd name="T87" fmla="*/ 1296 h 2473"/>
                  <a:gd name="T88" fmla="*/ 35 w 1831"/>
                  <a:gd name="T89" fmla="*/ 1249 h 2473"/>
                  <a:gd name="T90" fmla="*/ 8 w 1831"/>
                  <a:gd name="T91" fmla="*/ 1201 h 2473"/>
                  <a:gd name="T92" fmla="*/ 23 w 1831"/>
                  <a:gd name="T93" fmla="*/ 1103 h 2473"/>
                  <a:gd name="T94" fmla="*/ 145 w 1831"/>
                  <a:gd name="T95" fmla="*/ 949 h 2473"/>
                  <a:gd name="T96" fmla="*/ 189 w 1831"/>
                  <a:gd name="T97" fmla="*/ 871 h 2473"/>
                  <a:gd name="T98" fmla="*/ 218 w 1831"/>
                  <a:gd name="T99" fmla="*/ 758 h 2473"/>
                  <a:gd name="T100" fmla="*/ 193 w 1831"/>
                  <a:gd name="T101" fmla="*/ 671 h 2473"/>
                  <a:gd name="T102" fmla="*/ 139 w 1831"/>
                  <a:gd name="T103" fmla="*/ 551 h 2473"/>
                  <a:gd name="T104" fmla="*/ 189 w 1831"/>
                  <a:gd name="T105" fmla="*/ 429 h 2473"/>
                  <a:gd name="T106" fmla="*/ 313 w 1831"/>
                  <a:gd name="T107" fmla="*/ 376 h 2473"/>
                  <a:gd name="T108" fmla="*/ 473 w 1831"/>
                  <a:gd name="T109" fmla="*/ 318 h 2473"/>
                  <a:gd name="T110" fmla="*/ 486 w 1831"/>
                  <a:gd name="T111" fmla="*/ 284 h 2473"/>
                  <a:gd name="T112" fmla="*/ 556 w 1831"/>
                  <a:gd name="T113" fmla="*/ 260 h 2473"/>
                  <a:gd name="T114" fmla="*/ 611 w 1831"/>
                  <a:gd name="T115" fmla="*/ 219 h 2473"/>
                  <a:gd name="T116" fmla="*/ 759 w 1831"/>
                  <a:gd name="T117" fmla="*/ 124 h 2473"/>
                  <a:gd name="T118" fmla="*/ 914 w 1831"/>
                  <a:gd name="T119" fmla="*/ 123 h 2473"/>
                  <a:gd name="T120" fmla="*/ 1065 w 1831"/>
                  <a:gd name="T121" fmla="*/ 39 h 2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1"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8" name="任意多边形 7"/>
              <p:cNvSpPr>
                <a:spLocks noEditPoints="1"/>
              </p:cNvSpPr>
              <p:nvPr/>
            </p:nvSpPr>
            <p:spPr bwMode="auto">
              <a:xfrm>
                <a:off x="5547441" y="6877528"/>
                <a:ext cx="74895" cy="59916"/>
              </a:xfrm>
              <a:custGeom>
                <a:avLst/>
                <a:gdLst>
                  <a:gd name="T0" fmla="*/ 154 w 213"/>
                  <a:gd name="T1" fmla="*/ 3 h 153"/>
                  <a:gd name="T2" fmla="*/ 166 w 213"/>
                  <a:gd name="T3" fmla="*/ 5 h 153"/>
                  <a:gd name="T4" fmla="*/ 175 w 213"/>
                  <a:gd name="T5" fmla="*/ 13 h 153"/>
                  <a:gd name="T6" fmla="*/ 182 w 213"/>
                  <a:gd name="T7" fmla="*/ 17 h 153"/>
                  <a:gd name="T8" fmla="*/ 162 w 213"/>
                  <a:gd name="T9" fmla="*/ 26 h 153"/>
                  <a:gd name="T10" fmla="*/ 132 w 213"/>
                  <a:gd name="T11" fmla="*/ 33 h 153"/>
                  <a:gd name="T12" fmla="*/ 135 w 213"/>
                  <a:gd name="T13" fmla="*/ 43 h 153"/>
                  <a:gd name="T14" fmla="*/ 141 w 213"/>
                  <a:gd name="T15" fmla="*/ 55 h 153"/>
                  <a:gd name="T16" fmla="*/ 151 w 213"/>
                  <a:gd name="T17" fmla="*/ 46 h 153"/>
                  <a:gd name="T18" fmla="*/ 169 w 213"/>
                  <a:gd name="T19" fmla="*/ 40 h 153"/>
                  <a:gd name="T20" fmla="*/ 180 w 213"/>
                  <a:gd name="T21" fmla="*/ 29 h 153"/>
                  <a:gd name="T22" fmla="*/ 189 w 213"/>
                  <a:gd name="T23" fmla="*/ 28 h 153"/>
                  <a:gd name="T24" fmla="*/ 195 w 213"/>
                  <a:gd name="T25" fmla="*/ 38 h 153"/>
                  <a:gd name="T26" fmla="*/ 200 w 213"/>
                  <a:gd name="T27" fmla="*/ 41 h 153"/>
                  <a:gd name="T28" fmla="*/ 209 w 213"/>
                  <a:gd name="T29" fmla="*/ 34 h 153"/>
                  <a:gd name="T30" fmla="*/ 212 w 213"/>
                  <a:gd name="T31" fmla="*/ 46 h 153"/>
                  <a:gd name="T32" fmla="*/ 204 w 213"/>
                  <a:gd name="T33" fmla="*/ 63 h 153"/>
                  <a:gd name="T34" fmla="*/ 188 w 213"/>
                  <a:gd name="T35" fmla="*/ 60 h 153"/>
                  <a:gd name="T36" fmla="*/ 168 w 213"/>
                  <a:gd name="T37" fmla="*/ 60 h 153"/>
                  <a:gd name="T38" fmla="*/ 167 w 213"/>
                  <a:gd name="T39" fmla="*/ 78 h 153"/>
                  <a:gd name="T40" fmla="*/ 177 w 213"/>
                  <a:gd name="T41" fmla="*/ 89 h 153"/>
                  <a:gd name="T42" fmla="*/ 183 w 213"/>
                  <a:gd name="T43" fmla="*/ 117 h 153"/>
                  <a:gd name="T44" fmla="*/ 179 w 213"/>
                  <a:gd name="T45" fmla="*/ 118 h 153"/>
                  <a:gd name="T46" fmla="*/ 170 w 213"/>
                  <a:gd name="T47" fmla="*/ 102 h 153"/>
                  <a:gd name="T48" fmla="*/ 158 w 213"/>
                  <a:gd name="T49" fmla="*/ 105 h 153"/>
                  <a:gd name="T50" fmla="*/ 162 w 213"/>
                  <a:gd name="T51" fmla="*/ 133 h 153"/>
                  <a:gd name="T52" fmla="*/ 149 w 213"/>
                  <a:gd name="T53" fmla="*/ 146 h 153"/>
                  <a:gd name="T54" fmla="*/ 126 w 213"/>
                  <a:gd name="T55" fmla="*/ 141 h 153"/>
                  <a:gd name="T56" fmla="*/ 120 w 213"/>
                  <a:gd name="T57" fmla="*/ 146 h 153"/>
                  <a:gd name="T58" fmla="*/ 113 w 213"/>
                  <a:gd name="T59" fmla="*/ 152 h 153"/>
                  <a:gd name="T60" fmla="*/ 108 w 213"/>
                  <a:gd name="T61" fmla="*/ 146 h 153"/>
                  <a:gd name="T62" fmla="*/ 112 w 213"/>
                  <a:gd name="T63" fmla="*/ 121 h 153"/>
                  <a:gd name="T64" fmla="*/ 111 w 213"/>
                  <a:gd name="T65" fmla="*/ 108 h 153"/>
                  <a:gd name="T66" fmla="*/ 123 w 213"/>
                  <a:gd name="T67" fmla="*/ 108 h 153"/>
                  <a:gd name="T68" fmla="*/ 133 w 213"/>
                  <a:gd name="T69" fmla="*/ 105 h 153"/>
                  <a:gd name="T70" fmla="*/ 131 w 213"/>
                  <a:gd name="T71" fmla="*/ 99 h 153"/>
                  <a:gd name="T72" fmla="*/ 122 w 213"/>
                  <a:gd name="T73" fmla="*/ 95 h 153"/>
                  <a:gd name="T74" fmla="*/ 112 w 213"/>
                  <a:gd name="T75" fmla="*/ 73 h 153"/>
                  <a:gd name="T76" fmla="*/ 91 w 213"/>
                  <a:gd name="T77" fmla="*/ 70 h 153"/>
                  <a:gd name="T78" fmla="*/ 48 w 213"/>
                  <a:gd name="T79" fmla="*/ 76 h 153"/>
                  <a:gd name="T80" fmla="*/ 19 w 213"/>
                  <a:gd name="T81" fmla="*/ 73 h 153"/>
                  <a:gd name="T82" fmla="*/ 20 w 213"/>
                  <a:gd name="T83" fmla="*/ 60 h 153"/>
                  <a:gd name="T84" fmla="*/ 56 w 213"/>
                  <a:gd name="T85" fmla="*/ 34 h 153"/>
                  <a:gd name="T86" fmla="*/ 75 w 213"/>
                  <a:gd name="T87" fmla="*/ 27 h 153"/>
                  <a:gd name="T88" fmla="*/ 81 w 213"/>
                  <a:gd name="T89" fmla="*/ 14 h 153"/>
                  <a:gd name="T90" fmla="*/ 116 w 213"/>
                  <a:gd name="T91" fmla="*/ 3 h 153"/>
                  <a:gd name="T92" fmla="*/ 3 w 213"/>
                  <a:gd name="T93" fmla="*/ 128 h 153"/>
                  <a:gd name="T94" fmla="*/ 26 w 213"/>
                  <a:gd name="T95" fmla="*/ 112 h 153"/>
                  <a:gd name="T96" fmla="*/ 54 w 213"/>
                  <a:gd name="T97" fmla="*/ 99 h 153"/>
                  <a:gd name="T98" fmla="*/ 74 w 213"/>
                  <a:gd name="T99" fmla="*/ 83 h 153"/>
                  <a:gd name="T100" fmla="*/ 79 w 213"/>
                  <a:gd name="T101" fmla="*/ 86 h 153"/>
                  <a:gd name="T102" fmla="*/ 72 w 213"/>
                  <a:gd name="T103" fmla="*/ 102 h 153"/>
                  <a:gd name="T104" fmla="*/ 70 w 213"/>
                  <a:gd name="T105" fmla="*/ 117 h 153"/>
                  <a:gd name="T106" fmla="*/ 63 w 213"/>
                  <a:gd name="T107" fmla="*/ 123 h 153"/>
                  <a:gd name="T108" fmla="*/ 66 w 213"/>
                  <a:gd name="T109" fmla="*/ 137 h 153"/>
                  <a:gd name="T110" fmla="*/ 57 w 213"/>
                  <a:gd name="T111" fmla="*/ 142 h 153"/>
                  <a:gd name="T112" fmla="*/ 45 w 213"/>
                  <a:gd name="T113" fmla="*/ 134 h 153"/>
                  <a:gd name="T114" fmla="*/ 35 w 213"/>
                  <a:gd name="T115" fmla="*/ 139 h 153"/>
                  <a:gd name="T116" fmla="*/ 10 w 213"/>
                  <a:gd name="T117" fmla="*/ 149 h 153"/>
                  <a:gd name="T118" fmla="*/ 0 w 213"/>
                  <a:gd name="T119" fmla="*/ 1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9" name="上海"/>
              <p:cNvSpPr>
                <a:spLocks noEditPoints="1"/>
              </p:cNvSpPr>
              <p:nvPr/>
            </p:nvSpPr>
            <p:spPr bwMode="auto">
              <a:xfrm>
                <a:off x="6299541" y="5573571"/>
                <a:ext cx="119831" cy="147426"/>
              </a:xfrm>
              <a:custGeom>
                <a:avLst/>
                <a:gdLst>
                  <a:gd name="T0" fmla="*/ 121 w 357"/>
                  <a:gd name="T1" fmla="*/ 465 h 494"/>
                  <a:gd name="T2" fmla="*/ 98 w 357"/>
                  <a:gd name="T3" fmla="*/ 454 h 494"/>
                  <a:gd name="T4" fmla="*/ 48 w 357"/>
                  <a:gd name="T5" fmla="*/ 449 h 494"/>
                  <a:gd name="T6" fmla="*/ 30 w 357"/>
                  <a:gd name="T7" fmla="*/ 439 h 494"/>
                  <a:gd name="T8" fmla="*/ 25 w 357"/>
                  <a:gd name="T9" fmla="*/ 416 h 494"/>
                  <a:gd name="T10" fmla="*/ 22 w 357"/>
                  <a:gd name="T11" fmla="*/ 373 h 494"/>
                  <a:gd name="T12" fmla="*/ 11 w 357"/>
                  <a:gd name="T13" fmla="*/ 365 h 494"/>
                  <a:gd name="T14" fmla="*/ 0 w 357"/>
                  <a:gd name="T15" fmla="*/ 366 h 494"/>
                  <a:gd name="T16" fmla="*/ 5 w 357"/>
                  <a:gd name="T17" fmla="*/ 342 h 494"/>
                  <a:gd name="T18" fmla="*/ 32 w 357"/>
                  <a:gd name="T19" fmla="*/ 302 h 494"/>
                  <a:gd name="T20" fmla="*/ 46 w 357"/>
                  <a:gd name="T21" fmla="*/ 247 h 494"/>
                  <a:gd name="T22" fmla="*/ 50 w 357"/>
                  <a:gd name="T23" fmla="*/ 184 h 494"/>
                  <a:gd name="T24" fmla="*/ 80 w 357"/>
                  <a:gd name="T25" fmla="*/ 157 h 494"/>
                  <a:gd name="T26" fmla="*/ 113 w 357"/>
                  <a:gd name="T27" fmla="*/ 146 h 494"/>
                  <a:gd name="T28" fmla="*/ 163 w 357"/>
                  <a:gd name="T29" fmla="*/ 164 h 494"/>
                  <a:gd name="T30" fmla="*/ 199 w 357"/>
                  <a:gd name="T31" fmla="*/ 184 h 494"/>
                  <a:gd name="T32" fmla="*/ 233 w 357"/>
                  <a:gd name="T33" fmla="*/ 200 h 494"/>
                  <a:gd name="T34" fmla="*/ 287 w 357"/>
                  <a:gd name="T35" fmla="*/ 241 h 494"/>
                  <a:gd name="T36" fmla="*/ 325 w 357"/>
                  <a:gd name="T37" fmla="*/ 298 h 494"/>
                  <a:gd name="T38" fmla="*/ 350 w 357"/>
                  <a:gd name="T39" fmla="*/ 340 h 494"/>
                  <a:gd name="T40" fmla="*/ 357 w 357"/>
                  <a:gd name="T41" fmla="*/ 372 h 494"/>
                  <a:gd name="T42" fmla="*/ 348 w 357"/>
                  <a:gd name="T43" fmla="*/ 402 h 494"/>
                  <a:gd name="T44" fmla="*/ 323 w 357"/>
                  <a:gd name="T45" fmla="*/ 411 h 494"/>
                  <a:gd name="T46" fmla="*/ 265 w 357"/>
                  <a:gd name="T47" fmla="*/ 409 h 494"/>
                  <a:gd name="T48" fmla="*/ 215 w 357"/>
                  <a:gd name="T49" fmla="*/ 421 h 494"/>
                  <a:gd name="T50" fmla="*/ 192 w 357"/>
                  <a:gd name="T51" fmla="*/ 448 h 494"/>
                  <a:gd name="T52" fmla="*/ 171 w 357"/>
                  <a:gd name="T53" fmla="*/ 472 h 494"/>
                  <a:gd name="T54" fmla="*/ 71 w 357"/>
                  <a:gd name="T55" fmla="*/ 6 h 494"/>
                  <a:gd name="T56" fmla="*/ 99 w 357"/>
                  <a:gd name="T57" fmla="*/ 0 h 494"/>
                  <a:gd name="T58" fmla="*/ 144 w 357"/>
                  <a:gd name="T59" fmla="*/ 25 h 494"/>
                  <a:gd name="T60" fmla="*/ 190 w 357"/>
                  <a:gd name="T61" fmla="*/ 45 h 494"/>
                  <a:gd name="T62" fmla="*/ 213 w 357"/>
                  <a:gd name="T63" fmla="*/ 62 h 494"/>
                  <a:gd name="T64" fmla="*/ 266 w 357"/>
                  <a:gd name="T65" fmla="*/ 84 h 494"/>
                  <a:gd name="T66" fmla="*/ 304 w 357"/>
                  <a:gd name="T67" fmla="*/ 92 h 494"/>
                  <a:gd name="T68" fmla="*/ 313 w 357"/>
                  <a:gd name="T69" fmla="*/ 99 h 494"/>
                  <a:gd name="T70" fmla="*/ 314 w 357"/>
                  <a:gd name="T71" fmla="*/ 112 h 494"/>
                  <a:gd name="T72" fmla="*/ 284 w 357"/>
                  <a:gd name="T73" fmla="*/ 137 h 494"/>
                  <a:gd name="T74" fmla="*/ 260 w 357"/>
                  <a:gd name="T75" fmla="*/ 135 h 494"/>
                  <a:gd name="T76" fmla="*/ 188 w 357"/>
                  <a:gd name="T77" fmla="*/ 106 h 494"/>
                  <a:gd name="T78" fmla="*/ 125 w 357"/>
                  <a:gd name="T79" fmla="*/ 84 h 494"/>
                  <a:gd name="T80" fmla="*/ 98 w 357"/>
                  <a:gd name="T81" fmla="*/ 71 h 494"/>
                  <a:gd name="T82" fmla="*/ 51 w 357"/>
                  <a:gd name="T83" fmla="*/ 42 h 494"/>
                  <a:gd name="T84" fmla="*/ 43 w 357"/>
                  <a:gd name="T85" fmla="*/ 31 h 494"/>
                  <a:gd name="T86" fmla="*/ 46 w 357"/>
                  <a:gd name="T87" fmla="*/ 20 h 494"/>
                  <a:gd name="T88" fmla="*/ 71 w 357"/>
                  <a:gd name="T89" fmla="*/ 6 h 494"/>
                  <a:gd name="T90" fmla="*/ 215 w 357"/>
                  <a:gd name="T91" fmla="*/ 162 h 494"/>
                  <a:gd name="T92" fmla="*/ 222 w 357"/>
                  <a:gd name="T93" fmla="*/ 157 h 494"/>
                  <a:gd name="T94" fmla="*/ 260 w 357"/>
                  <a:gd name="T95" fmla="*/ 166 h 494"/>
                  <a:gd name="T96" fmla="*/ 282 w 357"/>
                  <a:gd name="T97" fmla="*/ 183 h 494"/>
                  <a:gd name="T98" fmla="*/ 278 w 357"/>
                  <a:gd name="T99" fmla="*/ 193 h 494"/>
                  <a:gd name="T100" fmla="*/ 253 w 357"/>
                  <a:gd name="T101" fmla="*/ 183 h 494"/>
                  <a:gd name="T102" fmla="*/ 289 w 357"/>
                  <a:gd name="T103" fmla="*/ 175 h 494"/>
                  <a:gd name="T104" fmla="*/ 293 w 357"/>
                  <a:gd name="T105" fmla="*/ 171 h 494"/>
                  <a:gd name="T106" fmla="*/ 319 w 357"/>
                  <a:gd name="T107" fmla="*/ 189 h 494"/>
                  <a:gd name="T108" fmla="*/ 315 w 357"/>
                  <a:gd name="T109" fmla="*/ 194 h 494"/>
                  <a:gd name="T110" fmla="*/ 295 w 357"/>
                  <a:gd name="T111" fmla="*/ 187 h 494"/>
                  <a:gd name="T112" fmla="*/ 289 w 357"/>
                  <a:gd name="T113" fmla="*/ 17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 h="494">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10" name="黑龙江"/>
              <p:cNvSpPr/>
              <p:nvPr/>
            </p:nvSpPr>
            <p:spPr bwMode="auto">
              <a:xfrm>
                <a:off x="6003557" y="2641992"/>
                <a:ext cx="1294496" cy="1231425"/>
              </a:xfrm>
              <a:custGeom>
                <a:avLst/>
                <a:gdLst>
                  <a:gd name="T0" fmla="*/ 385 w 4137"/>
                  <a:gd name="T1" fmla="*/ 68 h 3992"/>
                  <a:gd name="T2" fmla="*/ 616 w 4137"/>
                  <a:gd name="T3" fmla="*/ 2 h 3992"/>
                  <a:gd name="T4" fmla="*/ 893 w 4137"/>
                  <a:gd name="T5" fmla="*/ 105 h 3992"/>
                  <a:gd name="T6" fmla="*/ 1227 w 4137"/>
                  <a:gd name="T7" fmla="*/ 198 h 3992"/>
                  <a:gd name="T8" fmla="*/ 1337 w 4137"/>
                  <a:gd name="T9" fmla="*/ 327 h 3992"/>
                  <a:gd name="T10" fmla="*/ 1458 w 4137"/>
                  <a:gd name="T11" fmla="*/ 485 h 3992"/>
                  <a:gd name="T12" fmla="*/ 1574 w 4137"/>
                  <a:gd name="T13" fmla="*/ 700 h 3992"/>
                  <a:gd name="T14" fmla="*/ 1623 w 4137"/>
                  <a:gd name="T15" fmla="*/ 786 h 3992"/>
                  <a:gd name="T16" fmla="*/ 1780 w 4137"/>
                  <a:gd name="T17" fmla="*/ 1046 h 3992"/>
                  <a:gd name="T18" fmla="*/ 1874 w 4137"/>
                  <a:gd name="T19" fmla="*/ 1293 h 3992"/>
                  <a:gd name="T20" fmla="*/ 2045 w 4137"/>
                  <a:gd name="T21" fmla="*/ 1461 h 3992"/>
                  <a:gd name="T22" fmla="*/ 2302 w 4137"/>
                  <a:gd name="T23" fmla="*/ 1468 h 3992"/>
                  <a:gd name="T24" fmla="*/ 2485 w 4137"/>
                  <a:gd name="T25" fmla="*/ 1457 h 3992"/>
                  <a:gd name="T26" fmla="*/ 2681 w 4137"/>
                  <a:gd name="T27" fmla="*/ 1624 h 3992"/>
                  <a:gd name="T28" fmla="*/ 2844 w 4137"/>
                  <a:gd name="T29" fmla="*/ 1695 h 3992"/>
                  <a:gd name="T30" fmla="*/ 2942 w 4137"/>
                  <a:gd name="T31" fmla="*/ 1854 h 3992"/>
                  <a:gd name="T32" fmla="*/ 3074 w 4137"/>
                  <a:gd name="T33" fmla="*/ 2101 h 3992"/>
                  <a:gd name="T34" fmla="*/ 3345 w 4137"/>
                  <a:gd name="T35" fmla="*/ 2034 h 3992"/>
                  <a:gd name="T36" fmla="*/ 3520 w 4137"/>
                  <a:gd name="T37" fmla="*/ 1878 h 3992"/>
                  <a:gd name="T38" fmla="*/ 3652 w 4137"/>
                  <a:gd name="T39" fmla="*/ 1771 h 3992"/>
                  <a:gd name="T40" fmla="*/ 3909 w 4137"/>
                  <a:gd name="T41" fmla="*/ 1599 h 3992"/>
                  <a:gd name="T42" fmla="*/ 4124 w 4137"/>
                  <a:gd name="T43" fmla="*/ 1502 h 3992"/>
                  <a:gd name="T44" fmla="*/ 4074 w 4137"/>
                  <a:gd name="T45" fmla="*/ 1766 h 3992"/>
                  <a:gd name="T46" fmla="*/ 4009 w 4137"/>
                  <a:gd name="T47" fmla="*/ 2032 h 3992"/>
                  <a:gd name="T48" fmla="*/ 3993 w 4137"/>
                  <a:gd name="T49" fmla="*/ 2413 h 3992"/>
                  <a:gd name="T50" fmla="*/ 3947 w 4137"/>
                  <a:gd name="T51" fmla="*/ 2706 h 3992"/>
                  <a:gd name="T52" fmla="*/ 3915 w 4137"/>
                  <a:gd name="T53" fmla="*/ 3042 h 3992"/>
                  <a:gd name="T54" fmla="*/ 3518 w 4137"/>
                  <a:gd name="T55" fmla="*/ 3043 h 3992"/>
                  <a:gd name="T56" fmla="*/ 3363 w 4137"/>
                  <a:gd name="T57" fmla="*/ 3261 h 3992"/>
                  <a:gd name="T58" fmla="*/ 3446 w 4137"/>
                  <a:gd name="T59" fmla="*/ 3579 h 3992"/>
                  <a:gd name="T60" fmla="*/ 3484 w 4137"/>
                  <a:gd name="T61" fmla="*/ 3907 h 3992"/>
                  <a:gd name="T62" fmla="*/ 3256 w 4137"/>
                  <a:gd name="T63" fmla="*/ 3855 h 3992"/>
                  <a:gd name="T64" fmla="*/ 3121 w 4137"/>
                  <a:gd name="T65" fmla="*/ 3790 h 3992"/>
                  <a:gd name="T66" fmla="*/ 2932 w 4137"/>
                  <a:gd name="T67" fmla="*/ 3832 h 3992"/>
                  <a:gd name="T68" fmla="*/ 2812 w 4137"/>
                  <a:gd name="T69" fmla="*/ 3991 h 3992"/>
                  <a:gd name="T70" fmla="*/ 2588 w 4137"/>
                  <a:gd name="T71" fmla="*/ 3700 h 3992"/>
                  <a:gd name="T72" fmla="*/ 2480 w 4137"/>
                  <a:gd name="T73" fmla="*/ 3784 h 3992"/>
                  <a:gd name="T74" fmla="*/ 2322 w 4137"/>
                  <a:gd name="T75" fmla="*/ 3737 h 3992"/>
                  <a:gd name="T76" fmla="*/ 2178 w 4137"/>
                  <a:gd name="T77" fmla="*/ 3632 h 3992"/>
                  <a:gd name="T78" fmla="*/ 2098 w 4137"/>
                  <a:gd name="T79" fmla="*/ 3465 h 3992"/>
                  <a:gd name="T80" fmla="*/ 1802 w 4137"/>
                  <a:gd name="T81" fmla="*/ 3460 h 3992"/>
                  <a:gd name="T82" fmla="*/ 1598 w 4137"/>
                  <a:gd name="T83" fmla="*/ 3370 h 3992"/>
                  <a:gd name="T84" fmla="*/ 1383 w 4137"/>
                  <a:gd name="T85" fmla="*/ 3393 h 3992"/>
                  <a:gd name="T86" fmla="*/ 1134 w 4137"/>
                  <a:gd name="T87" fmla="*/ 3214 h 3992"/>
                  <a:gd name="T88" fmla="*/ 974 w 4137"/>
                  <a:gd name="T89" fmla="*/ 3093 h 3992"/>
                  <a:gd name="T90" fmla="*/ 869 w 4137"/>
                  <a:gd name="T91" fmla="*/ 2964 h 3992"/>
                  <a:gd name="T92" fmla="*/ 961 w 4137"/>
                  <a:gd name="T93" fmla="*/ 2837 h 3992"/>
                  <a:gd name="T94" fmla="*/ 855 w 4137"/>
                  <a:gd name="T95" fmla="*/ 2860 h 3992"/>
                  <a:gd name="T96" fmla="*/ 705 w 4137"/>
                  <a:gd name="T97" fmla="*/ 2767 h 3992"/>
                  <a:gd name="T98" fmla="*/ 803 w 4137"/>
                  <a:gd name="T99" fmla="*/ 2410 h 3992"/>
                  <a:gd name="T100" fmla="*/ 1094 w 4137"/>
                  <a:gd name="T101" fmla="*/ 2176 h 3992"/>
                  <a:gd name="T102" fmla="*/ 1163 w 4137"/>
                  <a:gd name="T103" fmla="*/ 1909 h 3992"/>
                  <a:gd name="T104" fmla="*/ 1242 w 4137"/>
                  <a:gd name="T105" fmla="*/ 1570 h 3992"/>
                  <a:gd name="T106" fmla="*/ 1302 w 4137"/>
                  <a:gd name="T107" fmla="*/ 1221 h 3992"/>
                  <a:gd name="T108" fmla="*/ 1361 w 4137"/>
                  <a:gd name="T109" fmla="*/ 926 h 3992"/>
                  <a:gd name="T110" fmla="*/ 1089 w 4137"/>
                  <a:gd name="T111" fmla="*/ 774 h 3992"/>
                  <a:gd name="T112" fmla="*/ 912 w 4137"/>
                  <a:gd name="T113" fmla="*/ 916 h 3992"/>
                  <a:gd name="T114" fmla="*/ 669 w 4137"/>
                  <a:gd name="T115" fmla="*/ 959 h 3992"/>
                  <a:gd name="T116" fmla="*/ 505 w 4137"/>
                  <a:gd name="T117" fmla="*/ 840 h 3992"/>
                  <a:gd name="T118" fmla="*/ 429 w 4137"/>
                  <a:gd name="T119" fmla="*/ 592 h 3992"/>
                  <a:gd name="T120" fmla="*/ 262 w 4137"/>
                  <a:gd name="T121" fmla="*/ 518 h 3992"/>
                  <a:gd name="T122" fmla="*/ 0 w 4137"/>
                  <a:gd name="T123" fmla="*/ 496 h 3992"/>
                  <a:gd name="T124" fmla="*/ 87 w 4137"/>
                  <a:gd name="T125" fmla="*/ 216 h 3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11" name="湖北"/>
              <p:cNvSpPr/>
              <p:nvPr/>
            </p:nvSpPr>
            <p:spPr bwMode="auto">
              <a:xfrm>
                <a:off x="4855258" y="5453740"/>
                <a:ext cx="901888" cy="564470"/>
              </a:xfrm>
              <a:custGeom>
                <a:avLst/>
                <a:gdLst>
                  <a:gd name="T0" fmla="*/ 2776 w 2869"/>
                  <a:gd name="T1" fmla="*/ 1214 h 1815"/>
                  <a:gd name="T2" fmla="*/ 2734 w 2869"/>
                  <a:gd name="T3" fmla="*/ 1076 h 1815"/>
                  <a:gd name="T4" fmla="*/ 2776 w 2869"/>
                  <a:gd name="T5" fmla="*/ 956 h 1815"/>
                  <a:gd name="T6" fmla="*/ 2706 w 2869"/>
                  <a:gd name="T7" fmla="*/ 850 h 1815"/>
                  <a:gd name="T8" fmla="*/ 2570 w 2869"/>
                  <a:gd name="T9" fmla="*/ 763 h 1815"/>
                  <a:gd name="T10" fmla="*/ 2494 w 2869"/>
                  <a:gd name="T11" fmla="*/ 724 h 1815"/>
                  <a:gd name="T12" fmla="*/ 2402 w 2869"/>
                  <a:gd name="T13" fmla="*/ 735 h 1815"/>
                  <a:gd name="T14" fmla="*/ 2267 w 2869"/>
                  <a:gd name="T15" fmla="*/ 659 h 1815"/>
                  <a:gd name="T16" fmla="*/ 2102 w 2869"/>
                  <a:gd name="T17" fmla="*/ 596 h 1815"/>
                  <a:gd name="T18" fmla="*/ 2015 w 2869"/>
                  <a:gd name="T19" fmla="*/ 592 h 1815"/>
                  <a:gd name="T20" fmla="*/ 1971 w 2869"/>
                  <a:gd name="T21" fmla="*/ 457 h 1815"/>
                  <a:gd name="T22" fmla="*/ 1939 w 2869"/>
                  <a:gd name="T23" fmla="*/ 341 h 1815"/>
                  <a:gd name="T24" fmla="*/ 1794 w 2869"/>
                  <a:gd name="T25" fmla="*/ 377 h 1815"/>
                  <a:gd name="T26" fmla="*/ 1662 w 2869"/>
                  <a:gd name="T27" fmla="*/ 364 h 1815"/>
                  <a:gd name="T28" fmla="*/ 1370 w 2869"/>
                  <a:gd name="T29" fmla="*/ 356 h 1815"/>
                  <a:gd name="T30" fmla="*/ 1187 w 2869"/>
                  <a:gd name="T31" fmla="*/ 289 h 1815"/>
                  <a:gd name="T32" fmla="*/ 1052 w 2869"/>
                  <a:gd name="T33" fmla="*/ 146 h 1815"/>
                  <a:gd name="T34" fmla="*/ 945 w 2869"/>
                  <a:gd name="T35" fmla="*/ 4 h 1815"/>
                  <a:gd name="T36" fmla="*/ 824 w 2869"/>
                  <a:gd name="T37" fmla="*/ 43 h 1815"/>
                  <a:gd name="T38" fmla="*/ 675 w 2869"/>
                  <a:gd name="T39" fmla="*/ 30 h 1815"/>
                  <a:gd name="T40" fmla="*/ 435 w 2869"/>
                  <a:gd name="T41" fmla="*/ 7 h 1815"/>
                  <a:gd name="T42" fmla="*/ 519 w 2869"/>
                  <a:gd name="T43" fmla="*/ 101 h 1815"/>
                  <a:gd name="T44" fmla="*/ 656 w 2869"/>
                  <a:gd name="T45" fmla="*/ 195 h 1815"/>
                  <a:gd name="T46" fmla="*/ 583 w 2869"/>
                  <a:gd name="T47" fmla="*/ 305 h 1815"/>
                  <a:gd name="T48" fmla="*/ 444 w 2869"/>
                  <a:gd name="T49" fmla="*/ 341 h 1815"/>
                  <a:gd name="T50" fmla="*/ 451 w 2869"/>
                  <a:gd name="T51" fmla="*/ 530 h 1815"/>
                  <a:gd name="T52" fmla="*/ 498 w 2869"/>
                  <a:gd name="T53" fmla="*/ 705 h 1815"/>
                  <a:gd name="T54" fmla="*/ 649 w 2869"/>
                  <a:gd name="T55" fmla="*/ 804 h 1815"/>
                  <a:gd name="T56" fmla="*/ 631 w 2869"/>
                  <a:gd name="T57" fmla="*/ 1055 h 1815"/>
                  <a:gd name="T58" fmla="*/ 453 w 2869"/>
                  <a:gd name="T59" fmla="*/ 1121 h 1815"/>
                  <a:gd name="T60" fmla="*/ 351 w 2869"/>
                  <a:gd name="T61" fmla="*/ 1154 h 1815"/>
                  <a:gd name="T62" fmla="*/ 233 w 2869"/>
                  <a:gd name="T63" fmla="*/ 1135 h 1815"/>
                  <a:gd name="T64" fmla="*/ 104 w 2869"/>
                  <a:gd name="T65" fmla="*/ 1164 h 1815"/>
                  <a:gd name="T66" fmla="*/ 44 w 2869"/>
                  <a:gd name="T67" fmla="*/ 1284 h 1815"/>
                  <a:gd name="T68" fmla="*/ 54 w 2869"/>
                  <a:gd name="T69" fmla="*/ 1462 h 1815"/>
                  <a:gd name="T70" fmla="*/ 54 w 2869"/>
                  <a:gd name="T71" fmla="*/ 1545 h 1815"/>
                  <a:gd name="T72" fmla="*/ 169 w 2869"/>
                  <a:gd name="T73" fmla="*/ 1580 h 1815"/>
                  <a:gd name="T74" fmla="*/ 213 w 2869"/>
                  <a:gd name="T75" fmla="*/ 1718 h 1815"/>
                  <a:gd name="T76" fmla="*/ 314 w 2869"/>
                  <a:gd name="T77" fmla="*/ 1807 h 1815"/>
                  <a:gd name="T78" fmla="*/ 359 w 2869"/>
                  <a:gd name="T79" fmla="*/ 1706 h 1815"/>
                  <a:gd name="T80" fmla="*/ 485 w 2869"/>
                  <a:gd name="T81" fmla="*/ 1586 h 1815"/>
                  <a:gd name="T82" fmla="*/ 672 w 2869"/>
                  <a:gd name="T83" fmla="*/ 1524 h 1815"/>
                  <a:gd name="T84" fmla="*/ 835 w 2869"/>
                  <a:gd name="T85" fmla="*/ 1528 h 1815"/>
                  <a:gd name="T86" fmla="*/ 776 w 2869"/>
                  <a:gd name="T87" fmla="*/ 1402 h 1815"/>
                  <a:gd name="T88" fmla="*/ 891 w 2869"/>
                  <a:gd name="T89" fmla="*/ 1362 h 1815"/>
                  <a:gd name="T90" fmla="*/ 1093 w 2869"/>
                  <a:gd name="T91" fmla="*/ 1429 h 1815"/>
                  <a:gd name="T92" fmla="*/ 1278 w 2869"/>
                  <a:gd name="T93" fmla="*/ 1471 h 1815"/>
                  <a:gd name="T94" fmla="*/ 1405 w 2869"/>
                  <a:gd name="T95" fmla="*/ 1574 h 1815"/>
                  <a:gd name="T96" fmla="*/ 1504 w 2869"/>
                  <a:gd name="T97" fmla="*/ 1589 h 1815"/>
                  <a:gd name="T98" fmla="*/ 1654 w 2869"/>
                  <a:gd name="T99" fmla="*/ 1511 h 1815"/>
                  <a:gd name="T100" fmla="*/ 1732 w 2869"/>
                  <a:gd name="T101" fmla="*/ 1543 h 1815"/>
                  <a:gd name="T102" fmla="*/ 1751 w 2869"/>
                  <a:gd name="T103" fmla="*/ 1646 h 1815"/>
                  <a:gd name="T104" fmla="*/ 1919 w 2869"/>
                  <a:gd name="T105" fmla="*/ 1478 h 1815"/>
                  <a:gd name="T106" fmla="*/ 1970 w 2869"/>
                  <a:gd name="T107" fmla="*/ 1598 h 1815"/>
                  <a:gd name="T108" fmla="*/ 1982 w 2869"/>
                  <a:gd name="T109" fmla="*/ 1733 h 1815"/>
                  <a:gd name="T110" fmla="*/ 2044 w 2869"/>
                  <a:gd name="T111" fmla="*/ 1796 h 1815"/>
                  <a:gd name="T112" fmla="*/ 2182 w 2869"/>
                  <a:gd name="T113" fmla="*/ 1726 h 1815"/>
                  <a:gd name="T114" fmla="*/ 2350 w 2869"/>
                  <a:gd name="T115" fmla="*/ 1644 h 1815"/>
                  <a:gd name="T116" fmla="*/ 2436 w 2869"/>
                  <a:gd name="T117" fmla="*/ 1588 h 1815"/>
                  <a:gd name="T118" fmla="*/ 2520 w 2869"/>
                  <a:gd name="T119" fmla="*/ 1573 h 1815"/>
                  <a:gd name="T120" fmla="*/ 2592 w 2869"/>
                  <a:gd name="T121" fmla="*/ 1519 h 1815"/>
                  <a:gd name="T122" fmla="*/ 2772 w 2869"/>
                  <a:gd name="T123" fmla="*/ 146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12" name="山东"/>
              <p:cNvSpPr/>
              <p:nvPr/>
            </p:nvSpPr>
            <p:spPr bwMode="auto">
              <a:xfrm>
                <a:off x="5569169" y="4737732"/>
                <a:ext cx="812015" cy="519533"/>
              </a:xfrm>
              <a:custGeom>
                <a:avLst/>
                <a:gdLst>
                  <a:gd name="T0" fmla="*/ 831 w 2606"/>
                  <a:gd name="T1" fmla="*/ 153 h 1671"/>
                  <a:gd name="T2" fmla="*/ 614 w 2606"/>
                  <a:gd name="T3" fmla="*/ 197 h 1671"/>
                  <a:gd name="T4" fmla="*/ 432 w 2606"/>
                  <a:gd name="T5" fmla="*/ 342 h 1671"/>
                  <a:gd name="T6" fmla="*/ 367 w 2606"/>
                  <a:gd name="T7" fmla="*/ 411 h 1671"/>
                  <a:gd name="T8" fmla="*/ 252 w 2606"/>
                  <a:gd name="T9" fmla="*/ 665 h 1671"/>
                  <a:gd name="T10" fmla="*/ 153 w 2606"/>
                  <a:gd name="T11" fmla="*/ 883 h 1671"/>
                  <a:gd name="T12" fmla="*/ 157 w 2606"/>
                  <a:gd name="T13" fmla="*/ 1075 h 1671"/>
                  <a:gd name="T14" fmla="*/ 237 w 2606"/>
                  <a:gd name="T15" fmla="*/ 1070 h 1671"/>
                  <a:gd name="T16" fmla="*/ 400 w 2606"/>
                  <a:gd name="T17" fmla="*/ 1024 h 1671"/>
                  <a:gd name="T18" fmla="*/ 286 w 2606"/>
                  <a:gd name="T19" fmla="*/ 1117 h 1671"/>
                  <a:gd name="T20" fmla="*/ 164 w 2606"/>
                  <a:gd name="T21" fmla="*/ 1251 h 1671"/>
                  <a:gd name="T22" fmla="*/ 27 w 2606"/>
                  <a:gd name="T23" fmla="*/ 1393 h 1671"/>
                  <a:gd name="T24" fmla="*/ 73 w 2606"/>
                  <a:gd name="T25" fmla="*/ 1491 h 1671"/>
                  <a:gd name="T26" fmla="*/ 213 w 2606"/>
                  <a:gd name="T27" fmla="*/ 1586 h 1671"/>
                  <a:gd name="T28" fmla="*/ 427 w 2606"/>
                  <a:gd name="T29" fmla="*/ 1633 h 1671"/>
                  <a:gd name="T30" fmla="*/ 550 w 2606"/>
                  <a:gd name="T31" fmla="*/ 1564 h 1671"/>
                  <a:gd name="T32" fmla="*/ 658 w 2606"/>
                  <a:gd name="T33" fmla="*/ 1426 h 1671"/>
                  <a:gd name="T34" fmla="*/ 701 w 2606"/>
                  <a:gd name="T35" fmla="*/ 1437 h 1671"/>
                  <a:gd name="T36" fmla="*/ 811 w 2606"/>
                  <a:gd name="T37" fmla="*/ 1602 h 1671"/>
                  <a:gd name="T38" fmla="*/ 1004 w 2606"/>
                  <a:gd name="T39" fmla="*/ 1657 h 1671"/>
                  <a:gd name="T40" fmla="*/ 1063 w 2606"/>
                  <a:gd name="T41" fmla="*/ 1579 h 1671"/>
                  <a:gd name="T42" fmla="*/ 1187 w 2606"/>
                  <a:gd name="T43" fmla="*/ 1652 h 1671"/>
                  <a:gd name="T44" fmla="*/ 1275 w 2606"/>
                  <a:gd name="T45" fmla="*/ 1602 h 1671"/>
                  <a:gd name="T46" fmla="*/ 1378 w 2606"/>
                  <a:gd name="T47" fmla="*/ 1499 h 1671"/>
                  <a:gd name="T48" fmla="*/ 1489 w 2606"/>
                  <a:gd name="T49" fmla="*/ 1343 h 1671"/>
                  <a:gd name="T50" fmla="*/ 1623 w 2606"/>
                  <a:gd name="T51" fmla="*/ 1208 h 1671"/>
                  <a:gd name="T52" fmla="*/ 1675 w 2606"/>
                  <a:gd name="T53" fmla="*/ 1085 h 1671"/>
                  <a:gd name="T54" fmla="*/ 1741 w 2606"/>
                  <a:gd name="T55" fmla="*/ 1026 h 1671"/>
                  <a:gd name="T56" fmla="*/ 1774 w 2606"/>
                  <a:gd name="T57" fmla="*/ 964 h 1671"/>
                  <a:gd name="T58" fmla="*/ 1824 w 2606"/>
                  <a:gd name="T59" fmla="*/ 913 h 1671"/>
                  <a:gd name="T60" fmla="*/ 1774 w 2606"/>
                  <a:gd name="T61" fmla="*/ 823 h 1671"/>
                  <a:gd name="T62" fmla="*/ 1847 w 2606"/>
                  <a:gd name="T63" fmla="*/ 800 h 1671"/>
                  <a:gd name="T64" fmla="*/ 1886 w 2606"/>
                  <a:gd name="T65" fmla="*/ 879 h 1671"/>
                  <a:gd name="T66" fmla="*/ 1982 w 2606"/>
                  <a:gd name="T67" fmla="*/ 800 h 1671"/>
                  <a:gd name="T68" fmla="*/ 2006 w 2606"/>
                  <a:gd name="T69" fmla="*/ 675 h 1671"/>
                  <a:gd name="T70" fmla="*/ 2040 w 2606"/>
                  <a:gd name="T71" fmla="*/ 681 h 1671"/>
                  <a:gd name="T72" fmla="*/ 1990 w 2606"/>
                  <a:gd name="T73" fmla="*/ 641 h 1671"/>
                  <a:gd name="T74" fmla="*/ 2059 w 2606"/>
                  <a:gd name="T75" fmla="*/ 628 h 1671"/>
                  <a:gd name="T76" fmla="*/ 2204 w 2606"/>
                  <a:gd name="T77" fmla="*/ 495 h 1671"/>
                  <a:gd name="T78" fmla="*/ 2241 w 2606"/>
                  <a:gd name="T79" fmla="*/ 531 h 1671"/>
                  <a:gd name="T80" fmla="*/ 2373 w 2606"/>
                  <a:gd name="T81" fmla="*/ 397 h 1671"/>
                  <a:gd name="T82" fmla="*/ 2440 w 2606"/>
                  <a:gd name="T83" fmla="*/ 381 h 1671"/>
                  <a:gd name="T84" fmla="*/ 2536 w 2606"/>
                  <a:gd name="T85" fmla="*/ 458 h 1671"/>
                  <a:gd name="T86" fmla="*/ 2541 w 2606"/>
                  <a:gd name="T87" fmla="*/ 376 h 1671"/>
                  <a:gd name="T88" fmla="*/ 2579 w 2606"/>
                  <a:gd name="T89" fmla="*/ 294 h 1671"/>
                  <a:gd name="T90" fmla="*/ 2592 w 2606"/>
                  <a:gd name="T91" fmla="*/ 187 h 1671"/>
                  <a:gd name="T92" fmla="*/ 2428 w 2606"/>
                  <a:gd name="T93" fmla="*/ 162 h 1671"/>
                  <a:gd name="T94" fmla="*/ 2347 w 2606"/>
                  <a:gd name="T95" fmla="*/ 220 h 1671"/>
                  <a:gd name="T96" fmla="*/ 2188 w 2606"/>
                  <a:gd name="T97" fmla="*/ 212 h 1671"/>
                  <a:gd name="T98" fmla="*/ 2070 w 2606"/>
                  <a:gd name="T99" fmla="*/ 138 h 1671"/>
                  <a:gd name="T100" fmla="*/ 1975 w 2606"/>
                  <a:gd name="T101" fmla="*/ 81 h 1671"/>
                  <a:gd name="T102" fmla="*/ 1761 w 2606"/>
                  <a:gd name="T103" fmla="*/ 159 h 1671"/>
                  <a:gd name="T104" fmla="*/ 1734 w 2606"/>
                  <a:gd name="T105" fmla="*/ 264 h 1671"/>
                  <a:gd name="T106" fmla="*/ 1665 w 2606"/>
                  <a:gd name="T107" fmla="*/ 376 h 1671"/>
                  <a:gd name="T108" fmla="*/ 1427 w 2606"/>
                  <a:gd name="T109" fmla="*/ 440 h 1671"/>
                  <a:gd name="T110" fmla="*/ 1344 w 2606"/>
                  <a:gd name="T111" fmla="*/ 226 h 1671"/>
                  <a:gd name="T112" fmla="*/ 1369 w 2606"/>
                  <a:gd name="T113" fmla="*/ 142 h 1671"/>
                  <a:gd name="T114" fmla="*/ 1251 w 2606"/>
                  <a:gd name="T115" fmla="*/ 4 h 1671"/>
                  <a:gd name="T116" fmla="*/ 1145 w 2606"/>
                  <a:gd name="T117" fmla="*/ 42 h 1671"/>
                  <a:gd name="T118" fmla="*/ 1023 w 2606"/>
                  <a:gd name="T119" fmla="*/ 115 h 1671"/>
                  <a:gd name="T120" fmla="*/ 961 w 2606"/>
                  <a:gd name="T121" fmla="*/ 51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6" h="1671">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13" name="安徽"/>
              <p:cNvSpPr/>
              <p:nvPr/>
            </p:nvSpPr>
            <p:spPr bwMode="auto">
              <a:xfrm>
                <a:off x="5603242" y="5235536"/>
                <a:ext cx="554221" cy="696915"/>
              </a:xfrm>
              <a:custGeom>
                <a:avLst/>
                <a:gdLst>
                  <a:gd name="T0" fmla="*/ 1649 w 1769"/>
                  <a:gd name="T1" fmla="*/ 1386 h 2242"/>
                  <a:gd name="T2" fmla="*/ 1461 w 1769"/>
                  <a:gd name="T3" fmla="*/ 1420 h 2242"/>
                  <a:gd name="T4" fmla="*/ 1473 w 1769"/>
                  <a:gd name="T5" fmla="*/ 1325 h 2242"/>
                  <a:gd name="T6" fmla="*/ 1439 w 1769"/>
                  <a:gd name="T7" fmla="*/ 1249 h 2242"/>
                  <a:gd name="T8" fmla="*/ 1392 w 1769"/>
                  <a:gd name="T9" fmla="*/ 1223 h 2242"/>
                  <a:gd name="T10" fmla="*/ 1288 w 1769"/>
                  <a:gd name="T11" fmla="*/ 1146 h 2242"/>
                  <a:gd name="T12" fmla="*/ 1360 w 1769"/>
                  <a:gd name="T13" fmla="*/ 1005 h 2242"/>
                  <a:gd name="T14" fmla="*/ 1344 w 1769"/>
                  <a:gd name="T15" fmla="*/ 878 h 2242"/>
                  <a:gd name="T16" fmla="*/ 1471 w 1769"/>
                  <a:gd name="T17" fmla="*/ 840 h 2242"/>
                  <a:gd name="T18" fmla="*/ 1553 w 1769"/>
                  <a:gd name="T19" fmla="*/ 767 h 2242"/>
                  <a:gd name="T20" fmla="*/ 1424 w 1769"/>
                  <a:gd name="T21" fmla="*/ 673 h 2242"/>
                  <a:gd name="T22" fmla="*/ 1371 w 1769"/>
                  <a:gd name="T23" fmla="*/ 774 h 2242"/>
                  <a:gd name="T24" fmla="*/ 1205 w 1769"/>
                  <a:gd name="T25" fmla="*/ 692 h 2242"/>
                  <a:gd name="T26" fmla="*/ 1137 w 1769"/>
                  <a:gd name="T27" fmla="*/ 604 h 2242"/>
                  <a:gd name="T28" fmla="*/ 1087 w 1769"/>
                  <a:gd name="T29" fmla="*/ 525 h 2242"/>
                  <a:gd name="T30" fmla="*/ 1130 w 1769"/>
                  <a:gd name="T31" fmla="*/ 414 h 2242"/>
                  <a:gd name="T32" fmla="*/ 997 w 1769"/>
                  <a:gd name="T33" fmla="*/ 364 h 2242"/>
                  <a:gd name="T34" fmla="*/ 950 w 1769"/>
                  <a:gd name="T35" fmla="*/ 270 h 2242"/>
                  <a:gd name="T36" fmla="*/ 873 w 1769"/>
                  <a:gd name="T37" fmla="*/ 247 h 2242"/>
                  <a:gd name="T38" fmla="*/ 730 w 1769"/>
                  <a:gd name="T39" fmla="*/ 208 h 2242"/>
                  <a:gd name="T40" fmla="*/ 648 w 1769"/>
                  <a:gd name="T41" fmla="*/ 99 h 2242"/>
                  <a:gd name="T42" fmla="*/ 482 w 1769"/>
                  <a:gd name="T43" fmla="*/ 0 h 2242"/>
                  <a:gd name="T44" fmla="*/ 456 w 1769"/>
                  <a:gd name="T45" fmla="*/ 137 h 2242"/>
                  <a:gd name="T46" fmla="*/ 553 w 1769"/>
                  <a:gd name="T47" fmla="*/ 232 h 2242"/>
                  <a:gd name="T48" fmla="*/ 519 w 1769"/>
                  <a:gd name="T49" fmla="*/ 357 h 2242"/>
                  <a:gd name="T50" fmla="*/ 391 w 1769"/>
                  <a:gd name="T51" fmla="*/ 371 h 2242"/>
                  <a:gd name="T52" fmla="*/ 284 w 1769"/>
                  <a:gd name="T53" fmla="*/ 272 h 2242"/>
                  <a:gd name="T54" fmla="*/ 230 w 1769"/>
                  <a:gd name="T55" fmla="*/ 364 h 2242"/>
                  <a:gd name="T56" fmla="*/ 235 w 1769"/>
                  <a:gd name="T57" fmla="*/ 488 h 2242"/>
                  <a:gd name="T58" fmla="*/ 147 w 1769"/>
                  <a:gd name="T59" fmla="*/ 617 h 2242"/>
                  <a:gd name="T60" fmla="*/ 12 w 1769"/>
                  <a:gd name="T61" fmla="*/ 694 h 2242"/>
                  <a:gd name="T62" fmla="*/ 37 w 1769"/>
                  <a:gd name="T63" fmla="*/ 796 h 2242"/>
                  <a:gd name="T64" fmla="*/ 106 w 1769"/>
                  <a:gd name="T65" fmla="*/ 902 h 2242"/>
                  <a:gd name="T66" fmla="*/ 193 w 1769"/>
                  <a:gd name="T67" fmla="*/ 941 h 2242"/>
                  <a:gd name="T68" fmla="*/ 311 w 1769"/>
                  <a:gd name="T69" fmla="*/ 959 h 2242"/>
                  <a:gd name="T70" fmla="*/ 366 w 1769"/>
                  <a:gd name="T71" fmla="*/ 944 h 2242"/>
                  <a:gd name="T72" fmla="*/ 383 w 1769"/>
                  <a:gd name="T73" fmla="*/ 1211 h 2242"/>
                  <a:gd name="T74" fmla="*/ 232 w 1769"/>
                  <a:gd name="T75" fmla="*/ 1329 h 2242"/>
                  <a:gd name="T76" fmla="*/ 261 w 1769"/>
                  <a:gd name="T77" fmla="*/ 1514 h 2242"/>
                  <a:gd name="T78" fmla="*/ 391 w 1769"/>
                  <a:gd name="T79" fmla="*/ 1542 h 2242"/>
                  <a:gd name="T80" fmla="*/ 406 w 1769"/>
                  <a:gd name="T81" fmla="*/ 1657 h 2242"/>
                  <a:gd name="T82" fmla="*/ 371 w 1769"/>
                  <a:gd name="T83" fmla="*/ 1763 h 2242"/>
                  <a:gd name="T84" fmla="*/ 415 w 1769"/>
                  <a:gd name="T85" fmla="*/ 1878 h 2242"/>
                  <a:gd name="T86" fmla="*/ 495 w 1769"/>
                  <a:gd name="T87" fmla="*/ 2046 h 2242"/>
                  <a:gd name="T88" fmla="*/ 580 w 1769"/>
                  <a:gd name="T89" fmla="*/ 2122 h 2242"/>
                  <a:gd name="T90" fmla="*/ 750 w 1769"/>
                  <a:gd name="T91" fmla="*/ 2007 h 2242"/>
                  <a:gd name="T92" fmla="*/ 740 w 1769"/>
                  <a:gd name="T93" fmla="*/ 2123 h 2242"/>
                  <a:gd name="T94" fmla="*/ 804 w 1769"/>
                  <a:gd name="T95" fmla="*/ 2201 h 2242"/>
                  <a:gd name="T96" fmla="*/ 872 w 1769"/>
                  <a:gd name="T97" fmla="*/ 2095 h 2242"/>
                  <a:gd name="T98" fmla="*/ 967 w 1769"/>
                  <a:gd name="T99" fmla="*/ 2084 h 2242"/>
                  <a:gd name="T100" fmla="*/ 1103 w 1769"/>
                  <a:gd name="T101" fmla="*/ 2191 h 2242"/>
                  <a:gd name="T102" fmla="*/ 1263 w 1769"/>
                  <a:gd name="T103" fmla="*/ 2188 h 2242"/>
                  <a:gd name="T104" fmla="*/ 1359 w 1769"/>
                  <a:gd name="T105" fmla="*/ 2189 h 2242"/>
                  <a:gd name="T106" fmla="*/ 1427 w 1769"/>
                  <a:gd name="T107" fmla="*/ 2137 h 2242"/>
                  <a:gd name="T108" fmla="*/ 1523 w 1769"/>
                  <a:gd name="T109" fmla="*/ 1998 h 2242"/>
                  <a:gd name="T110" fmla="*/ 1539 w 1769"/>
                  <a:gd name="T111" fmla="*/ 1883 h 2242"/>
                  <a:gd name="T112" fmla="*/ 1587 w 1769"/>
                  <a:gd name="T113" fmla="*/ 1817 h 2242"/>
                  <a:gd name="T114" fmla="*/ 1703 w 1769"/>
                  <a:gd name="T115" fmla="*/ 1778 h 2242"/>
                  <a:gd name="T116" fmla="*/ 1671 w 1769"/>
                  <a:gd name="T117" fmla="*/ 1673 h 2242"/>
                  <a:gd name="T118" fmla="*/ 1729 w 1769"/>
                  <a:gd name="T119" fmla="*/ 1612 h 2242"/>
                  <a:gd name="T120" fmla="*/ 1766 w 1769"/>
                  <a:gd name="T121" fmla="*/ 1444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14" name="山西"/>
              <p:cNvSpPr/>
              <p:nvPr/>
            </p:nvSpPr>
            <p:spPr bwMode="auto">
              <a:xfrm>
                <a:off x="5079942" y="4418791"/>
                <a:ext cx="452521" cy="846703"/>
              </a:xfrm>
              <a:custGeom>
                <a:avLst/>
                <a:gdLst>
                  <a:gd name="T0" fmla="*/ 4 w 1396"/>
                  <a:gd name="T1" fmla="*/ 2572 h 2738"/>
                  <a:gd name="T2" fmla="*/ 107 w 1396"/>
                  <a:gd name="T3" fmla="*/ 2294 h 2738"/>
                  <a:gd name="T4" fmla="*/ 76 w 1396"/>
                  <a:gd name="T5" fmla="*/ 2117 h 2738"/>
                  <a:gd name="T6" fmla="*/ 65 w 1396"/>
                  <a:gd name="T7" fmla="*/ 1925 h 2738"/>
                  <a:gd name="T8" fmla="*/ 56 w 1396"/>
                  <a:gd name="T9" fmla="*/ 1806 h 2738"/>
                  <a:gd name="T10" fmla="*/ 45 w 1396"/>
                  <a:gd name="T11" fmla="*/ 1717 h 2738"/>
                  <a:gd name="T12" fmla="*/ 136 w 1396"/>
                  <a:gd name="T13" fmla="*/ 1551 h 2738"/>
                  <a:gd name="T14" fmla="*/ 164 w 1396"/>
                  <a:gd name="T15" fmla="*/ 1462 h 2738"/>
                  <a:gd name="T16" fmla="*/ 149 w 1396"/>
                  <a:gd name="T17" fmla="*/ 1362 h 2738"/>
                  <a:gd name="T18" fmla="*/ 77 w 1396"/>
                  <a:gd name="T19" fmla="*/ 1263 h 2738"/>
                  <a:gd name="T20" fmla="*/ 90 w 1396"/>
                  <a:gd name="T21" fmla="*/ 1128 h 2738"/>
                  <a:gd name="T22" fmla="*/ 163 w 1396"/>
                  <a:gd name="T23" fmla="*/ 1049 h 2738"/>
                  <a:gd name="T24" fmla="*/ 222 w 1396"/>
                  <a:gd name="T25" fmla="*/ 898 h 2738"/>
                  <a:gd name="T26" fmla="*/ 251 w 1396"/>
                  <a:gd name="T27" fmla="*/ 792 h 2738"/>
                  <a:gd name="T28" fmla="*/ 326 w 1396"/>
                  <a:gd name="T29" fmla="*/ 674 h 2738"/>
                  <a:gd name="T30" fmla="*/ 264 w 1396"/>
                  <a:gd name="T31" fmla="*/ 632 h 2738"/>
                  <a:gd name="T32" fmla="*/ 363 w 1396"/>
                  <a:gd name="T33" fmla="*/ 584 h 2738"/>
                  <a:gd name="T34" fmla="*/ 385 w 1396"/>
                  <a:gd name="T35" fmla="*/ 513 h 2738"/>
                  <a:gd name="T36" fmla="*/ 541 w 1396"/>
                  <a:gd name="T37" fmla="*/ 521 h 2738"/>
                  <a:gd name="T38" fmla="*/ 625 w 1396"/>
                  <a:gd name="T39" fmla="*/ 322 h 2738"/>
                  <a:gd name="T40" fmla="*/ 775 w 1396"/>
                  <a:gd name="T41" fmla="*/ 268 h 2738"/>
                  <a:gd name="T42" fmla="*/ 877 w 1396"/>
                  <a:gd name="T43" fmla="*/ 189 h 2738"/>
                  <a:gd name="T44" fmla="*/ 1096 w 1396"/>
                  <a:gd name="T45" fmla="*/ 164 h 2738"/>
                  <a:gd name="T46" fmla="*/ 1218 w 1396"/>
                  <a:gd name="T47" fmla="*/ 60 h 2738"/>
                  <a:gd name="T48" fmla="*/ 1290 w 1396"/>
                  <a:gd name="T49" fmla="*/ 78 h 2738"/>
                  <a:gd name="T50" fmla="*/ 1355 w 1396"/>
                  <a:gd name="T51" fmla="*/ 164 h 2738"/>
                  <a:gd name="T52" fmla="*/ 1318 w 1396"/>
                  <a:gd name="T53" fmla="*/ 216 h 2738"/>
                  <a:gd name="T54" fmla="*/ 1236 w 1396"/>
                  <a:gd name="T55" fmla="*/ 290 h 2738"/>
                  <a:gd name="T56" fmla="*/ 1197 w 1396"/>
                  <a:gd name="T57" fmla="*/ 317 h 2738"/>
                  <a:gd name="T58" fmla="*/ 1249 w 1396"/>
                  <a:gd name="T59" fmla="*/ 368 h 2738"/>
                  <a:gd name="T60" fmla="*/ 1352 w 1396"/>
                  <a:gd name="T61" fmla="*/ 456 h 2738"/>
                  <a:gd name="T62" fmla="*/ 1387 w 1396"/>
                  <a:gd name="T63" fmla="*/ 564 h 2738"/>
                  <a:gd name="T64" fmla="*/ 1372 w 1396"/>
                  <a:gd name="T65" fmla="*/ 687 h 2738"/>
                  <a:gd name="T66" fmla="*/ 1314 w 1396"/>
                  <a:gd name="T67" fmla="*/ 735 h 2738"/>
                  <a:gd name="T68" fmla="*/ 1229 w 1396"/>
                  <a:gd name="T69" fmla="*/ 715 h 2738"/>
                  <a:gd name="T70" fmla="*/ 1176 w 1396"/>
                  <a:gd name="T71" fmla="*/ 841 h 2738"/>
                  <a:gd name="T72" fmla="*/ 1136 w 1396"/>
                  <a:gd name="T73" fmla="*/ 922 h 2738"/>
                  <a:gd name="T74" fmla="*/ 1091 w 1396"/>
                  <a:gd name="T75" fmla="*/ 1018 h 2738"/>
                  <a:gd name="T76" fmla="*/ 1131 w 1396"/>
                  <a:gd name="T77" fmla="*/ 1126 h 2738"/>
                  <a:gd name="T78" fmla="*/ 1189 w 1396"/>
                  <a:gd name="T79" fmla="*/ 1145 h 2738"/>
                  <a:gd name="T80" fmla="*/ 1234 w 1396"/>
                  <a:gd name="T81" fmla="*/ 1276 h 2738"/>
                  <a:gd name="T82" fmla="*/ 1253 w 1396"/>
                  <a:gd name="T83" fmla="*/ 1336 h 2738"/>
                  <a:gd name="T84" fmla="*/ 1278 w 1396"/>
                  <a:gd name="T85" fmla="*/ 1444 h 2738"/>
                  <a:gd name="T86" fmla="*/ 1184 w 1396"/>
                  <a:gd name="T87" fmla="*/ 1615 h 2738"/>
                  <a:gd name="T88" fmla="*/ 1157 w 1396"/>
                  <a:gd name="T89" fmla="*/ 1717 h 2738"/>
                  <a:gd name="T90" fmla="*/ 1097 w 1396"/>
                  <a:gd name="T91" fmla="*/ 1796 h 2738"/>
                  <a:gd name="T92" fmla="*/ 1150 w 1396"/>
                  <a:gd name="T93" fmla="*/ 1888 h 2738"/>
                  <a:gd name="T94" fmla="*/ 1170 w 1396"/>
                  <a:gd name="T95" fmla="*/ 2048 h 2738"/>
                  <a:gd name="T96" fmla="*/ 1157 w 1396"/>
                  <a:gd name="T97" fmla="*/ 2114 h 2738"/>
                  <a:gd name="T98" fmla="*/ 1148 w 1396"/>
                  <a:gd name="T99" fmla="*/ 2199 h 2738"/>
                  <a:gd name="T100" fmla="*/ 1092 w 1396"/>
                  <a:gd name="T101" fmla="*/ 2320 h 2738"/>
                  <a:gd name="T102" fmla="*/ 1039 w 1396"/>
                  <a:gd name="T103" fmla="*/ 2349 h 2738"/>
                  <a:gd name="T104" fmla="*/ 959 w 1396"/>
                  <a:gd name="T105" fmla="*/ 2390 h 2738"/>
                  <a:gd name="T106" fmla="*/ 892 w 1396"/>
                  <a:gd name="T107" fmla="*/ 2430 h 2738"/>
                  <a:gd name="T108" fmla="*/ 816 w 1396"/>
                  <a:gd name="T109" fmla="*/ 2442 h 2738"/>
                  <a:gd name="T110" fmla="*/ 661 w 1396"/>
                  <a:gd name="T111" fmla="*/ 2430 h 2738"/>
                  <a:gd name="T112" fmla="*/ 618 w 1396"/>
                  <a:gd name="T113" fmla="*/ 2508 h 2738"/>
                  <a:gd name="T114" fmla="*/ 541 w 1396"/>
                  <a:gd name="T115" fmla="*/ 2525 h 2738"/>
                  <a:gd name="T116" fmla="*/ 446 w 1396"/>
                  <a:gd name="T117" fmla="*/ 2620 h 2738"/>
                  <a:gd name="T118" fmla="*/ 266 w 1396"/>
                  <a:gd name="T119" fmla="*/ 2676 h 2738"/>
                  <a:gd name="T120" fmla="*/ 131 w 1396"/>
                  <a:gd name="T121" fmla="*/ 2735 h 2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15" name="吉林"/>
              <p:cNvSpPr/>
              <p:nvPr/>
            </p:nvSpPr>
            <p:spPr bwMode="auto">
              <a:xfrm>
                <a:off x="6153347" y="3587066"/>
                <a:ext cx="946826" cy="699279"/>
              </a:xfrm>
              <a:custGeom>
                <a:avLst/>
                <a:gdLst>
                  <a:gd name="T0" fmla="*/ 3049 w 3070"/>
                  <a:gd name="T1" fmla="*/ 1066 h 2270"/>
                  <a:gd name="T2" fmla="*/ 2912 w 3070"/>
                  <a:gd name="T3" fmla="*/ 1134 h 2270"/>
                  <a:gd name="T4" fmla="*/ 2939 w 3070"/>
                  <a:gd name="T5" fmla="*/ 1241 h 2270"/>
                  <a:gd name="T6" fmla="*/ 2898 w 3070"/>
                  <a:gd name="T7" fmla="*/ 1258 h 2270"/>
                  <a:gd name="T8" fmla="*/ 2808 w 3070"/>
                  <a:gd name="T9" fmla="*/ 1144 h 2270"/>
                  <a:gd name="T10" fmla="*/ 2698 w 3070"/>
                  <a:gd name="T11" fmla="*/ 1099 h 2270"/>
                  <a:gd name="T12" fmla="*/ 2672 w 3070"/>
                  <a:gd name="T13" fmla="*/ 1361 h 2270"/>
                  <a:gd name="T14" fmla="*/ 2561 w 3070"/>
                  <a:gd name="T15" fmla="*/ 1389 h 2270"/>
                  <a:gd name="T16" fmla="*/ 2456 w 3070"/>
                  <a:gd name="T17" fmla="*/ 1597 h 2270"/>
                  <a:gd name="T18" fmla="*/ 2264 w 3070"/>
                  <a:gd name="T19" fmla="*/ 1629 h 2270"/>
                  <a:gd name="T20" fmla="*/ 2260 w 3070"/>
                  <a:gd name="T21" fmla="*/ 1775 h 2270"/>
                  <a:gd name="T22" fmla="*/ 2242 w 3070"/>
                  <a:gd name="T23" fmla="*/ 1913 h 2270"/>
                  <a:gd name="T24" fmla="*/ 2009 w 3070"/>
                  <a:gd name="T25" fmla="*/ 1932 h 2270"/>
                  <a:gd name="T26" fmla="*/ 1914 w 3070"/>
                  <a:gd name="T27" fmla="*/ 1860 h 2270"/>
                  <a:gd name="T28" fmla="*/ 1833 w 3070"/>
                  <a:gd name="T29" fmla="*/ 1849 h 2270"/>
                  <a:gd name="T30" fmla="*/ 1760 w 3070"/>
                  <a:gd name="T31" fmla="*/ 1980 h 2270"/>
                  <a:gd name="T32" fmla="*/ 1688 w 3070"/>
                  <a:gd name="T33" fmla="*/ 2138 h 2270"/>
                  <a:gd name="T34" fmla="*/ 1572 w 3070"/>
                  <a:gd name="T35" fmla="*/ 2264 h 2270"/>
                  <a:gd name="T36" fmla="*/ 1532 w 3070"/>
                  <a:gd name="T37" fmla="*/ 2213 h 2270"/>
                  <a:gd name="T38" fmla="*/ 1513 w 3070"/>
                  <a:gd name="T39" fmla="*/ 2111 h 2270"/>
                  <a:gd name="T40" fmla="*/ 1364 w 3070"/>
                  <a:gd name="T41" fmla="*/ 1935 h 2270"/>
                  <a:gd name="T42" fmla="*/ 1373 w 3070"/>
                  <a:gd name="T43" fmla="*/ 1725 h 2270"/>
                  <a:gd name="T44" fmla="*/ 1272 w 3070"/>
                  <a:gd name="T45" fmla="*/ 1660 h 2270"/>
                  <a:gd name="T46" fmla="*/ 1194 w 3070"/>
                  <a:gd name="T47" fmla="*/ 1540 h 2270"/>
                  <a:gd name="T48" fmla="*/ 1128 w 3070"/>
                  <a:gd name="T49" fmla="*/ 1391 h 2270"/>
                  <a:gd name="T50" fmla="*/ 1005 w 3070"/>
                  <a:gd name="T51" fmla="*/ 1471 h 2270"/>
                  <a:gd name="T52" fmla="*/ 986 w 3070"/>
                  <a:gd name="T53" fmla="*/ 1381 h 2270"/>
                  <a:gd name="T54" fmla="*/ 814 w 3070"/>
                  <a:gd name="T55" fmla="*/ 1271 h 2270"/>
                  <a:gd name="T56" fmla="*/ 697 w 3070"/>
                  <a:gd name="T57" fmla="*/ 1273 h 2270"/>
                  <a:gd name="T58" fmla="*/ 677 w 3070"/>
                  <a:gd name="T59" fmla="*/ 1175 h 2270"/>
                  <a:gd name="T60" fmla="*/ 599 w 3070"/>
                  <a:gd name="T61" fmla="*/ 972 h 2270"/>
                  <a:gd name="T62" fmla="*/ 463 w 3070"/>
                  <a:gd name="T63" fmla="*/ 828 h 2270"/>
                  <a:gd name="T64" fmla="*/ 253 w 3070"/>
                  <a:gd name="T65" fmla="*/ 865 h 2270"/>
                  <a:gd name="T66" fmla="*/ 182 w 3070"/>
                  <a:gd name="T67" fmla="*/ 740 h 2270"/>
                  <a:gd name="T68" fmla="*/ 191 w 3070"/>
                  <a:gd name="T69" fmla="*/ 534 h 2270"/>
                  <a:gd name="T70" fmla="*/ 102 w 3070"/>
                  <a:gd name="T71" fmla="*/ 366 h 2270"/>
                  <a:gd name="T72" fmla="*/ 31 w 3070"/>
                  <a:gd name="T73" fmla="*/ 286 h 2270"/>
                  <a:gd name="T74" fmla="*/ 95 w 3070"/>
                  <a:gd name="T75" fmla="*/ 214 h 2270"/>
                  <a:gd name="T76" fmla="*/ 236 w 3070"/>
                  <a:gd name="T77" fmla="*/ 229 h 2270"/>
                  <a:gd name="T78" fmla="*/ 319 w 3070"/>
                  <a:gd name="T79" fmla="*/ 154 h 2270"/>
                  <a:gd name="T80" fmla="*/ 441 w 3070"/>
                  <a:gd name="T81" fmla="*/ 45 h 2270"/>
                  <a:gd name="T82" fmla="*/ 627 w 3070"/>
                  <a:gd name="T83" fmla="*/ 1 h 2270"/>
                  <a:gd name="T84" fmla="*/ 692 w 3070"/>
                  <a:gd name="T85" fmla="*/ 161 h 2270"/>
                  <a:gd name="T86" fmla="*/ 851 w 3070"/>
                  <a:gd name="T87" fmla="*/ 350 h 2270"/>
                  <a:gd name="T88" fmla="*/ 1017 w 3070"/>
                  <a:gd name="T89" fmla="*/ 300 h 2270"/>
                  <a:gd name="T90" fmla="*/ 1169 w 3070"/>
                  <a:gd name="T91" fmla="*/ 275 h 2270"/>
                  <a:gd name="T92" fmla="*/ 1297 w 3070"/>
                  <a:gd name="T93" fmla="*/ 387 h 2270"/>
                  <a:gd name="T94" fmla="*/ 1532 w 3070"/>
                  <a:gd name="T95" fmla="*/ 342 h 2270"/>
                  <a:gd name="T96" fmla="*/ 1685 w 3070"/>
                  <a:gd name="T97" fmla="*/ 452 h 2270"/>
                  <a:gd name="T98" fmla="*/ 1715 w 3070"/>
                  <a:gd name="T99" fmla="*/ 600 h 2270"/>
                  <a:gd name="T100" fmla="*/ 1848 w 3070"/>
                  <a:gd name="T101" fmla="*/ 583 h 2270"/>
                  <a:gd name="T102" fmla="*/ 1909 w 3070"/>
                  <a:gd name="T103" fmla="*/ 738 h 2270"/>
                  <a:gd name="T104" fmla="*/ 2029 w 3070"/>
                  <a:gd name="T105" fmla="*/ 723 h 2270"/>
                  <a:gd name="T106" fmla="*/ 2085 w 3070"/>
                  <a:gd name="T107" fmla="*/ 562 h 2270"/>
                  <a:gd name="T108" fmla="*/ 2236 w 3070"/>
                  <a:gd name="T109" fmla="*/ 802 h 2270"/>
                  <a:gd name="T110" fmla="*/ 2365 w 3070"/>
                  <a:gd name="T111" fmla="*/ 929 h 2270"/>
                  <a:gd name="T112" fmla="*/ 2443 w 3070"/>
                  <a:gd name="T113" fmla="*/ 798 h 2270"/>
                  <a:gd name="T114" fmla="*/ 2599 w 3070"/>
                  <a:gd name="T115" fmla="*/ 669 h 2270"/>
                  <a:gd name="T116" fmla="*/ 2722 w 3070"/>
                  <a:gd name="T117" fmla="*/ 632 h 2270"/>
                  <a:gd name="T118" fmla="*/ 2797 w 3070"/>
                  <a:gd name="T119" fmla="*/ 789 h 2270"/>
                  <a:gd name="T120" fmla="*/ 2968 w 3070"/>
                  <a:gd name="T121" fmla="*/ 823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16" name="湖南"/>
              <p:cNvSpPr/>
              <p:nvPr/>
            </p:nvSpPr>
            <p:spPr bwMode="auto">
              <a:xfrm>
                <a:off x="4902826" y="5875169"/>
                <a:ext cx="662225" cy="729731"/>
              </a:xfrm>
              <a:custGeom>
                <a:avLst/>
                <a:gdLst>
                  <a:gd name="T0" fmla="*/ 1870 w 2092"/>
                  <a:gd name="T1" fmla="*/ 2073 h 2386"/>
                  <a:gd name="T2" fmla="*/ 1729 w 2092"/>
                  <a:gd name="T3" fmla="*/ 1997 h 2386"/>
                  <a:gd name="T4" fmla="*/ 1575 w 2092"/>
                  <a:gd name="T5" fmla="*/ 2103 h 2386"/>
                  <a:gd name="T6" fmla="*/ 1639 w 2092"/>
                  <a:gd name="T7" fmla="*/ 2220 h 2386"/>
                  <a:gd name="T8" fmla="*/ 1554 w 2092"/>
                  <a:gd name="T9" fmla="*/ 2265 h 2386"/>
                  <a:gd name="T10" fmla="*/ 1347 w 2092"/>
                  <a:gd name="T11" fmla="*/ 2157 h 2386"/>
                  <a:gd name="T12" fmla="*/ 1280 w 2092"/>
                  <a:gd name="T13" fmla="*/ 2308 h 2386"/>
                  <a:gd name="T14" fmla="*/ 1071 w 2092"/>
                  <a:gd name="T15" fmla="*/ 2386 h 2386"/>
                  <a:gd name="T16" fmla="*/ 1030 w 2092"/>
                  <a:gd name="T17" fmla="*/ 2244 h 2386"/>
                  <a:gd name="T18" fmla="*/ 979 w 2092"/>
                  <a:gd name="T19" fmla="*/ 2191 h 2386"/>
                  <a:gd name="T20" fmla="*/ 857 w 2092"/>
                  <a:gd name="T21" fmla="*/ 2273 h 2386"/>
                  <a:gd name="T22" fmla="*/ 897 w 2092"/>
                  <a:gd name="T23" fmla="*/ 2110 h 2386"/>
                  <a:gd name="T24" fmla="*/ 979 w 2092"/>
                  <a:gd name="T25" fmla="*/ 1903 h 2386"/>
                  <a:gd name="T26" fmla="*/ 963 w 2092"/>
                  <a:gd name="T27" fmla="*/ 1854 h 2386"/>
                  <a:gd name="T28" fmla="*/ 948 w 2092"/>
                  <a:gd name="T29" fmla="*/ 1737 h 2386"/>
                  <a:gd name="T30" fmla="*/ 814 w 2092"/>
                  <a:gd name="T31" fmla="*/ 1645 h 2386"/>
                  <a:gd name="T32" fmla="*/ 667 w 2092"/>
                  <a:gd name="T33" fmla="*/ 1677 h 2386"/>
                  <a:gd name="T34" fmla="*/ 555 w 2092"/>
                  <a:gd name="T35" fmla="*/ 1815 h 2386"/>
                  <a:gd name="T36" fmla="*/ 491 w 2092"/>
                  <a:gd name="T37" fmla="*/ 1740 h 2386"/>
                  <a:gd name="T38" fmla="*/ 378 w 2092"/>
                  <a:gd name="T39" fmla="*/ 1830 h 2386"/>
                  <a:gd name="T40" fmla="*/ 346 w 2092"/>
                  <a:gd name="T41" fmla="*/ 1810 h 2386"/>
                  <a:gd name="T42" fmla="*/ 258 w 2092"/>
                  <a:gd name="T43" fmla="*/ 1750 h 2386"/>
                  <a:gd name="T44" fmla="*/ 213 w 2092"/>
                  <a:gd name="T45" fmla="*/ 1699 h 2386"/>
                  <a:gd name="T46" fmla="*/ 230 w 2092"/>
                  <a:gd name="T47" fmla="*/ 1494 h 2386"/>
                  <a:gd name="T48" fmla="*/ 245 w 2092"/>
                  <a:gd name="T49" fmla="*/ 1426 h 2386"/>
                  <a:gd name="T50" fmla="*/ 250 w 2092"/>
                  <a:gd name="T51" fmla="*/ 1313 h 2386"/>
                  <a:gd name="T52" fmla="*/ 121 w 2092"/>
                  <a:gd name="T53" fmla="*/ 1321 h 2386"/>
                  <a:gd name="T54" fmla="*/ 37 w 2092"/>
                  <a:gd name="T55" fmla="*/ 1313 h 2386"/>
                  <a:gd name="T56" fmla="*/ 195 w 2092"/>
                  <a:gd name="T57" fmla="*/ 1180 h 2386"/>
                  <a:gd name="T58" fmla="*/ 196 w 2092"/>
                  <a:gd name="T59" fmla="*/ 1038 h 2386"/>
                  <a:gd name="T60" fmla="*/ 193 w 2092"/>
                  <a:gd name="T61" fmla="*/ 891 h 2386"/>
                  <a:gd name="T62" fmla="*/ 180 w 2092"/>
                  <a:gd name="T63" fmla="*/ 745 h 2386"/>
                  <a:gd name="T64" fmla="*/ 180 w 2092"/>
                  <a:gd name="T65" fmla="*/ 632 h 2386"/>
                  <a:gd name="T66" fmla="*/ 182 w 2092"/>
                  <a:gd name="T67" fmla="*/ 467 h 2386"/>
                  <a:gd name="T68" fmla="*/ 208 w 2092"/>
                  <a:gd name="T69" fmla="*/ 346 h 2386"/>
                  <a:gd name="T70" fmla="*/ 334 w 2092"/>
                  <a:gd name="T71" fmla="*/ 226 h 2386"/>
                  <a:gd name="T72" fmla="*/ 521 w 2092"/>
                  <a:gd name="T73" fmla="*/ 164 h 2386"/>
                  <a:gd name="T74" fmla="*/ 684 w 2092"/>
                  <a:gd name="T75" fmla="*/ 168 h 2386"/>
                  <a:gd name="T76" fmla="*/ 624 w 2092"/>
                  <a:gd name="T77" fmla="*/ 38 h 2386"/>
                  <a:gd name="T78" fmla="*/ 740 w 2092"/>
                  <a:gd name="T79" fmla="*/ 2 h 2386"/>
                  <a:gd name="T80" fmla="*/ 942 w 2092"/>
                  <a:gd name="T81" fmla="*/ 69 h 2386"/>
                  <a:gd name="T82" fmla="*/ 1127 w 2092"/>
                  <a:gd name="T83" fmla="*/ 111 h 2386"/>
                  <a:gd name="T84" fmla="*/ 1254 w 2092"/>
                  <a:gd name="T85" fmla="*/ 214 h 2386"/>
                  <a:gd name="T86" fmla="*/ 1353 w 2092"/>
                  <a:gd name="T87" fmla="*/ 229 h 2386"/>
                  <a:gd name="T88" fmla="*/ 1503 w 2092"/>
                  <a:gd name="T89" fmla="*/ 151 h 2386"/>
                  <a:gd name="T90" fmla="*/ 1586 w 2092"/>
                  <a:gd name="T91" fmla="*/ 162 h 2386"/>
                  <a:gd name="T92" fmla="*/ 1597 w 2092"/>
                  <a:gd name="T93" fmla="*/ 289 h 2386"/>
                  <a:gd name="T94" fmla="*/ 1764 w 2092"/>
                  <a:gd name="T95" fmla="*/ 115 h 2386"/>
                  <a:gd name="T96" fmla="*/ 1825 w 2092"/>
                  <a:gd name="T97" fmla="*/ 227 h 2386"/>
                  <a:gd name="T98" fmla="*/ 1815 w 2092"/>
                  <a:gd name="T99" fmla="*/ 366 h 2386"/>
                  <a:gd name="T100" fmla="*/ 1882 w 2092"/>
                  <a:gd name="T101" fmla="*/ 426 h 2386"/>
                  <a:gd name="T102" fmla="*/ 1981 w 2092"/>
                  <a:gd name="T103" fmla="*/ 521 h 2386"/>
                  <a:gd name="T104" fmla="*/ 2037 w 2092"/>
                  <a:gd name="T105" fmla="*/ 668 h 2386"/>
                  <a:gd name="T106" fmla="*/ 2063 w 2092"/>
                  <a:gd name="T107" fmla="*/ 750 h 2386"/>
                  <a:gd name="T108" fmla="*/ 1979 w 2092"/>
                  <a:gd name="T109" fmla="*/ 883 h 2386"/>
                  <a:gd name="T110" fmla="*/ 1824 w 2092"/>
                  <a:gd name="T111" fmla="*/ 1070 h 2386"/>
                  <a:gd name="T112" fmla="*/ 1848 w 2092"/>
                  <a:gd name="T113" fmla="*/ 1160 h 2386"/>
                  <a:gd name="T114" fmla="*/ 1930 w 2092"/>
                  <a:gd name="T115" fmla="*/ 1195 h 2386"/>
                  <a:gd name="T116" fmla="*/ 1932 w 2092"/>
                  <a:gd name="T117" fmla="*/ 1439 h 2386"/>
                  <a:gd name="T118" fmla="*/ 2025 w 2092"/>
                  <a:gd name="T119" fmla="*/ 1594 h 2386"/>
                  <a:gd name="T120" fmla="*/ 2083 w 2092"/>
                  <a:gd name="T121" fmla="*/ 1677 h 2386"/>
                  <a:gd name="T122" fmla="*/ 1982 w 2092"/>
                  <a:gd name="T123" fmla="*/ 1883 h 2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17" name="江苏"/>
              <p:cNvSpPr/>
              <p:nvPr/>
            </p:nvSpPr>
            <p:spPr bwMode="auto">
              <a:xfrm>
                <a:off x="5744800" y="5152411"/>
                <a:ext cx="647247" cy="564470"/>
              </a:xfrm>
              <a:custGeom>
                <a:avLst/>
                <a:gdLst>
                  <a:gd name="T0" fmla="*/ 1699 w 2079"/>
                  <a:gd name="T1" fmla="*/ 1399 h 1843"/>
                  <a:gd name="T2" fmla="*/ 1653 w 2079"/>
                  <a:gd name="T3" fmla="*/ 1318 h 1843"/>
                  <a:gd name="T4" fmla="*/ 1534 w 2079"/>
                  <a:gd name="T5" fmla="*/ 1336 h 1843"/>
                  <a:gd name="T6" fmla="*/ 1579 w 2079"/>
                  <a:gd name="T7" fmla="*/ 1274 h 1843"/>
                  <a:gd name="T8" fmla="*/ 1695 w 2079"/>
                  <a:gd name="T9" fmla="*/ 1372 h 1843"/>
                  <a:gd name="T10" fmla="*/ 1837 w 2079"/>
                  <a:gd name="T11" fmla="*/ 1343 h 1843"/>
                  <a:gd name="T12" fmla="*/ 2066 w 2079"/>
                  <a:gd name="T13" fmla="*/ 1401 h 1843"/>
                  <a:gd name="T14" fmla="*/ 2026 w 2079"/>
                  <a:gd name="T15" fmla="*/ 1268 h 1843"/>
                  <a:gd name="T16" fmla="*/ 1882 w 2079"/>
                  <a:gd name="T17" fmla="*/ 1198 h 1843"/>
                  <a:gd name="T18" fmla="*/ 1830 w 2079"/>
                  <a:gd name="T19" fmla="*/ 1091 h 1843"/>
                  <a:gd name="T20" fmla="*/ 1665 w 2079"/>
                  <a:gd name="T21" fmla="*/ 975 h 1843"/>
                  <a:gd name="T22" fmla="*/ 1666 w 2079"/>
                  <a:gd name="T23" fmla="*/ 898 h 1843"/>
                  <a:gd name="T24" fmla="*/ 1588 w 2079"/>
                  <a:gd name="T25" fmla="*/ 769 h 1843"/>
                  <a:gd name="T26" fmla="*/ 1502 w 2079"/>
                  <a:gd name="T27" fmla="*/ 581 h 1843"/>
                  <a:gd name="T28" fmla="*/ 1443 w 2079"/>
                  <a:gd name="T29" fmla="*/ 452 h 1843"/>
                  <a:gd name="T30" fmla="*/ 1291 w 2079"/>
                  <a:gd name="T31" fmla="*/ 273 h 1843"/>
                  <a:gd name="T32" fmla="*/ 1201 w 2079"/>
                  <a:gd name="T33" fmla="*/ 247 h 1843"/>
                  <a:gd name="T34" fmla="*/ 1119 w 2079"/>
                  <a:gd name="T35" fmla="*/ 259 h 1843"/>
                  <a:gd name="T36" fmla="*/ 1070 w 2079"/>
                  <a:gd name="T37" fmla="*/ 147 h 1843"/>
                  <a:gd name="T38" fmla="*/ 987 w 2079"/>
                  <a:gd name="T39" fmla="*/ 53 h 1843"/>
                  <a:gd name="T40" fmla="*/ 897 w 2079"/>
                  <a:gd name="T41" fmla="*/ 34 h 1843"/>
                  <a:gd name="T42" fmla="*/ 834 w 2079"/>
                  <a:gd name="T43" fmla="*/ 187 h 1843"/>
                  <a:gd name="T44" fmla="*/ 728 w 2079"/>
                  <a:gd name="T45" fmla="*/ 260 h 1843"/>
                  <a:gd name="T46" fmla="*/ 653 w 2079"/>
                  <a:gd name="T47" fmla="*/ 344 h 1843"/>
                  <a:gd name="T48" fmla="*/ 567 w 2079"/>
                  <a:gd name="T49" fmla="*/ 230 h 1843"/>
                  <a:gd name="T50" fmla="*/ 478 w 2079"/>
                  <a:gd name="T51" fmla="*/ 298 h 1843"/>
                  <a:gd name="T52" fmla="*/ 331 w 2079"/>
                  <a:gd name="T53" fmla="*/ 286 h 1843"/>
                  <a:gd name="T54" fmla="*/ 237 w 2079"/>
                  <a:gd name="T55" fmla="*/ 205 h 1843"/>
                  <a:gd name="T56" fmla="*/ 68 w 2079"/>
                  <a:gd name="T57" fmla="*/ 14 h 1843"/>
                  <a:gd name="T58" fmla="*/ 94 w 2079"/>
                  <a:gd name="T59" fmla="*/ 146 h 1843"/>
                  <a:gd name="T60" fmla="*/ 1 w 2079"/>
                  <a:gd name="T61" fmla="*/ 283 h 1843"/>
                  <a:gd name="T62" fmla="*/ 152 w 2079"/>
                  <a:gd name="T63" fmla="*/ 365 h 1843"/>
                  <a:gd name="T64" fmla="*/ 240 w 2079"/>
                  <a:gd name="T65" fmla="*/ 449 h 1843"/>
                  <a:gd name="T66" fmla="*/ 371 w 2079"/>
                  <a:gd name="T67" fmla="*/ 513 h 1843"/>
                  <a:gd name="T68" fmla="*/ 439 w 2079"/>
                  <a:gd name="T69" fmla="*/ 540 h 1843"/>
                  <a:gd name="T70" fmla="*/ 509 w 2079"/>
                  <a:gd name="T71" fmla="*/ 582 h 1843"/>
                  <a:gd name="T72" fmla="*/ 636 w 2079"/>
                  <a:gd name="T73" fmla="*/ 631 h 1843"/>
                  <a:gd name="T74" fmla="*/ 660 w 2079"/>
                  <a:gd name="T75" fmla="*/ 739 h 1843"/>
                  <a:gd name="T76" fmla="*/ 608 w 2079"/>
                  <a:gd name="T77" fmla="*/ 835 h 1843"/>
                  <a:gd name="T78" fmla="*/ 672 w 2079"/>
                  <a:gd name="T79" fmla="*/ 868 h 1843"/>
                  <a:gd name="T80" fmla="*/ 730 w 2079"/>
                  <a:gd name="T81" fmla="*/ 952 h 1843"/>
                  <a:gd name="T82" fmla="*/ 790 w 2079"/>
                  <a:gd name="T83" fmla="*/ 1061 h 1843"/>
                  <a:gd name="T84" fmla="*/ 914 w 2079"/>
                  <a:gd name="T85" fmla="*/ 1006 h 1843"/>
                  <a:gd name="T86" fmla="*/ 1002 w 2079"/>
                  <a:gd name="T87" fmla="*/ 962 h 1843"/>
                  <a:gd name="T88" fmla="*/ 1081 w 2079"/>
                  <a:gd name="T89" fmla="*/ 1109 h 1843"/>
                  <a:gd name="T90" fmla="*/ 963 w 2079"/>
                  <a:gd name="T91" fmla="*/ 1107 h 1843"/>
                  <a:gd name="T92" fmla="*/ 874 w 2079"/>
                  <a:gd name="T93" fmla="*/ 1163 h 1843"/>
                  <a:gd name="T94" fmla="*/ 891 w 2079"/>
                  <a:gd name="T95" fmla="*/ 1280 h 1843"/>
                  <a:gd name="T96" fmla="*/ 804 w 2079"/>
                  <a:gd name="T97" fmla="*/ 1362 h 1843"/>
                  <a:gd name="T98" fmla="*/ 861 w 2079"/>
                  <a:gd name="T99" fmla="*/ 1470 h 1843"/>
                  <a:gd name="T100" fmla="*/ 923 w 2079"/>
                  <a:gd name="T101" fmla="*/ 1534 h 1843"/>
                  <a:gd name="T102" fmla="*/ 977 w 2079"/>
                  <a:gd name="T103" fmla="*/ 1528 h 1843"/>
                  <a:gd name="T104" fmla="*/ 987 w 2079"/>
                  <a:gd name="T105" fmla="*/ 1638 h 1843"/>
                  <a:gd name="T106" fmla="*/ 1011 w 2079"/>
                  <a:gd name="T107" fmla="*/ 1698 h 1843"/>
                  <a:gd name="T108" fmla="*/ 1177 w 2079"/>
                  <a:gd name="T109" fmla="*/ 1665 h 1843"/>
                  <a:gd name="T110" fmla="*/ 1271 w 2079"/>
                  <a:gd name="T111" fmla="*/ 1716 h 1843"/>
                  <a:gd name="T112" fmla="*/ 1402 w 2079"/>
                  <a:gd name="T113" fmla="*/ 1699 h 1843"/>
                  <a:gd name="T114" fmla="*/ 1543 w 2079"/>
                  <a:gd name="T115" fmla="*/ 1784 h 1843"/>
                  <a:gd name="T116" fmla="*/ 1643 w 2079"/>
                  <a:gd name="T117" fmla="*/ 1821 h 1843"/>
                  <a:gd name="T118" fmla="*/ 1722 w 2079"/>
                  <a:gd name="T119" fmla="*/ 1730 h 1843"/>
                  <a:gd name="T120" fmla="*/ 1819 w 2079"/>
                  <a:gd name="T121" fmla="*/ 1555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18" name="福建"/>
              <p:cNvSpPr/>
              <p:nvPr/>
            </p:nvSpPr>
            <p:spPr bwMode="auto">
              <a:xfrm>
                <a:off x="5772126" y="6078126"/>
                <a:ext cx="527416" cy="636999"/>
              </a:xfrm>
              <a:custGeom>
                <a:avLst/>
                <a:gdLst>
                  <a:gd name="T0" fmla="*/ 1565 w 1689"/>
                  <a:gd name="T1" fmla="*/ 334 h 2064"/>
                  <a:gd name="T2" fmla="*/ 1442 w 1689"/>
                  <a:gd name="T3" fmla="*/ 393 h 2064"/>
                  <a:gd name="T4" fmla="*/ 1376 w 1689"/>
                  <a:gd name="T5" fmla="*/ 269 h 2064"/>
                  <a:gd name="T6" fmla="*/ 1307 w 1689"/>
                  <a:gd name="T7" fmla="*/ 313 h 2064"/>
                  <a:gd name="T8" fmla="*/ 1189 w 1689"/>
                  <a:gd name="T9" fmla="*/ 346 h 2064"/>
                  <a:gd name="T10" fmla="*/ 1100 w 1689"/>
                  <a:gd name="T11" fmla="*/ 306 h 2064"/>
                  <a:gd name="T12" fmla="*/ 1033 w 1689"/>
                  <a:gd name="T13" fmla="*/ 78 h 2064"/>
                  <a:gd name="T14" fmla="*/ 963 w 1689"/>
                  <a:gd name="T15" fmla="*/ 22 h 2064"/>
                  <a:gd name="T16" fmla="*/ 872 w 1689"/>
                  <a:gd name="T17" fmla="*/ 23 h 2064"/>
                  <a:gd name="T18" fmla="*/ 792 w 1689"/>
                  <a:gd name="T19" fmla="*/ 129 h 2064"/>
                  <a:gd name="T20" fmla="*/ 666 w 1689"/>
                  <a:gd name="T21" fmla="*/ 211 h 2064"/>
                  <a:gd name="T22" fmla="*/ 545 w 1689"/>
                  <a:gd name="T23" fmla="*/ 190 h 2064"/>
                  <a:gd name="T24" fmla="*/ 413 w 1689"/>
                  <a:gd name="T25" fmla="*/ 318 h 2064"/>
                  <a:gd name="T26" fmla="*/ 406 w 1689"/>
                  <a:gd name="T27" fmla="*/ 378 h 2064"/>
                  <a:gd name="T28" fmla="*/ 378 w 1689"/>
                  <a:gd name="T29" fmla="*/ 591 h 2064"/>
                  <a:gd name="T30" fmla="*/ 213 w 1689"/>
                  <a:gd name="T31" fmla="*/ 738 h 2064"/>
                  <a:gd name="T32" fmla="*/ 249 w 1689"/>
                  <a:gd name="T33" fmla="*/ 886 h 2064"/>
                  <a:gd name="T34" fmla="*/ 186 w 1689"/>
                  <a:gd name="T35" fmla="*/ 982 h 2064"/>
                  <a:gd name="T36" fmla="*/ 97 w 1689"/>
                  <a:gd name="T37" fmla="*/ 1114 h 2064"/>
                  <a:gd name="T38" fmla="*/ 69 w 1689"/>
                  <a:gd name="T39" fmla="*/ 1267 h 2064"/>
                  <a:gd name="T40" fmla="*/ 17 w 1689"/>
                  <a:gd name="T41" fmla="*/ 1465 h 2064"/>
                  <a:gd name="T42" fmla="*/ 98 w 1689"/>
                  <a:gd name="T43" fmla="*/ 1568 h 2064"/>
                  <a:gd name="T44" fmla="*/ 220 w 1689"/>
                  <a:gd name="T45" fmla="*/ 1592 h 2064"/>
                  <a:gd name="T46" fmla="*/ 385 w 1689"/>
                  <a:gd name="T47" fmla="*/ 1629 h 2064"/>
                  <a:gd name="T48" fmla="*/ 428 w 1689"/>
                  <a:gd name="T49" fmla="*/ 1753 h 2064"/>
                  <a:gd name="T50" fmla="*/ 461 w 1689"/>
                  <a:gd name="T51" fmla="*/ 1903 h 2064"/>
                  <a:gd name="T52" fmla="*/ 562 w 1689"/>
                  <a:gd name="T53" fmla="*/ 2059 h 2064"/>
                  <a:gd name="T54" fmla="*/ 604 w 1689"/>
                  <a:gd name="T55" fmla="*/ 2032 h 2064"/>
                  <a:gd name="T56" fmla="*/ 665 w 1689"/>
                  <a:gd name="T57" fmla="*/ 1976 h 2064"/>
                  <a:gd name="T58" fmla="*/ 740 w 1689"/>
                  <a:gd name="T59" fmla="*/ 1946 h 2064"/>
                  <a:gd name="T60" fmla="*/ 753 w 1689"/>
                  <a:gd name="T61" fmla="*/ 1919 h 2064"/>
                  <a:gd name="T62" fmla="*/ 792 w 1689"/>
                  <a:gd name="T63" fmla="*/ 1923 h 2064"/>
                  <a:gd name="T64" fmla="*/ 927 w 1689"/>
                  <a:gd name="T65" fmla="*/ 1768 h 2064"/>
                  <a:gd name="T66" fmla="*/ 820 w 1689"/>
                  <a:gd name="T67" fmla="*/ 1683 h 2064"/>
                  <a:gd name="T68" fmla="*/ 832 w 1689"/>
                  <a:gd name="T69" fmla="*/ 1641 h 2064"/>
                  <a:gd name="T70" fmla="*/ 899 w 1689"/>
                  <a:gd name="T71" fmla="*/ 1685 h 2064"/>
                  <a:gd name="T72" fmla="*/ 924 w 1689"/>
                  <a:gd name="T73" fmla="*/ 1584 h 2064"/>
                  <a:gd name="T74" fmla="*/ 992 w 1689"/>
                  <a:gd name="T75" fmla="*/ 1612 h 2064"/>
                  <a:gd name="T76" fmla="*/ 1040 w 1689"/>
                  <a:gd name="T77" fmla="*/ 1592 h 2064"/>
                  <a:gd name="T78" fmla="*/ 1122 w 1689"/>
                  <a:gd name="T79" fmla="*/ 1608 h 2064"/>
                  <a:gd name="T80" fmla="*/ 1130 w 1689"/>
                  <a:gd name="T81" fmla="*/ 1518 h 2064"/>
                  <a:gd name="T82" fmla="*/ 1231 w 1689"/>
                  <a:gd name="T83" fmla="*/ 1468 h 2064"/>
                  <a:gd name="T84" fmla="*/ 1231 w 1689"/>
                  <a:gd name="T85" fmla="*/ 1403 h 2064"/>
                  <a:gd name="T86" fmla="*/ 1210 w 1689"/>
                  <a:gd name="T87" fmla="*/ 1386 h 2064"/>
                  <a:gd name="T88" fmla="*/ 1227 w 1689"/>
                  <a:gd name="T89" fmla="*/ 1327 h 2064"/>
                  <a:gd name="T90" fmla="*/ 1411 w 1689"/>
                  <a:gd name="T91" fmla="*/ 1335 h 2064"/>
                  <a:gd name="T92" fmla="*/ 1278 w 1689"/>
                  <a:gd name="T93" fmla="*/ 1222 h 2064"/>
                  <a:gd name="T94" fmla="*/ 1373 w 1689"/>
                  <a:gd name="T95" fmla="*/ 1203 h 2064"/>
                  <a:gd name="T96" fmla="*/ 1474 w 1689"/>
                  <a:gd name="T97" fmla="*/ 1215 h 2064"/>
                  <a:gd name="T98" fmla="*/ 1387 w 1689"/>
                  <a:gd name="T99" fmla="*/ 1128 h 2064"/>
                  <a:gd name="T100" fmla="*/ 1474 w 1689"/>
                  <a:gd name="T101" fmla="*/ 987 h 2064"/>
                  <a:gd name="T102" fmla="*/ 1448 w 1689"/>
                  <a:gd name="T103" fmla="*/ 862 h 2064"/>
                  <a:gd name="T104" fmla="*/ 1524 w 1689"/>
                  <a:gd name="T105" fmla="*/ 793 h 2064"/>
                  <a:gd name="T106" fmla="*/ 1443 w 1689"/>
                  <a:gd name="T107" fmla="*/ 800 h 2064"/>
                  <a:gd name="T108" fmla="*/ 1492 w 1689"/>
                  <a:gd name="T109" fmla="*/ 743 h 2064"/>
                  <a:gd name="T110" fmla="*/ 1397 w 1689"/>
                  <a:gd name="T111" fmla="*/ 703 h 2064"/>
                  <a:gd name="T112" fmla="*/ 1440 w 1689"/>
                  <a:gd name="T113" fmla="*/ 633 h 2064"/>
                  <a:gd name="T114" fmla="*/ 1448 w 1689"/>
                  <a:gd name="T115" fmla="*/ 623 h 2064"/>
                  <a:gd name="T116" fmla="*/ 1474 w 1689"/>
                  <a:gd name="T117" fmla="*/ 618 h 2064"/>
                  <a:gd name="T118" fmla="*/ 1528 w 1689"/>
                  <a:gd name="T119" fmla="*/ 603 h 2064"/>
                  <a:gd name="T120" fmla="*/ 1497 w 1689"/>
                  <a:gd name="T121" fmla="*/ 705 h 2064"/>
                  <a:gd name="T122" fmla="*/ 1598 w 1689"/>
                  <a:gd name="T123" fmla="*/ 640 h 2064"/>
                  <a:gd name="T124" fmla="*/ 1622 w 1689"/>
                  <a:gd name="T125" fmla="*/ 526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19" name="河南"/>
              <p:cNvSpPr/>
              <p:nvPr/>
            </p:nvSpPr>
            <p:spPr bwMode="auto">
              <a:xfrm>
                <a:off x="5090806" y="5015850"/>
                <a:ext cx="692184" cy="666957"/>
              </a:xfrm>
              <a:custGeom>
                <a:avLst/>
                <a:gdLst>
                  <a:gd name="T0" fmla="*/ 591 w 2215"/>
                  <a:gd name="T1" fmla="*/ 492 h 2153"/>
                  <a:gd name="T2" fmla="*/ 779 w 2215"/>
                  <a:gd name="T3" fmla="*/ 510 h 2153"/>
                  <a:gd name="T4" fmla="*/ 878 w 2215"/>
                  <a:gd name="T5" fmla="*/ 497 h 2153"/>
                  <a:gd name="T6" fmla="*/ 957 w 2215"/>
                  <a:gd name="T7" fmla="*/ 458 h 2153"/>
                  <a:gd name="T8" fmla="*/ 1025 w 2215"/>
                  <a:gd name="T9" fmla="*/ 395 h 2153"/>
                  <a:gd name="T10" fmla="*/ 1115 w 2215"/>
                  <a:gd name="T11" fmla="*/ 278 h 2153"/>
                  <a:gd name="T12" fmla="*/ 1124 w 2215"/>
                  <a:gd name="T13" fmla="*/ 169 h 2153"/>
                  <a:gd name="T14" fmla="*/ 1147 w 2215"/>
                  <a:gd name="T15" fmla="*/ 12 h 2153"/>
                  <a:gd name="T16" fmla="*/ 1318 w 2215"/>
                  <a:gd name="T17" fmla="*/ 31 h 2153"/>
                  <a:gd name="T18" fmla="*/ 1549 w 2215"/>
                  <a:gd name="T19" fmla="*/ 85 h 2153"/>
                  <a:gd name="T20" fmla="*/ 1675 w 2215"/>
                  <a:gd name="T21" fmla="*/ 68 h 2153"/>
                  <a:gd name="T22" fmla="*/ 1741 w 2215"/>
                  <a:gd name="T23" fmla="*/ 117 h 2153"/>
                  <a:gd name="T24" fmla="*/ 1730 w 2215"/>
                  <a:gd name="T25" fmla="*/ 205 h 2153"/>
                  <a:gd name="T26" fmla="*/ 1853 w 2215"/>
                  <a:gd name="T27" fmla="*/ 127 h 2153"/>
                  <a:gd name="T28" fmla="*/ 1905 w 2215"/>
                  <a:gd name="T29" fmla="*/ 136 h 2153"/>
                  <a:gd name="T30" fmla="*/ 1822 w 2215"/>
                  <a:gd name="T31" fmla="*/ 236 h 2153"/>
                  <a:gd name="T32" fmla="*/ 1710 w 2215"/>
                  <a:gd name="T33" fmla="*/ 353 h 2153"/>
                  <a:gd name="T34" fmla="*/ 1587 w 2215"/>
                  <a:gd name="T35" fmla="*/ 477 h 2153"/>
                  <a:gd name="T36" fmla="*/ 1600 w 2215"/>
                  <a:gd name="T37" fmla="*/ 592 h 2153"/>
                  <a:gd name="T38" fmla="*/ 1719 w 2215"/>
                  <a:gd name="T39" fmla="*/ 647 h 2153"/>
                  <a:gd name="T40" fmla="*/ 1891 w 2215"/>
                  <a:gd name="T41" fmla="*/ 749 h 2153"/>
                  <a:gd name="T42" fmla="*/ 2033 w 2215"/>
                  <a:gd name="T43" fmla="*/ 780 h 2153"/>
                  <a:gd name="T44" fmla="*/ 2150 w 2215"/>
                  <a:gd name="T45" fmla="*/ 864 h 2153"/>
                  <a:gd name="T46" fmla="*/ 2212 w 2215"/>
                  <a:gd name="T47" fmla="*/ 994 h 2153"/>
                  <a:gd name="T48" fmla="*/ 2111 w 2215"/>
                  <a:gd name="T49" fmla="*/ 1089 h 2153"/>
                  <a:gd name="T50" fmla="*/ 1991 w 2215"/>
                  <a:gd name="T51" fmla="*/ 1044 h 2153"/>
                  <a:gd name="T52" fmla="*/ 1869 w 2215"/>
                  <a:gd name="T53" fmla="*/ 976 h 2153"/>
                  <a:gd name="T54" fmla="*/ 1848 w 2215"/>
                  <a:gd name="T55" fmla="*/ 1084 h 2153"/>
                  <a:gd name="T56" fmla="*/ 1828 w 2215"/>
                  <a:gd name="T57" fmla="*/ 1194 h 2153"/>
                  <a:gd name="T58" fmla="*/ 1762 w 2215"/>
                  <a:gd name="T59" fmla="*/ 1329 h 2153"/>
                  <a:gd name="T60" fmla="*/ 1630 w 2215"/>
                  <a:gd name="T61" fmla="*/ 1398 h 2153"/>
                  <a:gd name="T62" fmla="*/ 1658 w 2215"/>
                  <a:gd name="T63" fmla="*/ 1500 h 2153"/>
                  <a:gd name="T64" fmla="*/ 1726 w 2215"/>
                  <a:gd name="T65" fmla="*/ 1604 h 2153"/>
                  <a:gd name="T66" fmla="*/ 1803 w 2215"/>
                  <a:gd name="T67" fmla="*/ 1642 h 2153"/>
                  <a:gd name="T68" fmla="*/ 1920 w 2215"/>
                  <a:gd name="T69" fmla="*/ 1664 h 2153"/>
                  <a:gd name="T70" fmla="*/ 1999 w 2215"/>
                  <a:gd name="T71" fmla="*/ 1613 h 2153"/>
                  <a:gd name="T72" fmla="*/ 2012 w 2215"/>
                  <a:gd name="T73" fmla="*/ 1871 h 2153"/>
                  <a:gd name="T74" fmla="*/ 1890 w 2215"/>
                  <a:gd name="T75" fmla="*/ 1998 h 2153"/>
                  <a:gd name="T76" fmla="*/ 1783 w 2215"/>
                  <a:gd name="T77" fmla="*/ 2152 h 2153"/>
                  <a:gd name="T78" fmla="*/ 1750 w 2215"/>
                  <a:gd name="T79" fmla="*/ 2067 h 2153"/>
                  <a:gd name="T80" fmla="*/ 1625 w 2215"/>
                  <a:gd name="T81" fmla="*/ 2136 h 2153"/>
                  <a:gd name="T82" fmla="*/ 1532 w 2215"/>
                  <a:gd name="T83" fmla="*/ 2058 h 2153"/>
                  <a:gd name="T84" fmla="*/ 1391 w 2215"/>
                  <a:gd name="T85" fmla="*/ 1971 h 2153"/>
                  <a:gd name="T86" fmla="*/ 1309 w 2215"/>
                  <a:gd name="T87" fmla="*/ 1985 h 2153"/>
                  <a:gd name="T88" fmla="*/ 1248 w 2215"/>
                  <a:gd name="T89" fmla="*/ 1932 h 2153"/>
                  <a:gd name="T90" fmla="*/ 1225 w 2215"/>
                  <a:gd name="T91" fmla="*/ 1826 h 2153"/>
                  <a:gd name="T92" fmla="*/ 1196 w 2215"/>
                  <a:gd name="T93" fmla="*/ 1745 h 2153"/>
                  <a:gd name="T94" fmla="*/ 1078 w 2215"/>
                  <a:gd name="T95" fmla="*/ 1796 h 2153"/>
                  <a:gd name="T96" fmla="*/ 985 w 2215"/>
                  <a:gd name="T97" fmla="*/ 1765 h 2153"/>
                  <a:gd name="T98" fmla="*/ 781 w 2215"/>
                  <a:gd name="T99" fmla="*/ 1780 h 2153"/>
                  <a:gd name="T100" fmla="*/ 586 w 2215"/>
                  <a:gd name="T101" fmla="*/ 1742 h 2153"/>
                  <a:gd name="T102" fmla="*/ 442 w 2215"/>
                  <a:gd name="T103" fmla="*/ 1688 h 2153"/>
                  <a:gd name="T104" fmla="*/ 343 w 2215"/>
                  <a:gd name="T105" fmla="*/ 1563 h 2153"/>
                  <a:gd name="T106" fmla="*/ 273 w 2215"/>
                  <a:gd name="T107" fmla="*/ 1453 h 2153"/>
                  <a:gd name="T108" fmla="*/ 229 w 2215"/>
                  <a:gd name="T109" fmla="*/ 1270 h 2153"/>
                  <a:gd name="T110" fmla="*/ 84 w 2215"/>
                  <a:gd name="T111" fmla="*/ 1124 h 2153"/>
                  <a:gd name="T112" fmla="*/ 83 w 2215"/>
                  <a:gd name="T113" fmla="*/ 1025 h 2153"/>
                  <a:gd name="T114" fmla="*/ 38 w 2215"/>
                  <a:gd name="T115" fmla="*/ 914 h 2153"/>
                  <a:gd name="T116" fmla="*/ 20 w 2215"/>
                  <a:gd name="T117" fmla="*/ 806 h 2153"/>
                  <a:gd name="T118" fmla="*/ 229 w 2215"/>
                  <a:gd name="T119" fmla="*/ 744 h 2153"/>
                  <a:gd name="T120" fmla="*/ 446 w 2215"/>
                  <a:gd name="T121" fmla="*/ 649 h 2153"/>
                  <a:gd name="T122" fmla="*/ 556 w 2215"/>
                  <a:gd name="T123" fmla="*/ 583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20" name="辽宁"/>
              <p:cNvSpPr>
                <a:spLocks noEditPoints="1"/>
              </p:cNvSpPr>
              <p:nvPr/>
            </p:nvSpPr>
            <p:spPr bwMode="auto">
              <a:xfrm>
                <a:off x="5936894" y="3955059"/>
                <a:ext cx="707163" cy="681934"/>
              </a:xfrm>
              <a:custGeom>
                <a:avLst/>
                <a:gdLst>
                  <a:gd name="T0" fmla="*/ 259 w 2212"/>
                  <a:gd name="T1" fmla="*/ 1537 h 2187"/>
                  <a:gd name="T2" fmla="*/ 137 w 2212"/>
                  <a:gd name="T3" fmla="*/ 1452 h 2187"/>
                  <a:gd name="T4" fmla="*/ 8 w 2212"/>
                  <a:gd name="T5" fmla="*/ 1353 h 2187"/>
                  <a:gd name="T6" fmla="*/ 26 w 2212"/>
                  <a:gd name="T7" fmla="*/ 1249 h 2187"/>
                  <a:gd name="T8" fmla="*/ 103 w 2212"/>
                  <a:gd name="T9" fmla="*/ 1131 h 2187"/>
                  <a:gd name="T10" fmla="*/ 154 w 2212"/>
                  <a:gd name="T11" fmla="*/ 1037 h 2187"/>
                  <a:gd name="T12" fmla="*/ 115 w 2212"/>
                  <a:gd name="T13" fmla="*/ 918 h 2187"/>
                  <a:gd name="T14" fmla="*/ 84 w 2212"/>
                  <a:gd name="T15" fmla="*/ 727 h 2187"/>
                  <a:gd name="T16" fmla="*/ 219 w 2212"/>
                  <a:gd name="T17" fmla="*/ 704 h 2187"/>
                  <a:gd name="T18" fmla="*/ 340 w 2212"/>
                  <a:gd name="T19" fmla="*/ 910 h 2187"/>
                  <a:gd name="T20" fmla="*/ 449 w 2212"/>
                  <a:gd name="T21" fmla="*/ 787 h 2187"/>
                  <a:gd name="T22" fmla="*/ 623 w 2212"/>
                  <a:gd name="T23" fmla="*/ 652 h 2187"/>
                  <a:gd name="T24" fmla="*/ 820 w 2212"/>
                  <a:gd name="T25" fmla="*/ 538 h 2187"/>
                  <a:gd name="T26" fmla="*/ 931 w 2212"/>
                  <a:gd name="T27" fmla="*/ 415 h 2187"/>
                  <a:gd name="T28" fmla="*/ 1051 w 2212"/>
                  <a:gd name="T29" fmla="*/ 392 h 2187"/>
                  <a:gd name="T30" fmla="*/ 1120 w 2212"/>
                  <a:gd name="T31" fmla="*/ 362 h 2187"/>
                  <a:gd name="T32" fmla="*/ 1258 w 2212"/>
                  <a:gd name="T33" fmla="*/ 331 h 2187"/>
                  <a:gd name="T34" fmla="*/ 1343 w 2212"/>
                  <a:gd name="T35" fmla="*/ 211 h 2187"/>
                  <a:gd name="T36" fmla="*/ 1422 w 2212"/>
                  <a:gd name="T37" fmla="*/ 0 h 2187"/>
                  <a:gd name="T38" fmla="*/ 1601 w 2212"/>
                  <a:gd name="T39" fmla="*/ 94 h 2187"/>
                  <a:gd name="T40" fmla="*/ 1638 w 2212"/>
                  <a:gd name="T41" fmla="*/ 197 h 2187"/>
                  <a:gd name="T42" fmla="*/ 1695 w 2212"/>
                  <a:gd name="T43" fmla="*/ 236 h 2187"/>
                  <a:gd name="T44" fmla="*/ 1797 w 2212"/>
                  <a:gd name="T45" fmla="*/ 181 h 2187"/>
                  <a:gd name="T46" fmla="*/ 1854 w 2212"/>
                  <a:gd name="T47" fmla="*/ 319 h 2187"/>
                  <a:gd name="T48" fmla="*/ 1930 w 2212"/>
                  <a:gd name="T49" fmla="*/ 415 h 2187"/>
                  <a:gd name="T50" fmla="*/ 2003 w 2212"/>
                  <a:gd name="T51" fmla="*/ 508 h 2187"/>
                  <a:gd name="T52" fmla="*/ 2001 w 2212"/>
                  <a:gd name="T53" fmla="*/ 622 h 2187"/>
                  <a:gd name="T54" fmla="*/ 2075 w 2212"/>
                  <a:gd name="T55" fmla="*/ 758 h 2187"/>
                  <a:gd name="T56" fmla="*/ 2191 w 2212"/>
                  <a:gd name="T57" fmla="*/ 907 h 2187"/>
                  <a:gd name="T58" fmla="*/ 2156 w 2212"/>
                  <a:gd name="T59" fmla="*/ 1031 h 2187"/>
                  <a:gd name="T60" fmla="*/ 2188 w 2212"/>
                  <a:gd name="T61" fmla="*/ 1096 h 2187"/>
                  <a:gd name="T62" fmla="*/ 2033 w 2212"/>
                  <a:gd name="T63" fmla="*/ 1210 h 2187"/>
                  <a:gd name="T64" fmla="*/ 1844 w 2212"/>
                  <a:gd name="T65" fmla="*/ 1409 h 2187"/>
                  <a:gd name="T66" fmla="*/ 1732 w 2212"/>
                  <a:gd name="T67" fmla="*/ 1586 h 2187"/>
                  <a:gd name="T68" fmla="*/ 1548 w 2212"/>
                  <a:gd name="T69" fmla="*/ 1630 h 2187"/>
                  <a:gd name="T70" fmla="*/ 1334 w 2212"/>
                  <a:gd name="T71" fmla="*/ 1752 h 2187"/>
                  <a:gd name="T72" fmla="*/ 1129 w 2212"/>
                  <a:gd name="T73" fmla="*/ 1956 h 2187"/>
                  <a:gd name="T74" fmla="*/ 1116 w 2212"/>
                  <a:gd name="T75" fmla="*/ 1997 h 2187"/>
                  <a:gd name="T76" fmla="*/ 1078 w 2212"/>
                  <a:gd name="T77" fmla="*/ 2064 h 2187"/>
                  <a:gd name="T78" fmla="*/ 995 w 2212"/>
                  <a:gd name="T79" fmla="*/ 2048 h 2187"/>
                  <a:gd name="T80" fmla="*/ 975 w 2212"/>
                  <a:gd name="T81" fmla="*/ 2107 h 2187"/>
                  <a:gd name="T82" fmla="*/ 853 w 2212"/>
                  <a:gd name="T83" fmla="*/ 2185 h 2187"/>
                  <a:gd name="T84" fmla="*/ 857 w 2212"/>
                  <a:gd name="T85" fmla="*/ 2091 h 2187"/>
                  <a:gd name="T86" fmla="*/ 966 w 2212"/>
                  <a:gd name="T87" fmla="*/ 2027 h 2187"/>
                  <a:gd name="T88" fmla="*/ 975 w 2212"/>
                  <a:gd name="T89" fmla="*/ 1946 h 2187"/>
                  <a:gd name="T90" fmla="*/ 1042 w 2212"/>
                  <a:gd name="T91" fmla="*/ 1886 h 2187"/>
                  <a:gd name="T92" fmla="*/ 940 w 2212"/>
                  <a:gd name="T93" fmla="*/ 1897 h 2187"/>
                  <a:gd name="T94" fmla="*/ 903 w 2212"/>
                  <a:gd name="T95" fmla="*/ 1739 h 2187"/>
                  <a:gd name="T96" fmla="*/ 1002 w 2212"/>
                  <a:gd name="T97" fmla="*/ 1599 h 2187"/>
                  <a:gd name="T98" fmla="*/ 1070 w 2212"/>
                  <a:gd name="T99" fmla="*/ 1496 h 2187"/>
                  <a:gd name="T100" fmla="*/ 1059 w 2212"/>
                  <a:gd name="T101" fmla="*/ 1302 h 2187"/>
                  <a:gd name="T102" fmla="*/ 952 w 2212"/>
                  <a:gd name="T103" fmla="*/ 1152 h 2187"/>
                  <a:gd name="T104" fmla="*/ 905 w 2212"/>
                  <a:gd name="T105" fmla="*/ 1225 h 2187"/>
                  <a:gd name="T106" fmla="*/ 786 w 2212"/>
                  <a:gd name="T107" fmla="*/ 1207 h 2187"/>
                  <a:gd name="T108" fmla="*/ 655 w 2212"/>
                  <a:gd name="T109" fmla="*/ 1301 h 2187"/>
                  <a:gd name="T110" fmla="*/ 618 w 2212"/>
                  <a:gd name="T111" fmla="*/ 1401 h 2187"/>
                  <a:gd name="T112" fmla="*/ 534 w 2212"/>
                  <a:gd name="T113" fmla="*/ 1566 h 2187"/>
                  <a:gd name="T114" fmla="*/ 878 w 2212"/>
                  <a:gd name="T115" fmla="*/ 1788 h 2187"/>
                  <a:gd name="T116" fmla="*/ 850 w 2212"/>
                  <a:gd name="T117" fmla="*/ 1838 h 2187"/>
                  <a:gd name="T118" fmla="*/ 899 w 2212"/>
                  <a:gd name="T119" fmla="*/ 1886 h 2187"/>
                  <a:gd name="T120" fmla="*/ 845 w 2212"/>
                  <a:gd name="T121" fmla="*/ 1899 h 2187"/>
                  <a:gd name="T122" fmla="*/ 1229 w 2212"/>
                  <a:gd name="T123" fmla="*/ 1939 h 2187"/>
                  <a:gd name="T124" fmla="*/ 1350 w 2212"/>
                  <a:gd name="T125" fmla="*/ 1990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1" name="浙江"/>
              <p:cNvSpPr/>
              <p:nvPr/>
            </p:nvSpPr>
            <p:spPr bwMode="auto">
              <a:xfrm>
                <a:off x="5996810" y="5676061"/>
                <a:ext cx="467500" cy="534511"/>
              </a:xfrm>
              <a:custGeom>
                <a:avLst/>
                <a:gdLst>
                  <a:gd name="T0" fmla="*/ 882 w 1493"/>
                  <a:gd name="T1" fmla="*/ 1623 h 1731"/>
                  <a:gd name="T2" fmla="*/ 793 w 1493"/>
                  <a:gd name="T3" fmla="*/ 1671 h 1731"/>
                  <a:gd name="T4" fmla="*/ 704 w 1493"/>
                  <a:gd name="T5" fmla="*/ 1615 h 1731"/>
                  <a:gd name="T6" fmla="*/ 646 w 1493"/>
                  <a:gd name="T7" fmla="*/ 1535 h 1731"/>
                  <a:gd name="T8" fmla="*/ 577 w 1493"/>
                  <a:gd name="T9" fmla="*/ 1610 h 1731"/>
                  <a:gd name="T10" fmla="*/ 469 w 1493"/>
                  <a:gd name="T11" fmla="*/ 1637 h 1731"/>
                  <a:gd name="T12" fmla="*/ 395 w 1493"/>
                  <a:gd name="T13" fmla="*/ 1604 h 1731"/>
                  <a:gd name="T14" fmla="*/ 306 w 1493"/>
                  <a:gd name="T15" fmla="*/ 1400 h 1731"/>
                  <a:gd name="T16" fmla="*/ 299 w 1493"/>
                  <a:gd name="T17" fmla="*/ 1296 h 1731"/>
                  <a:gd name="T18" fmla="*/ 222 w 1493"/>
                  <a:gd name="T19" fmla="*/ 1320 h 1731"/>
                  <a:gd name="T20" fmla="*/ 189 w 1493"/>
                  <a:gd name="T21" fmla="*/ 1250 h 1731"/>
                  <a:gd name="T22" fmla="*/ 142 w 1493"/>
                  <a:gd name="T23" fmla="*/ 1087 h 1731"/>
                  <a:gd name="T24" fmla="*/ 79 w 1493"/>
                  <a:gd name="T25" fmla="*/ 1019 h 1731"/>
                  <a:gd name="T26" fmla="*/ 10 w 1493"/>
                  <a:gd name="T27" fmla="*/ 914 h 1731"/>
                  <a:gd name="T28" fmla="*/ 71 w 1493"/>
                  <a:gd name="T29" fmla="*/ 824 h 1731"/>
                  <a:gd name="T30" fmla="*/ 167 w 1493"/>
                  <a:gd name="T31" fmla="*/ 751 h 1731"/>
                  <a:gd name="T32" fmla="*/ 245 w 1493"/>
                  <a:gd name="T33" fmla="*/ 672 h 1731"/>
                  <a:gd name="T34" fmla="*/ 280 w 1493"/>
                  <a:gd name="T35" fmla="*/ 515 h 1731"/>
                  <a:gd name="T36" fmla="*/ 278 w 1493"/>
                  <a:gd name="T37" fmla="*/ 430 h 1731"/>
                  <a:gd name="T38" fmla="*/ 404 w 1493"/>
                  <a:gd name="T39" fmla="*/ 411 h 1731"/>
                  <a:gd name="T40" fmla="*/ 439 w 1493"/>
                  <a:gd name="T41" fmla="*/ 312 h 1731"/>
                  <a:gd name="T42" fmla="*/ 445 w 1493"/>
                  <a:gd name="T43" fmla="*/ 233 h 1731"/>
                  <a:gd name="T44" fmla="*/ 491 w 1493"/>
                  <a:gd name="T45" fmla="*/ 183 h 1731"/>
                  <a:gd name="T46" fmla="*/ 539 w 1493"/>
                  <a:gd name="T47" fmla="*/ 10 h 1731"/>
                  <a:gd name="T48" fmla="*/ 659 w 1493"/>
                  <a:gd name="T49" fmla="*/ 60 h 1731"/>
                  <a:gd name="T50" fmla="*/ 828 w 1493"/>
                  <a:gd name="T51" fmla="*/ 128 h 1731"/>
                  <a:gd name="T52" fmla="*/ 921 w 1493"/>
                  <a:gd name="T53" fmla="*/ 73 h 1731"/>
                  <a:gd name="T54" fmla="*/ 1020 w 1493"/>
                  <a:gd name="T55" fmla="*/ 63 h 1731"/>
                  <a:gd name="T56" fmla="*/ 1126 w 1493"/>
                  <a:gd name="T57" fmla="*/ 156 h 1731"/>
                  <a:gd name="T58" fmla="*/ 1026 w 1493"/>
                  <a:gd name="T59" fmla="*/ 246 h 1731"/>
                  <a:gd name="T60" fmla="*/ 907 w 1493"/>
                  <a:gd name="T61" fmla="*/ 309 h 1731"/>
                  <a:gd name="T62" fmla="*/ 793 w 1493"/>
                  <a:gd name="T63" fmla="*/ 385 h 1731"/>
                  <a:gd name="T64" fmla="*/ 906 w 1493"/>
                  <a:gd name="T65" fmla="*/ 385 h 1731"/>
                  <a:gd name="T66" fmla="*/ 1033 w 1493"/>
                  <a:gd name="T67" fmla="*/ 401 h 1731"/>
                  <a:gd name="T68" fmla="*/ 1208 w 1493"/>
                  <a:gd name="T69" fmla="*/ 337 h 1731"/>
                  <a:gd name="T70" fmla="*/ 1430 w 1493"/>
                  <a:gd name="T71" fmla="*/ 474 h 1731"/>
                  <a:gd name="T72" fmla="*/ 1423 w 1493"/>
                  <a:gd name="T73" fmla="*/ 517 h 1731"/>
                  <a:gd name="T74" fmla="*/ 1450 w 1493"/>
                  <a:gd name="T75" fmla="*/ 599 h 1731"/>
                  <a:gd name="T76" fmla="*/ 1314 w 1493"/>
                  <a:gd name="T77" fmla="*/ 647 h 1731"/>
                  <a:gd name="T78" fmla="*/ 1402 w 1493"/>
                  <a:gd name="T79" fmla="*/ 650 h 1731"/>
                  <a:gd name="T80" fmla="*/ 1452 w 1493"/>
                  <a:gd name="T81" fmla="*/ 714 h 1731"/>
                  <a:gd name="T82" fmla="*/ 1463 w 1493"/>
                  <a:gd name="T83" fmla="*/ 763 h 1731"/>
                  <a:gd name="T84" fmla="*/ 1391 w 1493"/>
                  <a:gd name="T85" fmla="*/ 713 h 1731"/>
                  <a:gd name="T86" fmla="*/ 1327 w 1493"/>
                  <a:gd name="T87" fmla="*/ 773 h 1731"/>
                  <a:gd name="T88" fmla="*/ 1313 w 1493"/>
                  <a:gd name="T89" fmla="*/ 834 h 1731"/>
                  <a:gd name="T90" fmla="*/ 1372 w 1493"/>
                  <a:gd name="T91" fmla="*/ 912 h 1731"/>
                  <a:gd name="T92" fmla="*/ 1330 w 1493"/>
                  <a:gd name="T93" fmla="*/ 928 h 1731"/>
                  <a:gd name="T94" fmla="*/ 1299 w 1493"/>
                  <a:gd name="T95" fmla="*/ 1015 h 1731"/>
                  <a:gd name="T96" fmla="*/ 1358 w 1493"/>
                  <a:gd name="T97" fmla="*/ 1136 h 1731"/>
                  <a:gd name="T98" fmla="*/ 1341 w 1493"/>
                  <a:gd name="T99" fmla="*/ 1180 h 1731"/>
                  <a:gd name="T100" fmla="*/ 1292 w 1493"/>
                  <a:gd name="T101" fmla="*/ 1239 h 1731"/>
                  <a:gd name="T102" fmla="*/ 1254 w 1493"/>
                  <a:gd name="T103" fmla="*/ 1257 h 1731"/>
                  <a:gd name="T104" fmla="*/ 1223 w 1493"/>
                  <a:gd name="T105" fmla="*/ 1313 h 1731"/>
                  <a:gd name="T106" fmla="*/ 1251 w 1493"/>
                  <a:gd name="T107" fmla="*/ 1225 h 1731"/>
                  <a:gd name="T108" fmla="*/ 1167 w 1493"/>
                  <a:gd name="T109" fmla="*/ 1200 h 1731"/>
                  <a:gd name="T110" fmla="*/ 1178 w 1493"/>
                  <a:gd name="T111" fmla="*/ 1270 h 1731"/>
                  <a:gd name="T112" fmla="*/ 1122 w 1493"/>
                  <a:gd name="T113" fmla="*/ 1343 h 1731"/>
                  <a:gd name="T114" fmla="*/ 1078 w 1493"/>
                  <a:gd name="T115" fmla="*/ 1369 h 1731"/>
                  <a:gd name="T116" fmla="*/ 1053 w 1493"/>
                  <a:gd name="T117" fmla="*/ 1478 h 1731"/>
                  <a:gd name="T118" fmla="*/ 1047 w 1493"/>
                  <a:gd name="T119" fmla="*/ 1570 h 1731"/>
                  <a:gd name="T120" fmla="*/ 1018 w 1493"/>
                  <a:gd name="T121" fmla="*/ 1623 h 1731"/>
                  <a:gd name="T122" fmla="*/ 1011 w 1493"/>
                  <a:gd name="T123" fmla="*/ 1696 h 1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7" y="1709"/>
                    </a:lnTo>
                    <a:lnTo>
                      <a:pt x="986" y="1710"/>
                    </a:lnTo>
                    <a:lnTo>
                      <a:pt x="984" y="1718"/>
                    </a:lnTo>
                    <a:lnTo>
                      <a:pt x="984" y="1731"/>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2" name="广东"/>
              <p:cNvSpPr>
                <a:spLocks noEditPoints="1"/>
              </p:cNvSpPr>
              <p:nvPr/>
            </p:nvSpPr>
            <p:spPr bwMode="auto">
              <a:xfrm>
                <a:off x="5013278" y="6484575"/>
                <a:ext cx="931846" cy="711892"/>
              </a:xfrm>
              <a:custGeom>
                <a:avLst/>
                <a:gdLst>
                  <a:gd name="T0" fmla="*/ 1983 w 2993"/>
                  <a:gd name="T1" fmla="*/ 1253 h 2287"/>
                  <a:gd name="T2" fmla="*/ 2080 w 2993"/>
                  <a:gd name="T3" fmla="*/ 1133 h 2287"/>
                  <a:gd name="T4" fmla="*/ 2127 w 2993"/>
                  <a:gd name="T5" fmla="*/ 1209 h 2287"/>
                  <a:gd name="T6" fmla="*/ 2356 w 2993"/>
                  <a:gd name="T7" fmla="*/ 1181 h 2287"/>
                  <a:gd name="T8" fmla="*/ 2480 w 2993"/>
                  <a:gd name="T9" fmla="*/ 1152 h 2287"/>
                  <a:gd name="T10" fmla="*/ 2738 w 2993"/>
                  <a:gd name="T11" fmla="*/ 1021 h 2287"/>
                  <a:gd name="T12" fmla="*/ 2854 w 2993"/>
                  <a:gd name="T13" fmla="*/ 891 h 2287"/>
                  <a:gd name="T14" fmla="*/ 2844 w 2993"/>
                  <a:gd name="T15" fmla="*/ 848 h 2287"/>
                  <a:gd name="T16" fmla="*/ 2946 w 2993"/>
                  <a:gd name="T17" fmla="*/ 699 h 2287"/>
                  <a:gd name="T18" fmla="*/ 2872 w 2993"/>
                  <a:gd name="T19" fmla="*/ 454 h 2287"/>
                  <a:gd name="T20" fmla="*/ 2773 w 2993"/>
                  <a:gd name="T21" fmla="*/ 297 h 2287"/>
                  <a:gd name="T22" fmla="*/ 2603 w 2993"/>
                  <a:gd name="T23" fmla="*/ 246 h 2287"/>
                  <a:gd name="T24" fmla="*/ 2417 w 2993"/>
                  <a:gd name="T25" fmla="*/ 227 h 2287"/>
                  <a:gd name="T26" fmla="*/ 2342 w 2993"/>
                  <a:gd name="T27" fmla="*/ 335 h 2287"/>
                  <a:gd name="T28" fmla="*/ 2086 w 2993"/>
                  <a:gd name="T29" fmla="*/ 337 h 2287"/>
                  <a:gd name="T30" fmla="*/ 1904 w 2993"/>
                  <a:gd name="T31" fmla="*/ 415 h 2287"/>
                  <a:gd name="T32" fmla="*/ 1849 w 2993"/>
                  <a:gd name="T33" fmla="*/ 309 h 2287"/>
                  <a:gd name="T34" fmla="*/ 1992 w 2993"/>
                  <a:gd name="T35" fmla="*/ 90 h 2287"/>
                  <a:gd name="T36" fmla="*/ 1765 w 2993"/>
                  <a:gd name="T37" fmla="*/ 66 h 2287"/>
                  <a:gd name="T38" fmla="*/ 1610 w 2993"/>
                  <a:gd name="T39" fmla="*/ 65 h 2287"/>
                  <a:gd name="T40" fmla="*/ 1415 w 2993"/>
                  <a:gd name="T41" fmla="*/ 0 h 2287"/>
                  <a:gd name="T42" fmla="*/ 1315 w 2993"/>
                  <a:gd name="T43" fmla="*/ 121 h 2287"/>
                  <a:gd name="T44" fmla="*/ 1253 w 2993"/>
                  <a:gd name="T45" fmla="*/ 274 h 2287"/>
                  <a:gd name="T46" fmla="*/ 999 w 2993"/>
                  <a:gd name="T47" fmla="*/ 159 h 2287"/>
                  <a:gd name="T48" fmla="*/ 901 w 2993"/>
                  <a:gd name="T49" fmla="*/ 417 h 2287"/>
                  <a:gd name="T50" fmla="*/ 909 w 2993"/>
                  <a:gd name="T51" fmla="*/ 657 h 2287"/>
                  <a:gd name="T52" fmla="*/ 793 w 2993"/>
                  <a:gd name="T53" fmla="*/ 809 h 2287"/>
                  <a:gd name="T54" fmla="*/ 716 w 2993"/>
                  <a:gd name="T55" fmla="*/ 1086 h 2287"/>
                  <a:gd name="T56" fmla="*/ 506 w 2993"/>
                  <a:gd name="T57" fmla="*/ 1278 h 2287"/>
                  <a:gd name="T58" fmla="*/ 453 w 2993"/>
                  <a:gd name="T59" fmla="*/ 1412 h 2287"/>
                  <a:gd name="T60" fmla="*/ 285 w 2993"/>
                  <a:gd name="T61" fmla="*/ 1453 h 2287"/>
                  <a:gd name="T62" fmla="*/ 212 w 2993"/>
                  <a:gd name="T63" fmla="*/ 1574 h 2287"/>
                  <a:gd name="T64" fmla="*/ 40 w 2993"/>
                  <a:gd name="T65" fmla="*/ 1698 h 2287"/>
                  <a:gd name="T66" fmla="*/ 86 w 2993"/>
                  <a:gd name="T67" fmla="*/ 1807 h 2287"/>
                  <a:gd name="T68" fmla="*/ 27 w 2993"/>
                  <a:gd name="T69" fmla="*/ 2081 h 2287"/>
                  <a:gd name="T70" fmla="*/ 234 w 2993"/>
                  <a:gd name="T71" fmla="*/ 2275 h 2287"/>
                  <a:gd name="T72" fmla="*/ 285 w 2993"/>
                  <a:gd name="T73" fmla="*/ 2113 h 2287"/>
                  <a:gd name="T74" fmla="*/ 297 w 2993"/>
                  <a:gd name="T75" fmla="*/ 2077 h 2287"/>
                  <a:gd name="T76" fmla="*/ 266 w 2993"/>
                  <a:gd name="T77" fmla="*/ 1930 h 2287"/>
                  <a:gd name="T78" fmla="*/ 366 w 2993"/>
                  <a:gd name="T79" fmla="*/ 1948 h 2287"/>
                  <a:gd name="T80" fmla="*/ 325 w 2993"/>
                  <a:gd name="T81" fmla="*/ 1792 h 2287"/>
                  <a:gd name="T82" fmla="*/ 371 w 2993"/>
                  <a:gd name="T83" fmla="*/ 1847 h 2287"/>
                  <a:gd name="T84" fmla="*/ 403 w 2993"/>
                  <a:gd name="T85" fmla="*/ 1860 h 2287"/>
                  <a:gd name="T86" fmla="*/ 655 w 2993"/>
                  <a:gd name="T87" fmla="*/ 1746 h 2287"/>
                  <a:gd name="T88" fmla="*/ 742 w 2993"/>
                  <a:gd name="T89" fmla="*/ 1733 h 2287"/>
                  <a:gd name="T90" fmla="*/ 869 w 2993"/>
                  <a:gd name="T91" fmla="*/ 1660 h 2287"/>
                  <a:gd name="T92" fmla="*/ 898 w 2993"/>
                  <a:gd name="T93" fmla="*/ 1658 h 2287"/>
                  <a:gd name="T94" fmla="*/ 940 w 2993"/>
                  <a:gd name="T95" fmla="*/ 1669 h 2287"/>
                  <a:gd name="T96" fmla="*/ 965 w 2993"/>
                  <a:gd name="T97" fmla="*/ 1603 h 2287"/>
                  <a:gd name="T98" fmla="*/ 1103 w 2993"/>
                  <a:gd name="T99" fmla="*/ 1553 h 2287"/>
                  <a:gd name="T100" fmla="*/ 1131 w 2993"/>
                  <a:gd name="T101" fmla="*/ 1574 h 2287"/>
                  <a:gd name="T102" fmla="*/ 1322 w 2993"/>
                  <a:gd name="T103" fmla="*/ 1575 h 2287"/>
                  <a:gd name="T104" fmla="*/ 1375 w 2993"/>
                  <a:gd name="T105" fmla="*/ 1307 h 2287"/>
                  <a:gd name="T106" fmla="*/ 1511 w 2993"/>
                  <a:gd name="T107" fmla="*/ 1424 h 2287"/>
                  <a:gd name="T108" fmla="*/ 1551 w 2993"/>
                  <a:gd name="T109" fmla="*/ 1433 h 2287"/>
                  <a:gd name="T110" fmla="*/ 1591 w 2993"/>
                  <a:gd name="T111" fmla="*/ 1270 h 2287"/>
                  <a:gd name="T112" fmla="*/ 1587 w 2993"/>
                  <a:gd name="T113" fmla="*/ 1162 h 2287"/>
                  <a:gd name="T114" fmla="*/ 1594 w 2993"/>
                  <a:gd name="T115" fmla="*/ 1093 h 2287"/>
                  <a:gd name="T116" fmla="*/ 1723 w 2993"/>
                  <a:gd name="T117" fmla="*/ 1284 h 2287"/>
                  <a:gd name="T118" fmla="*/ 370 w 2993"/>
                  <a:gd name="T119" fmla="*/ 1998 h 2287"/>
                  <a:gd name="T120" fmla="*/ 1834 w 2993"/>
                  <a:gd name="T121" fmla="*/ 1500 h 2287"/>
                  <a:gd name="T122" fmla="*/ 1897 w 2993"/>
                  <a:gd name="T123" fmla="*/ 1471 h 2287"/>
                  <a:gd name="T124" fmla="*/ 2948 w 2993"/>
                  <a:gd name="T125" fmla="*/ 801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3" name="天津"/>
              <p:cNvSpPr/>
              <p:nvPr/>
            </p:nvSpPr>
            <p:spPr bwMode="auto">
              <a:xfrm>
                <a:off x="5753031" y="4474592"/>
                <a:ext cx="134811" cy="222319"/>
              </a:xfrm>
              <a:custGeom>
                <a:avLst/>
                <a:gdLst>
                  <a:gd name="T0" fmla="*/ 139 w 430"/>
                  <a:gd name="T1" fmla="*/ 49 h 726"/>
                  <a:gd name="T2" fmla="*/ 152 w 430"/>
                  <a:gd name="T3" fmla="*/ 42 h 726"/>
                  <a:gd name="T4" fmla="*/ 171 w 430"/>
                  <a:gd name="T5" fmla="*/ 25 h 726"/>
                  <a:gd name="T6" fmla="*/ 178 w 430"/>
                  <a:gd name="T7" fmla="*/ 4 h 726"/>
                  <a:gd name="T8" fmla="*/ 237 w 430"/>
                  <a:gd name="T9" fmla="*/ 3 h 726"/>
                  <a:gd name="T10" fmla="*/ 253 w 430"/>
                  <a:gd name="T11" fmla="*/ 22 h 726"/>
                  <a:gd name="T12" fmla="*/ 294 w 430"/>
                  <a:gd name="T13" fmla="*/ 62 h 726"/>
                  <a:gd name="T14" fmla="*/ 294 w 430"/>
                  <a:gd name="T15" fmla="*/ 89 h 726"/>
                  <a:gd name="T16" fmla="*/ 271 w 430"/>
                  <a:gd name="T17" fmla="*/ 98 h 726"/>
                  <a:gd name="T18" fmla="*/ 231 w 430"/>
                  <a:gd name="T19" fmla="*/ 110 h 726"/>
                  <a:gd name="T20" fmla="*/ 227 w 430"/>
                  <a:gd name="T21" fmla="*/ 152 h 726"/>
                  <a:gd name="T22" fmla="*/ 266 w 430"/>
                  <a:gd name="T23" fmla="*/ 212 h 726"/>
                  <a:gd name="T24" fmla="*/ 286 w 430"/>
                  <a:gd name="T25" fmla="*/ 245 h 726"/>
                  <a:gd name="T26" fmla="*/ 297 w 430"/>
                  <a:gd name="T27" fmla="*/ 281 h 726"/>
                  <a:gd name="T28" fmla="*/ 313 w 430"/>
                  <a:gd name="T29" fmla="*/ 284 h 726"/>
                  <a:gd name="T30" fmla="*/ 357 w 430"/>
                  <a:gd name="T31" fmla="*/ 268 h 726"/>
                  <a:gd name="T32" fmla="*/ 378 w 430"/>
                  <a:gd name="T33" fmla="*/ 276 h 726"/>
                  <a:gd name="T34" fmla="*/ 367 w 430"/>
                  <a:gd name="T35" fmla="*/ 321 h 726"/>
                  <a:gd name="T36" fmla="*/ 378 w 430"/>
                  <a:gd name="T37" fmla="*/ 333 h 726"/>
                  <a:gd name="T38" fmla="*/ 417 w 430"/>
                  <a:gd name="T39" fmla="*/ 356 h 726"/>
                  <a:gd name="T40" fmla="*/ 429 w 430"/>
                  <a:gd name="T41" fmla="*/ 403 h 726"/>
                  <a:gd name="T42" fmla="*/ 396 w 430"/>
                  <a:gd name="T43" fmla="*/ 431 h 726"/>
                  <a:gd name="T44" fmla="*/ 348 w 430"/>
                  <a:gd name="T45" fmla="*/ 460 h 726"/>
                  <a:gd name="T46" fmla="*/ 335 w 430"/>
                  <a:gd name="T47" fmla="*/ 503 h 726"/>
                  <a:gd name="T48" fmla="*/ 324 w 430"/>
                  <a:gd name="T49" fmla="*/ 557 h 726"/>
                  <a:gd name="T50" fmla="*/ 287 w 430"/>
                  <a:gd name="T51" fmla="*/ 630 h 726"/>
                  <a:gd name="T52" fmla="*/ 279 w 430"/>
                  <a:gd name="T53" fmla="*/ 693 h 726"/>
                  <a:gd name="T54" fmla="*/ 223 w 430"/>
                  <a:gd name="T55" fmla="*/ 716 h 726"/>
                  <a:gd name="T56" fmla="*/ 192 w 430"/>
                  <a:gd name="T57" fmla="*/ 723 h 726"/>
                  <a:gd name="T58" fmla="*/ 182 w 430"/>
                  <a:gd name="T59" fmla="*/ 711 h 726"/>
                  <a:gd name="T60" fmla="*/ 153 w 430"/>
                  <a:gd name="T61" fmla="*/ 715 h 726"/>
                  <a:gd name="T62" fmla="*/ 133 w 430"/>
                  <a:gd name="T63" fmla="*/ 726 h 726"/>
                  <a:gd name="T64" fmla="*/ 116 w 430"/>
                  <a:gd name="T65" fmla="*/ 681 h 726"/>
                  <a:gd name="T66" fmla="*/ 95 w 430"/>
                  <a:gd name="T67" fmla="*/ 674 h 726"/>
                  <a:gd name="T68" fmla="*/ 32 w 430"/>
                  <a:gd name="T69" fmla="*/ 672 h 726"/>
                  <a:gd name="T70" fmla="*/ 8 w 430"/>
                  <a:gd name="T71" fmla="*/ 635 h 726"/>
                  <a:gd name="T72" fmla="*/ 3 w 430"/>
                  <a:gd name="T73" fmla="*/ 578 h 726"/>
                  <a:gd name="T74" fmla="*/ 1 w 430"/>
                  <a:gd name="T75" fmla="*/ 536 h 726"/>
                  <a:gd name="T76" fmla="*/ 31 w 430"/>
                  <a:gd name="T77" fmla="*/ 532 h 726"/>
                  <a:gd name="T78" fmla="*/ 45 w 430"/>
                  <a:gd name="T79" fmla="*/ 518 h 726"/>
                  <a:gd name="T80" fmla="*/ 33 w 430"/>
                  <a:gd name="T81" fmla="*/ 431 h 726"/>
                  <a:gd name="T82" fmla="*/ 16 w 430"/>
                  <a:gd name="T83" fmla="*/ 290 h 726"/>
                  <a:gd name="T84" fmla="*/ 22 w 430"/>
                  <a:gd name="T85" fmla="*/ 275 h 726"/>
                  <a:gd name="T86" fmla="*/ 29 w 430"/>
                  <a:gd name="T87" fmla="*/ 259 h 726"/>
                  <a:gd name="T88" fmla="*/ 51 w 430"/>
                  <a:gd name="T89" fmla="*/ 271 h 726"/>
                  <a:gd name="T90" fmla="*/ 64 w 430"/>
                  <a:gd name="T91" fmla="*/ 280 h 726"/>
                  <a:gd name="T92" fmla="*/ 108 w 430"/>
                  <a:gd name="T93" fmla="*/ 270 h 726"/>
                  <a:gd name="T94" fmla="*/ 126 w 430"/>
                  <a:gd name="T95" fmla="*/ 252 h 726"/>
                  <a:gd name="T96" fmla="*/ 128 w 430"/>
                  <a:gd name="T97" fmla="*/ 200 h 726"/>
                  <a:gd name="T98" fmla="*/ 129 w 430"/>
                  <a:gd name="T99" fmla="*/ 174 h 726"/>
                  <a:gd name="T100" fmla="*/ 141 w 430"/>
                  <a:gd name="T101" fmla="*/ 165 h 726"/>
                  <a:gd name="T102" fmla="*/ 114 w 430"/>
                  <a:gd name="T103" fmla="*/ 146 h 726"/>
                  <a:gd name="T104" fmla="*/ 110 w 430"/>
                  <a:gd name="T105" fmla="*/ 131 h 726"/>
                  <a:gd name="T106" fmla="*/ 122 w 430"/>
                  <a:gd name="T107" fmla="*/ 85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4" name="北京"/>
              <p:cNvSpPr/>
              <p:nvPr/>
            </p:nvSpPr>
            <p:spPr bwMode="auto">
              <a:xfrm>
                <a:off x="5607358" y="4354760"/>
                <a:ext cx="194726" cy="224684"/>
              </a:xfrm>
              <a:custGeom>
                <a:avLst/>
                <a:gdLst>
                  <a:gd name="T0" fmla="*/ 265 w 636"/>
                  <a:gd name="T1" fmla="*/ 650 h 711"/>
                  <a:gd name="T2" fmla="*/ 282 w 636"/>
                  <a:gd name="T3" fmla="*/ 694 h 711"/>
                  <a:gd name="T4" fmla="*/ 304 w 636"/>
                  <a:gd name="T5" fmla="*/ 711 h 711"/>
                  <a:gd name="T6" fmla="*/ 325 w 636"/>
                  <a:gd name="T7" fmla="*/ 696 h 711"/>
                  <a:gd name="T8" fmla="*/ 372 w 636"/>
                  <a:gd name="T9" fmla="*/ 646 h 711"/>
                  <a:gd name="T10" fmla="*/ 401 w 636"/>
                  <a:gd name="T11" fmla="*/ 633 h 711"/>
                  <a:gd name="T12" fmla="*/ 428 w 636"/>
                  <a:gd name="T13" fmla="*/ 631 h 711"/>
                  <a:gd name="T14" fmla="*/ 448 w 636"/>
                  <a:gd name="T15" fmla="*/ 625 h 711"/>
                  <a:gd name="T16" fmla="*/ 471 w 636"/>
                  <a:gd name="T17" fmla="*/ 626 h 711"/>
                  <a:gd name="T18" fmla="*/ 486 w 636"/>
                  <a:gd name="T19" fmla="*/ 568 h 711"/>
                  <a:gd name="T20" fmla="*/ 496 w 636"/>
                  <a:gd name="T21" fmla="*/ 535 h 711"/>
                  <a:gd name="T22" fmla="*/ 446 w 636"/>
                  <a:gd name="T23" fmla="*/ 513 h 711"/>
                  <a:gd name="T24" fmla="*/ 435 w 636"/>
                  <a:gd name="T25" fmla="*/ 469 h 711"/>
                  <a:gd name="T26" fmla="*/ 446 w 636"/>
                  <a:gd name="T27" fmla="*/ 441 h 711"/>
                  <a:gd name="T28" fmla="*/ 496 w 636"/>
                  <a:gd name="T29" fmla="*/ 436 h 711"/>
                  <a:gd name="T30" fmla="*/ 572 w 636"/>
                  <a:gd name="T31" fmla="*/ 416 h 711"/>
                  <a:gd name="T32" fmla="*/ 599 w 636"/>
                  <a:gd name="T33" fmla="*/ 391 h 711"/>
                  <a:gd name="T34" fmla="*/ 619 w 636"/>
                  <a:gd name="T35" fmla="*/ 366 h 711"/>
                  <a:gd name="T36" fmla="*/ 602 w 636"/>
                  <a:gd name="T37" fmla="*/ 320 h 711"/>
                  <a:gd name="T38" fmla="*/ 594 w 636"/>
                  <a:gd name="T39" fmla="*/ 270 h 711"/>
                  <a:gd name="T40" fmla="*/ 597 w 636"/>
                  <a:gd name="T41" fmla="*/ 248 h 711"/>
                  <a:gd name="T42" fmla="*/ 574 w 636"/>
                  <a:gd name="T43" fmla="*/ 252 h 711"/>
                  <a:gd name="T44" fmla="*/ 570 w 636"/>
                  <a:gd name="T45" fmla="*/ 220 h 711"/>
                  <a:gd name="T46" fmla="*/ 592 w 636"/>
                  <a:gd name="T47" fmla="*/ 199 h 711"/>
                  <a:gd name="T48" fmla="*/ 627 w 636"/>
                  <a:gd name="T49" fmla="*/ 194 h 711"/>
                  <a:gd name="T50" fmla="*/ 633 w 636"/>
                  <a:gd name="T51" fmla="*/ 161 h 711"/>
                  <a:gd name="T52" fmla="*/ 545 w 636"/>
                  <a:gd name="T53" fmla="*/ 147 h 711"/>
                  <a:gd name="T54" fmla="*/ 474 w 636"/>
                  <a:gd name="T55" fmla="*/ 142 h 711"/>
                  <a:gd name="T56" fmla="*/ 429 w 636"/>
                  <a:gd name="T57" fmla="*/ 93 h 711"/>
                  <a:gd name="T58" fmla="*/ 382 w 636"/>
                  <a:gd name="T59" fmla="*/ 49 h 711"/>
                  <a:gd name="T60" fmla="*/ 366 w 636"/>
                  <a:gd name="T61" fmla="*/ 3 h 711"/>
                  <a:gd name="T62" fmla="*/ 353 w 636"/>
                  <a:gd name="T63" fmla="*/ 3 h 711"/>
                  <a:gd name="T64" fmla="*/ 340 w 636"/>
                  <a:gd name="T65" fmla="*/ 28 h 711"/>
                  <a:gd name="T66" fmla="*/ 308 w 636"/>
                  <a:gd name="T67" fmla="*/ 34 h 711"/>
                  <a:gd name="T68" fmla="*/ 300 w 636"/>
                  <a:gd name="T69" fmla="*/ 51 h 711"/>
                  <a:gd name="T70" fmla="*/ 288 w 636"/>
                  <a:gd name="T71" fmla="*/ 63 h 711"/>
                  <a:gd name="T72" fmla="*/ 266 w 636"/>
                  <a:gd name="T73" fmla="*/ 72 h 711"/>
                  <a:gd name="T74" fmla="*/ 298 w 636"/>
                  <a:gd name="T75" fmla="*/ 108 h 711"/>
                  <a:gd name="T76" fmla="*/ 302 w 636"/>
                  <a:gd name="T77" fmla="*/ 129 h 711"/>
                  <a:gd name="T78" fmla="*/ 252 w 636"/>
                  <a:gd name="T79" fmla="*/ 139 h 711"/>
                  <a:gd name="T80" fmla="*/ 233 w 636"/>
                  <a:gd name="T81" fmla="*/ 131 h 711"/>
                  <a:gd name="T82" fmla="*/ 216 w 636"/>
                  <a:gd name="T83" fmla="*/ 173 h 711"/>
                  <a:gd name="T84" fmla="*/ 176 w 636"/>
                  <a:gd name="T85" fmla="*/ 217 h 711"/>
                  <a:gd name="T86" fmla="*/ 144 w 636"/>
                  <a:gd name="T87" fmla="*/ 209 h 711"/>
                  <a:gd name="T88" fmla="*/ 106 w 636"/>
                  <a:gd name="T89" fmla="*/ 227 h 711"/>
                  <a:gd name="T90" fmla="*/ 90 w 636"/>
                  <a:gd name="T91" fmla="*/ 271 h 711"/>
                  <a:gd name="T92" fmla="*/ 137 w 636"/>
                  <a:gd name="T93" fmla="*/ 318 h 711"/>
                  <a:gd name="T94" fmla="*/ 145 w 636"/>
                  <a:gd name="T95" fmla="*/ 374 h 711"/>
                  <a:gd name="T96" fmla="*/ 115 w 636"/>
                  <a:gd name="T97" fmla="*/ 416 h 711"/>
                  <a:gd name="T98" fmla="*/ 63 w 636"/>
                  <a:gd name="T99" fmla="*/ 432 h 711"/>
                  <a:gd name="T100" fmla="*/ 0 w 636"/>
                  <a:gd name="T101" fmla="*/ 481 h 711"/>
                  <a:gd name="T102" fmla="*/ 10 w 636"/>
                  <a:gd name="T103" fmla="*/ 516 h 711"/>
                  <a:gd name="T104" fmla="*/ 39 w 636"/>
                  <a:gd name="T105" fmla="*/ 566 h 711"/>
                  <a:gd name="T106" fmla="*/ 17 w 636"/>
                  <a:gd name="T107" fmla="*/ 575 h 711"/>
                  <a:gd name="T108" fmla="*/ 25 w 636"/>
                  <a:gd name="T109" fmla="*/ 607 h 711"/>
                  <a:gd name="T110" fmla="*/ 37 w 636"/>
                  <a:gd name="T111" fmla="*/ 646 h 711"/>
                  <a:gd name="T112" fmla="*/ 64 w 636"/>
                  <a:gd name="T113" fmla="*/ 662 h 711"/>
                  <a:gd name="T114" fmla="*/ 93 w 636"/>
                  <a:gd name="T115" fmla="*/ 663 h 711"/>
                  <a:gd name="T116" fmla="*/ 118 w 636"/>
                  <a:gd name="T117" fmla="*/ 689 h 711"/>
                  <a:gd name="T118" fmla="*/ 157 w 636"/>
                  <a:gd name="T119" fmla="*/ 675 h 711"/>
                  <a:gd name="T120" fmla="*/ 201 w 636"/>
                  <a:gd name="T121" fmla="*/ 64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5" name="河北"/>
              <p:cNvSpPr>
                <a:spLocks noEditPoints="1"/>
              </p:cNvSpPr>
              <p:nvPr/>
            </p:nvSpPr>
            <p:spPr bwMode="auto">
              <a:xfrm>
                <a:off x="5419380" y="4147421"/>
                <a:ext cx="644094" cy="891640"/>
              </a:xfrm>
              <a:custGeom>
                <a:avLst/>
                <a:gdLst>
                  <a:gd name="T0" fmla="*/ 1177 w 2047"/>
                  <a:gd name="T1" fmla="*/ 2101 h 2907"/>
                  <a:gd name="T2" fmla="*/ 917 w 2047"/>
                  <a:gd name="T3" fmla="*/ 2293 h 2907"/>
                  <a:gd name="T4" fmla="*/ 781 w 2047"/>
                  <a:gd name="T5" fmla="*/ 2510 h 2907"/>
                  <a:gd name="T6" fmla="*/ 635 w 2047"/>
                  <a:gd name="T7" fmla="*/ 2788 h 2907"/>
                  <a:gd name="T8" fmla="*/ 608 w 2047"/>
                  <a:gd name="T9" fmla="*/ 2863 h 2907"/>
                  <a:gd name="T10" fmla="*/ 320 w 2047"/>
                  <a:gd name="T11" fmla="*/ 2852 h 2907"/>
                  <a:gd name="T12" fmla="*/ 104 w 2047"/>
                  <a:gd name="T13" fmla="*/ 2796 h 2907"/>
                  <a:gd name="T14" fmla="*/ 33 w 2047"/>
                  <a:gd name="T15" fmla="*/ 2646 h 2907"/>
                  <a:gd name="T16" fmla="*/ 117 w 2047"/>
                  <a:gd name="T17" fmla="*/ 2466 h 2907"/>
                  <a:gd name="T18" fmla="*/ 165 w 2047"/>
                  <a:gd name="T19" fmla="*/ 2214 h 2907"/>
                  <a:gd name="T20" fmla="*/ 105 w 2047"/>
                  <a:gd name="T21" fmla="*/ 2031 h 2907"/>
                  <a:gd name="T22" fmla="*/ 0 w 2047"/>
                  <a:gd name="T23" fmla="*/ 1928 h 2907"/>
                  <a:gd name="T24" fmla="*/ 98 w 2047"/>
                  <a:gd name="T25" fmla="*/ 1761 h 2907"/>
                  <a:gd name="T26" fmla="*/ 174 w 2047"/>
                  <a:gd name="T27" fmla="*/ 1620 h 2907"/>
                  <a:gd name="T28" fmla="*/ 299 w 2047"/>
                  <a:gd name="T29" fmla="*/ 1564 h 2907"/>
                  <a:gd name="T30" fmla="*/ 269 w 2047"/>
                  <a:gd name="T31" fmla="*/ 1321 h 2907"/>
                  <a:gd name="T32" fmla="*/ 108 w 2047"/>
                  <a:gd name="T33" fmla="*/ 1206 h 2907"/>
                  <a:gd name="T34" fmla="*/ 184 w 2047"/>
                  <a:gd name="T35" fmla="*/ 1121 h 2907"/>
                  <a:gd name="T36" fmla="*/ 221 w 2047"/>
                  <a:gd name="T37" fmla="*/ 1036 h 2907"/>
                  <a:gd name="T38" fmla="*/ 66 w 2047"/>
                  <a:gd name="T39" fmla="*/ 735 h 2907"/>
                  <a:gd name="T40" fmla="*/ 74 w 2047"/>
                  <a:gd name="T41" fmla="*/ 586 h 2907"/>
                  <a:gd name="T42" fmla="*/ 193 w 2047"/>
                  <a:gd name="T43" fmla="*/ 354 h 2907"/>
                  <a:gd name="T44" fmla="*/ 357 w 2047"/>
                  <a:gd name="T45" fmla="*/ 247 h 2907"/>
                  <a:gd name="T46" fmla="*/ 382 w 2047"/>
                  <a:gd name="T47" fmla="*/ 482 h 2907"/>
                  <a:gd name="T48" fmla="*/ 532 w 2047"/>
                  <a:gd name="T49" fmla="*/ 449 h 2907"/>
                  <a:gd name="T50" fmla="*/ 718 w 2047"/>
                  <a:gd name="T51" fmla="*/ 374 h 2907"/>
                  <a:gd name="T52" fmla="*/ 857 w 2047"/>
                  <a:gd name="T53" fmla="*/ 311 h 2907"/>
                  <a:gd name="T54" fmla="*/ 986 w 2047"/>
                  <a:gd name="T55" fmla="*/ 214 h 2907"/>
                  <a:gd name="T56" fmla="*/ 1058 w 2047"/>
                  <a:gd name="T57" fmla="*/ 70 h 2907"/>
                  <a:gd name="T58" fmla="*/ 1301 w 2047"/>
                  <a:gd name="T59" fmla="*/ 12 h 2907"/>
                  <a:gd name="T60" fmla="*/ 1397 w 2047"/>
                  <a:gd name="T61" fmla="*/ 196 h 2907"/>
                  <a:gd name="T62" fmla="*/ 1466 w 2047"/>
                  <a:gd name="T63" fmla="*/ 341 h 2907"/>
                  <a:gd name="T64" fmla="*/ 1475 w 2047"/>
                  <a:gd name="T65" fmla="*/ 482 h 2907"/>
                  <a:gd name="T66" fmla="*/ 1660 w 2047"/>
                  <a:gd name="T67" fmla="*/ 518 h 2907"/>
                  <a:gd name="T68" fmla="*/ 1700 w 2047"/>
                  <a:gd name="T69" fmla="*/ 623 h 2907"/>
                  <a:gd name="T70" fmla="*/ 1682 w 2047"/>
                  <a:gd name="T71" fmla="*/ 752 h 2907"/>
                  <a:gd name="T72" fmla="*/ 1863 w 2047"/>
                  <a:gd name="T73" fmla="*/ 853 h 2907"/>
                  <a:gd name="T74" fmla="*/ 2009 w 2047"/>
                  <a:gd name="T75" fmla="*/ 1033 h 2907"/>
                  <a:gd name="T76" fmla="*/ 1905 w 2047"/>
                  <a:gd name="T77" fmla="*/ 1185 h 2907"/>
                  <a:gd name="T78" fmla="*/ 1862 w 2047"/>
                  <a:gd name="T79" fmla="*/ 1338 h 2907"/>
                  <a:gd name="T80" fmla="*/ 1782 w 2047"/>
                  <a:gd name="T81" fmla="*/ 1457 h 2907"/>
                  <a:gd name="T82" fmla="*/ 1548 w 2047"/>
                  <a:gd name="T83" fmla="*/ 1538 h 2907"/>
                  <a:gd name="T84" fmla="*/ 1420 w 2047"/>
                  <a:gd name="T85" fmla="*/ 1382 h 2907"/>
                  <a:gd name="T86" fmla="*/ 1328 w 2047"/>
                  <a:gd name="T87" fmla="*/ 1277 h 2907"/>
                  <a:gd name="T88" fmla="*/ 1307 w 2047"/>
                  <a:gd name="T89" fmla="*/ 1079 h 2907"/>
                  <a:gd name="T90" fmla="*/ 1204 w 2047"/>
                  <a:gd name="T91" fmla="*/ 957 h 2907"/>
                  <a:gd name="T92" fmla="*/ 1233 w 2047"/>
                  <a:gd name="T93" fmla="*/ 877 h 2907"/>
                  <a:gd name="T94" fmla="*/ 968 w 2047"/>
                  <a:gd name="T95" fmla="*/ 713 h 2907"/>
                  <a:gd name="T96" fmla="*/ 888 w 2047"/>
                  <a:gd name="T97" fmla="*/ 763 h 2907"/>
                  <a:gd name="T98" fmla="*/ 831 w 2047"/>
                  <a:gd name="T99" fmla="*/ 831 h 2907"/>
                  <a:gd name="T100" fmla="*/ 690 w 2047"/>
                  <a:gd name="T101" fmla="*/ 979 h 2907"/>
                  <a:gd name="T102" fmla="*/ 597 w 2047"/>
                  <a:gd name="T103" fmla="*/ 1192 h 2907"/>
                  <a:gd name="T104" fmla="*/ 643 w 2047"/>
                  <a:gd name="T105" fmla="*/ 1358 h 2907"/>
                  <a:gd name="T106" fmla="*/ 843 w 2047"/>
                  <a:gd name="T107" fmla="*/ 1346 h 2907"/>
                  <a:gd name="T108" fmla="*/ 984 w 2047"/>
                  <a:gd name="T109" fmla="*/ 1336 h 2907"/>
                  <a:gd name="T110" fmla="*/ 1093 w 2047"/>
                  <a:gd name="T111" fmla="*/ 1548 h 2907"/>
                  <a:gd name="T112" fmla="*/ 1131 w 2047"/>
                  <a:gd name="T113" fmla="*/ 1723 h 2907"/>
                  <a:gd name="T114" fmla="*/ 1272 w 2047"/>
                  <a:gd name="T115" fmla="*/ 1765 h 2907"/>
                  <a:gd name="T116" fmla="*/ 1390 w 2047"/>
                  <a:gd name="T117" fmla="*/ 1918 h 2907"/>
                  <a:gd name="T118" fmla="*/ 1163 w 2047"/>
                  <a:gd name="T119" fmla="*/ 1195 h 2907"/>
                  <a:gd name="T120" fmla="*/ 1107 w 2047"/>
                  <a:gd name="T121" fmla="*/ 1329 h 2907"/>
                  <a:gd name="T122" fmla="*/ 1033 w 2047"/>
                  <a:gd name="T123" fmla="*/ 1188 h 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6" name="内蒙古"/>
              <p:cNvSpPr/>
              <p:nvPr/>
            </p:nvSpPr>
            <p:spPr bwMode="auto">
              <a:xfrm>
                <a:off x="3788601" y="2693677"/>
                <a:ext cx="2660730" cy="2165636"/>
              </a:xfrm>
              <a:custGeom>
                <a:avLst/>
                <a:gdLst>
                  <a:gd name="T0" fmla="*/ 3037 w 8497"/>
                  <a:gd name="T1" fmla="*/ 6400 h 7037"/>
                  <a:gd name="T2" fmla="*/ 2793 w 8497"/>
                  <a:gd name="T3" fmla="*/ 6311 h 7037"/>
                  <a:gd name="T4" fmla="*/ 2585 w 8497"/>
                  <a:gd name="T5" fmla="*/ 6887 h 7037"/>
                  <a:gd name="T6" fmla="*/ 2116 w 8497"/>
                  <a:gd name="T7" fmla="*/ 7024 h 7037"/>
                  <a:gd name="T8" fmla="*/ 1852 w 8497"/>
                  <a:gd name="T9" fmla="*/ 6611 h 7037"/>
                  <a:gd name="T10" fmla="*/ 2048 w 8497"/>
                  <a:gd name="T11" fmla="*/ 6147 h 7037"/>
                  <a:gd name="T12" fmla="*/ 1341 w 8497"/>
                  <a:gd name="T13" fmla="*/ 6249 h 7037"/>
                  <a:gd name="T14" fmla="*/ 1134 w 8497"/>
                  <a:gd name="T15" fmla="*/ 6306 h 7037"/>
                  <a:gd name="T16" fmla="*/ 856 w 8497"/>
                  <a:gd name="T17" fmla="*/ 5986 h 7037"/>
                  <a:gd name="T18" fmla="*/ 822 w 8497"/>
                  <a:gd name="T19" fmla="*/ 5621 h 7037"/>
                  <a:gd name="T20" fmla="*/ 443 w 8497"/>
                  <a:gd name="T21" fmla="*/ 5430 h 7037"/>
                  <a:gd name="T22" fmla="*/ 184 w 8497"/>
                  <a:gd name="T23" fmla="*/ 5245 h 7037"/>
                  <a:gd name="T24" fmla="*/ 123 w 8497"/>
                  <a:gd name="T25" fmla="*/ 4497 h 7037"/>
                  <a:gd name="T26" fmla="*/ 1476 w 8497"/>
                  <a:gd name="T27" fmla="*/ 4787 h 7037"/>
                  <a:gd name="T28" fmla="*/ 2334 w 8497"/>
                  <a:gd name="T29" fmla="*/ 5189 h 7037"/>
                  <a:gd name="T30" fmla="*/ 3262 w 8497"/>
                  <a:gd name="T31" fmla="*/ 4881 h 7037"/>
                  <a:gd name="T32" fmla="*/ 4097 w 8497"/>
                  <a:gd name="T33" fmla="*/ 4763 h 7037"/>
                  <a:gd name="T34" fmla="*/ 4531 w 8497"/>
                  <a:gd name="T35" fmla="*/ 4161 h 7037"/>
                  <a:gd name="T36" fmla="*/ 5111 w 8497"/>
                  <a:gd name="T37" fmla="*/ 3848 h 7037"/>
                  <a:gd name="T38" fmla="*/ 5838 w 8497"/>
                  <a:gd name="T39" fmla="*/ 3413 h 7037"/>
                  <a:gd name="T40" fmla="*/ 6310 w 8497"/>
                  <a:gd name="T41" fmla="*/ 2990 h 7037"/>
                  <a:gd name="T42" fmla="*/ 6874 w 8497"/>
                  <a:gd name="T43" fmla="*/ 2918 h 7037"/>
                  <a:gd name="T44" fmla="*/ 6779 w 8497"/>
                  <a:gd name="T45" fmla="*/ 2573 h 7037"/>
                  <a:gd name="T46" fmla="*/ 6193 w 8497"/>
                  <a:gd name="T47" fmla="*/ 2525 h 7037"/>
                  <a:gd name="T48" fmla="*/ 5720 w 8497"/>
                  <a:gd name="T49" fmla="*/ 2216 h 7037"/>
                  <a:gd name="T50" fmla="*/ 6283 w 8497"/>
                  <a:gd name="T51" fmla="*/ 1669 h 7037"/>
                  <a:gd name="T52" fmla="*/ 6621 w 8497"/>
                  <a:gd name="T53" fmla="*/ 1322 h 7037"/>
                  <a:gd name="T54" fmla="*/ 6818 w 8497"/>
                  <a:gd name="T55" fmla="*/ 786 h 7037"/>
                  <a:gd name="T56" fmla="*/ 6937 w 8497"/>
                  <a:gd name="T57" fmla="*/ 349 h 7037"/>
                  <a:gd name="T58" fmla="*/ 6993 w 8497"/>
                  <a:gd name="T59" fmla="*/ 35 h 7037"/>
                  <a:gd name="T60" fmla="*/ 7108 w 8497"/>
                  <a:gd name="T61" fmla="*/ 346 h 7037"/>
                  <a:gd name="T62" fmla="*/ 7530 w 8497"/>
                  <a:gd name="T63" fmla="*/ 419 h 7037"/>
                  <a:gd name="T64" fmla="*/ 7725 w 8497"/>
                  <a:gd name="T65" fmla="*/ 815 h 7037"/>
                  <a:gd name="T66" fmla="*/ 8106 w 8497"/>
                  <a:gd name="T67" fmla="*/ 709 h 7037"/>
                  <a:gd name="T68" fmla="*/ 8491 w 8497"/>
                  <a:gd name="T69" fmla="*/ 842 h 7037"/>
                  <a:gd name="T70" fmla="*/ 8330 w 8497"/>
                  <a:gd name="T71" fmla="*/ 1414 h 7037"/>
                  <a:gd name="T72" fmla="*/ 8223 w 8497"/>
                  <a:gd name="T73" fmla="*/ 2079 h 7037"/>
                  <a:gd name="T74" fmla="*/ 7691 w 8497"/>
                  <a:gd name="T75" fmla="*/ 2500 h 7037"/>
                  <a:gd name="T76" fmla="*/ 7983 w 8497"/>
                  <a:gd name="T77" fmla="*/ 2670 h 7037"/>
                  <a:gd name="T78" fmla="*/ 7968 w 8497"/>
                  <a:gd name="T79" fmla="*/ 2801 h 7037"/>
                  <a:gd name="T80" fmla="*/ 7799 w 8497"/>
                  <a:gd name="T81" fmla="*/ 3172 h 7037"/>
                  <a:gd name="T82" fmla="*/ 7559 w 8497"/>
                  <a:gd name="T83" fmla="*/ 3236 h 7037"/>
                  <a:gd name="T84" fmla="*/ 7718 w 8497"/>
                  <a:gd name="T85" fmla="*/ 3627 h 7037"/>
                  <a:gd name="T86" fmla="*/ 8068 w 8497"/>
                  <a:gd name="T87" fmla="*/ 3722 h 7037"/>
                  <a:gd name="T88" fmla="*/ 8207 w 8497"/>
                  <a:gd name="T89" fmla="*/ 4165 h 7037"/>
                  <a:gd name="T90" fmla="*/ 8061 w 8497"/>
                  <a:gd name="T91" fmla="*/ 4497 h 7037"/>
                  <a:gd name="T92" fmla="*/ 7779 w 8497"/>
                  <a:gd name="T93" fmla="*/ 4600 h 7037"/>
                  <a:gd name="T94" fmla="*/ 7318 w 8497"/>
                  <a:gd name="T95" fmla="*/ 4915 h 7037"/>
                  <a:gd name="T96" fmla="*/ 6971 w 8497"/>
                  <a:gd name="T97" fmla="*/ 4840 h 7037"/>
                  <a:gd name="T98" fmla="*/ 7017 w 8497"/>
                  <a:gd name="T99" fmla="*/ 5229 h 7037"/>
                  <a:gd name="T100" fmla="*/ 6632 w 8497"/>
                  <a:gd name="T101" fmla="*/ 5051 h 7037"/>
                  <a:gd name="T102" fmla="*/ 6525 w 8497"/>
                  <a:gd name="T103" fmla="*/ 4756 h 7037"/>
                  <a:gd name="T104" fmla="*/ 6218 w 8497"/>
                  <a:gd name="T105" fmla="*/ 4978 h 7037"/>
                  <a:gd name="T106" fmla="*/ 5883 w 8497"/>
                  <a:gd name="T107" fmla="*/ 5056 h 7037"/>
                  <a:gd name="T108" fmla="*/ 5575 w 8497"/>
                  <a:gd name="T109" fmla="*/ 5022 h 7037"/>
                  <a:gd name="T110" fmla="*/ 5310 w 8497"/>
                  <a:gd name="T111" fmla="*/ 5262 h 7037"/>
                  <a:gd name="T112" fmla="*/ 5258 w 8497"/>
                  <a:gd name="T113" fmla="*/ 5721 h 7037"/>
                  <a:gd name="T114" fmla="*/ 4683 w 8497"/>
                  <a:gd name="T115" fmla="*/ 6112 h 7037"/>
                  <a:gd name="T116" fmla="*/ 4410 w 8497"/>
                  <a:gd name="T117" fmla="*/ 6157 h 7037"/>
                  <a:gd name="T118" fmla="*/ 4101 w 8497"/>
                  <a:gd name="T119" fmla="*/ 6279 h 7037"/>
                  <a:gd name="T120" fmla="*/ 3769 w 8497"/>
                  <a:gd name="T121" fmla="*/ 6592 h 7037"/>
                  <a:gd name="T122" fmla="*/ 3634 w 8497"/>
                  <a:gd name="T123" fmla="*/ 6961 h 7037"/>
                  <a:gd name="T124" fmla="*/ 3048 w 8497"/>
                  <a:gd name="T125" fmla="*/ 6779 h 7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97" h="7037">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8"/>
                    </a:lnTo>
                    <a:lnTo>
                      <a:pt x="2879" y="6697"/>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6" y="6888"/>
                    </a:lnTo>
                    <a:lnTo>
                      <a:pt x="2615" y="6888"/>
                    </a:lnTo>
                    <a:lnTo>
                      <a:pt x="2615" y="6890"/>
                    </a:lnTo>
                    <a:lnTo>
                      <a:pt x="2614"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7" name="陕西"/>
              <p:cNvSpPr/>
              <p:nvPr/>
            </p:nvSpPr>
            <p:spPr bwMode="auto">
              <a:xfrm>
                <a:off x="4555680" y="4579444"/>
                <a:ext cx="629115" cy="1081638"/>
              </a:xfrm>
              <a:custGeom>
                <a:avLst/>
                <a:gdLst>
                  <a:gd name="T0" fmla="*/ 546 w 2030"/>
                  <a:gd name="T1" fmla="*/ 3014 h 3463"/>
                  <a:gd name="T2" fmla="*/ 423 w 2030"/>
                  <a:gd name="T3" fmla="*/ 2992 h 3463"/>
                  <a:gd name="T4" fmla="*/ 284 w 2030"/>
                  <a:gd name="T5" fmla="*/ 3007 h 3463"/>
                  <a:gd name="T6" fmla="*/ 215 w 2030"/>
                  <a:gd name="T7" fmla="*/ 2929 h 3463"/>
                  <a:gd name="T8" fmla="*/ 70 w 2030"/>
                  <a:gd name="T9" fmla="*/ 2972 h 3463"/>
                  <a:gd name="T10" fmla="*/ 0 w 2030"/>
                  <a:gd name="T11" fmla="*/ 2900 h 3463"/>
                  <a:gd name="T12" fmla="*/ 145 w 2030"/>
                  <a:gd name="T13" fmla="*/ 2878 h 3463"/>
                  <a:gd name="T14" fmla="*/ 179 w 2030"/>
                  <a:gd name="T15" fmla="*/ 2805 h 3463"/>
                  <a:gd name="T16" fmla="*/ 91 w 2030"/>
                  <a:gd name="T17" fmla="*/ 2700 h 3463"/>
                  <a:gd name="T18" fmla="*/ 206 w 2030"/>
                  <a:gd name="T19" fmla="*/ 2597 h 3463"/>
                  <a:gd name="T20" fmla="*/ 348 w 2030"/>
                  <a:gd name="T21" fmla="*/ 2604 h 3463"/>
                  <a:gd name="T22" fmla="*/ 372 w 2030"/>
                  <a:gd name="T23" fmla="*/ 2550 h 3463"/>
                  <a:gd name="T24" fmla="*/ 377 w 2030"/>
                  <a:gd name="T25" fmla="*/ 2410 h 3463"/>
                  <a:gd name="T26" fmla="*/ 454 w 2030"/>
                  <a:gd name="T27" fmla="*/ 2271 h 3463"/>
                  <a:gd name="T28" fmla="*/ 361 w 2030"/>
                  <a:gd name="T29" fmla="*/ 2139 h 3463"/>
                  <a:gd name="T30" fmla="*/ 418 w 2030"/>
                  <a:gd name="T31" fmla="*/ 1958 h 3463"/>
                  <a:gd name="T32" fmla="*/ 657 w 2030"/>
                  <a:gd name="T33" fmla="*/ 2036 h 3463"/>
                  <a:gd name="T34" fmla="*/ 853 w 2030"/>
                  <a:gd name="T35" fmla="*/ 2004 h 3463"/>
                  <a:gd name="T36" fmla="*/ 820 w 2030"/>
                  <a:gd name="T37" fmla="*/ 1880 h 3463"/>
                  <a:gd name="T38" fmla="*/ 976 w 2030"/>
                  <a:gd name="T39" fmla="*/ 1868 h 3463"/>
                  <a:gd name="T40" fmla="*/ 1116 w 2030"/>
                  <a:gd name="T41" fmla="*/ 1747 h 3463"/>
                  <a:gd name="T42" fmla="*/ 1154 w 2030"/>
                  <a:gd name="T43" fmla="*/ 1479 h 3463"/>
                  <a:gd name="T44" fmla="*/ 1051 w 2030"/>
                  <a:gd name="T45" fmla="*/ 1337 h 3463"/>
                  <a:gd name="T46" fmla="*/ 928 w 2030"/>
                  <a:gd name="T47" fmla="*/ 1264 h 3463"/>
                  <a:gd name="T48" fmla="*/ 774 w 2030"/>
                  <a:gd name="T49" fmla="*/ 1188 h 3463"/>
                  <a:gd name="T50" fmla="*/ 688 w 2030"/>
                  <a:gd name="T51" fmla="*/ 1069 h 3463"/>
                  <a:gd name="T52" fmla="*/ 699 w 2030"/>
                  <a:gd name="T53" fmla="*/ 1004 h 3463"/>
                  <a:gd name="T54" fmla="*/ 716 w 2030"/>
                  <a:gd name="T55" fmla="*/ 842 h 3463"/>
                  <a:gd name="T56" fmla="*/ 855 w 2030"/>
                  <a:gd name="T57" fmla="*/ 746 h 3463"/>
                  <a:gd name="T58" fmla="*/ 1091 w 2030"/>
                  <a:gd name="T59" fmla="*/ 835 h 3463"/>
                  <a:gd name="T60" fmla="*/ 1245 w 2030"/>
                  <a:gd name="T61" fmla="*/ 708 h 3463"/>
                  <a:gd name="T62" fmla="*/ 1259 w 2030"/>
                  <a:gd name="T63" fmla="*/ 565 h 3463"/>
                  <a:gd name="T64" fmla="*/ 1388 w 2030"/>
                  <a:gd name="T65" fmla="*/ 414 h 3463"/>
                  <a:gd name="T66" fmla="*/ 1481 w 2030"/>
                  <a:gd name="T67" fmla="*/ 309 h 3463"/>
                  <a:gd name="T68" fmla="*/ 1626 w 2030"/>
                  <a:gd name="T69" fmla="*/ 152 h 3463"/>
                  <a:gd name="T70" fmla="*/ 1714 w 2030"/>
                  <a:gd name="T71" fmla="*/ 104 h 3463"/>
                  <a:gd name="T72" fmla="*/ 1829 w 2030"/>
                  <a:gd name="T73" fmla="*/ 133 h 3463"/>
                  <a:gd name="T74" fmla="*/ 1958 w 2030"/>
                  <a:gd name="T75" fmla="*/ 58 h 3463"/>
                  <a:gd name="T76" fmla="*/ 2003 w 2030"/>
                  <a:gd name="T77" fmla="*/ 139 h 3463"/>
                  <a:gd name="T78" fmla="*/ 1927 w 2030"/>
                  <a:gd name="T79" fmla="*/ 338 h 3463"/>
                  <a:gd name="T80" fmla="*/ 1818 w 2030"/>
                  <a:gd name="T81" fmla="*/ 561 h 3463"/>
                  <a:gd name="T82" fmla="*/ 1806 w 2030"/>
                  <a:gd name="T83" fmla="*/ 739 h 3463"/>
                  <a:gd name="T84" fmla="*/ 1870 w 2030"/>
                  <a:gd name="T85" fmla="*/ 904 h 3463"/>
                  <a:gd name="T86" fmla="*/ 1751 w 2030"/>
                  <a:gd name="T87" fmla="*/ 1118 h 3463"/>
                  <a:gd name="T88" fmla="*/ 1760 w 2030"/>
                  <a:gd name="T89" fmla="*/ 1268 h 3463"/>
                  <a:gd name="T90" fmla="*/ 1765 w 2030"/>
                  <a:gd name="T91" fmla="*/ 1534 h 3463"/>
                  <a:gd name="T92" fmla="*/ 1736 w 2030"/>
                  <a:gd name="T93" fmla="*/ 1900 h 3463"/>
                  <a:gd name="T94" fmla="*/ 1749 w 2030"/>
                  <a:gd name="T95" fmla="*/ 2190 h 3463"/>
                  <a:gd name="T96" fmla="*/ 1778 w 2030"/>
                  <a:gd name="T97" fmla="*/ 2351 h 3463"/>
                  <a:gd name="T98" fmla="*/ 1826 w 2030"/>
                  <a:gd name="T99" fmla="*/ 2492 h 3463"/>
                  <a:gd name="T100" fmla="*/ 1974 w 2030"/>
                  <a:gd name="T101" fmla="*/ 2680 h 3463"/>
                  <a:gd name="T102" fmla="*/ 1847 w 2030"/>
                  <a:gd name="T103" fmla="*/ 2834 h 3463"/>
                  <a:gd name="T104" fmla="*/ 1703 w 2030"/>
                  <a:gd name="T105" fmla="*/ 2818 h 3463"/>
                  <a:gd name="T106" fmla="*/ 1454 w 2030"/>
                  <a:gd name="T107" fmla="*/ 2790 h 3463"/>
                  <a:gd name="T108" fmla="*/ 1522 w 2030"/>
                  <a:gd name="T109" fmla="*/ 2884 h 3463"/>
                  <a:gd name="T110" fmla="*/ 1661 w 2030"/>
                  <a:gd name="T111" fmla="*/ 2985 h 3463"/>
                  <a:gd name="T112" fmla="*/ 1566 w 2030"/>
                  <a:gd name="T113" fmla="*/ 3074 h 3463"/>
                  <a:gd name="T114" fmla="*/ 1440 w 2030"/>
                  <a:gd name="T115" fmla="*/ 3155 h 3463"/>
                  <a:gd name="T116" fmla="*/ 1457 w 2030"/>
                  <a:gd name="T117" fmla="*/ 3423 h 3463"/>
                  <a:gd name="T118" fmla="*/ 1229 w 2030"/>
                  <a:gd name="T119" fmla="*/ 3336 h 3463"/>
                  <a:gd name="T120" fmla="*/ 994 w 2030"/>
                  <a:gd name="T121" fmla="*/ 3208 h 3463"/>
                  <a:gd name="T122" fmla="*/ 812 w 2030"/>
                  <a:gd name="T123" fmla="*/ 3209 h 3463"/>
                  <a:gd name="T124" fmla="*/ 681 w 2030"/>
                  <a:gd name="T125" fmla="*/ 3086 h 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28" name="重庆"/>
              <p:cNvSpPr/>
              <p:nvPr/>
            </p:nvSpPr>
            <p:spPr bwMode="auto">
              <a:xfrm>
                <a:off x="4525722" y="5601166"/>
                <a:ext cx="554221" cy="534511"/>
              </a:xfrm>
              <a:custGeom>
                <a:avLst/>
                <a:gdLst>
                  <a:gd name="T0" fmla="*/ 595 w 1775"/>
                  <a:gd name="T1" fmla="*/ 1433 h 1753"/>
                  <a:gd name="T2" fmla="*/ 546 w 1775"/>
                  <a:gd name="T3" fmla="*/ 1466 h 1753"/>
                  <a:gd name="T4" fmla="*/ 501 w 1775"/>
                  <a:gd name="T5" fmla="*/ 1586 h 1753"/>
                  <a:gd name="T6" fmla="*/ 438 w 1775"/>
                  <a:gd name="T7" fmla="*/ 1581 h 1753"/>
                  <a:gd name="T8" fmla="*/ 420 w 1775"/>
                  <a:gd name="T9" fmla="*/ 1467 h 1753"/>
                  <a:gd name="T10" fmla="*/ 411 w 1775"/>
                  <a:gd name="T11" fmla="*/ 1505 h 1753"/>
                  <a:gd name="T12" fmla="*/ 366 w 1775"/>
                  <a:gd name="T13" fmla="*/ 1557 h 1753"/>
                  <a:gd name="T14" fmla="*/ 313 w 1775"/>
                  <a:gd name="T15" fmla="*/ 1467 h 1753"/>
                  <a:gd name="T16" fmla="*/ 202 w 1775"/>
                  <a:gd name="T17" fmla="*/ 1382 h 1753"/>
                  <a:gd name="T18" fmla="*/ 115 w 1775"/>
                  <a:gd name="T19" fmla="*/ 1292 h 1753"/>
                  <a:gd name="T20" fmla="*/ 74 w 1775"/>
                  <a:gd name="T21" fmla="*/ 1221 h 1753"/>
                  <a:gd name="T22" fmla="*/ 18 w 1775"/>
                  <a:gd name="T23" fmla="*/ 1127 h 1753"/>
                  <a:gd name="T24" fmla="*/ 92 w 1775"/>
                  <a:gd name="T25" fmla="*/ 988 h 1753"/>
                  <a:gd name="T26" fmla="*/ 146 w 1775"/>
                  <a:gd name="T27" fmla="*/ 910 h 1753"/>
                  <a:gd name="T28" fmla="*/ 109 w 1775"/>
                  <a:gd name="T29" fmla="*/ 843 h 1753"/>
                  <a:gd name="T30" fmla="*/ 153 w 1775"/>
                  <a:gd name="T31" fmla="*/ 754 h 1753"/>
                  <a:gd name="T32" fmla="*/ 269 w 1775"/>
                  <a:gd name="T33" fmla="*/ 767 h 1753"/>
                  <a:gd name="T34" fmla="*/ 383 w 1775"/>
                  <a:gd name="T35" fmla="*/ 825 h 1753"/>
                  <a:gd name="T36" fmla="*/ 495 w 1775"/>
                  <a:gd name="T37" fmla="*/ 888 h 1753"/>
                  <a:gd name="T38" fmla="*/ 652 w 1775"/>
                  <a:gd name="T39" fmla="*/ 868 h 1753"/>
                  <a:gd name="T40" fmla="*/ 726 w 1775"/>
                  <a:gd name="T41" fmla="*/ 770 h 1753"/>
                  <a:gd name="T42" fmla="*/ 772 w 1775"/>
                  <a:gd name="T43" fmla="*/ 624 h 1753"/>
                  <a:gd name="T44" fmla="*/ 793 w 1775"/>
                  <a:gd name="T45" fmla="*/ 560 h 1753"/>
                  <a:gd name="T46" fmla="*/ 866 w 1775"/>
                  <a:gd name="T47" fmla="*/ 561 h 1753"/>
                  <a:gd name="T48" fmla="*/ 933 w 1775"/>
                  <a:gd name="T49" fmla="*/ 550 h 1753"/>
                  <a:gd name="T50" fmla="*/ 986 w 1775"/>
                  <a:gd name="T51" fmla="*/ 458 h 1753"/>
                  <a:gd name="T52" fmla="*/ 1045 w 1775"/>
                  <a:gd name="T53" fmla="*/ 353 h 1753"/>
                  <a:gd name="T54" fmla="*/ 1166 w 1775"/>
                  <a:gd name="T55" fmla="*/ 229 h 1753"/>
                  <a:gd name="T56" fmla="*/ 1140 w 1775"/>
                  <a:gd name="T57" fmla="*/ 166 h 1753"/>
                  <a:gd name="T58" fmla="*/ 1103 w 1775"/>
                  <a:gd name="T59" fmla="*/ 52 h 1753"/>
                  <a:gd name="T60" fmla="*/ 1244 w 1775"/>
                  <a:gd name="T61" fmla="*/ 34 h 1753"/>
                  <a:gd name="T62" fmla="*/ 1449 w 1775"/>
                  <a:gd name="T63" fmla="*/ 207 h 1753"/>
                  <a:gd name="T64" fmla="*/ 1605 w 1775"/>
                  <a:gd name="T65" fmla="*/ 223 h 1753"/>
                  <a:gd name="T66" fmla="*/ 1717 w 1775"/>
                  <a:gd name="T67" fmla="*/ 330 h 1753"/>
                  <a:gd name="T68" fmla="*/ 1763 w 1775"/>
                  <a:gd name="T69" fmla="*/ 466 h 1753"/>
                  <a:gd name="T70" fmla="*/ 1714 w 1775"/>
                  <a:gd name="T71" fmla="*/ 597 h 1753"/>
                  <a:gd name="T72" fmla="*/ 1562 w 1775"/>
                  <a:gd name="T73" fmla="*/ 656 h 1753"/>
                  <a:gd name="T74" fmla="*/ 1469 w 1775"/>
                  <a:gd name="T75" fmla="*/ 732 h 1753"/>
                  <a:gd name="T76" fmla="*/ 1392 w 1775"/>
                  <a:gd name="T77" fmla="*/ 718 h 1753"/>
                  <a:gd name="T78" fmla="*/ 1289 w 1775"/>
                  <a:gd name="T79" fmla="*/ 727 h 1753"/>
                  <a:gd name="T80" fmla="*/ 1207 w 1775"/>
                  <a:gd name="T81" fmla="*/ 708 h 1753"/>
                  <a:gd name="T82" fmla="*/ 1120 w 1775"/>
                  <a:gd name="T83" fmla="*/ 794 h 1753"/>
                  <a:gd name="T84" fmla="*/ 1164 w 1775"/>
                  <a:gd name="T85" fmla="*/ 927 h 1753"/>
                  <a:gd name="T86" fmla="*/ 1109 w 1775"/>
                  <a:gd name="T87" fmla="*/ 1025 h 1753"/>
                  <a:gd name="T88" fmla="*/ 1182 w 1775"/>
                  <a:gd name="T89" fmla="*/ 1040 h 1753"/>
                  <a:gd name="T90" fmla="*/ 1271 w 1775"/>
                  <a:gd name="T91" fmla="*/ 1110 h 1753"/>
                  <a:gd name="T92" fmla="*/ 1309 w 1775"/>
                  <a:gd name="T93" fmla="*/ 1230 h 1753"/>
                  <a:gd name="T94" fmla="*/ 1372 w 1775"/>
                  <a:gd name="T95" fmla="*/ 1229 h 1753"/>
                  <a:gd name="T96" fmla="*/ 1453 w 1775"/>
                  <a:gd name="T97" fmla="*/ 1374 h 1753"/>
                  <a:gd name="T98" fmla="*/ 1449 w 1775"/>
                  <a:gd name="T99" fmla="*/ 1519 h 1753"/>
                  <a:gd name="T100" fmla="*/ 1421 w 1775"/>
                  <a:gd name="T101" fmla="*/ 1565 h 1753"/>
                  <a:gd name="T102" fmla="*/ 1385 w 1775"/>
                  <a:gd name="T103" fmla="*/ 1694 h 1753"/>
                  <a:gd name="T104" fmla="*/ 1302 w 1775"/>
                  <a:gd name="T105" fmla="*/ 1732 h 1753"/>
                  <a:gd name="T106" fmla="*/ 1250 w 1775"/>
                  <a:gd name="T107" fmla="*/ 1641 h 1753"/>
                  <a:gd name="T108" fmla="*/ 1195 w 1775"/>
                  <a:gd name="T109" fmla="*/ 1691 h 1753"/>
                  <a:gd name="T110" fmla="*/ 1189 w 1775"/>
                  <a:gd name="T111" fmla="*/ 1563 h 1753"/>
                  <a:gd name="T112" fmla="*/ 1102 w 1775"/>
                  <a:gd name="T113" fmla="*/ 1488 h 1753"/>
                  <a:gd name="T114" fmla="*/ 1022 w 1775"/>
                  <a:gd name="T115" fmla="*/ 1362 h 1753"/>
                  <a:gd name="T116" fmla="*/ 885 w 1775"/>
                  <a:gd name="T117" fmla="*/ 1315 h 1753"/>
                  <a:gd name="T118" fmla="*/ 792 w 1775"/>
                  <a:gd name="T119" fmla="*/ 1302 h 1753"/>
                  <a:gd name="T120" fmla="*/ 764 w 1775"/>
                  <a:gd name="T121" fmla="*/ 1418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75" h="1753">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29" name="广西"/>
              <p:cNvSpPr/>
              <p:nvPr/>
            </p:nvSpPr>
            <p:spPr bwMode="auto">
              <a:xfrm>
                <a:off x="4375932" y="6364744"/>
                <a:ext cx="931846" cy="669321"/>
              </a:xfrm>
              <a:custGeom>
                <a:avLst/>
                <a:gdLst>
                  <a:gd name="T0" fmla="*/ 1018 w 2980"/>
                  <a:gd name="T1" fmla="*/ 1986 h 2145"/>
                  <a:gd name="T2" fmla="*/ 879 w 2980"/>
                  <a:gd name="T3" fmla="*/ 1879 h 2145"/>
                  <a:gd name="T4" fmla="*/ 786 w 2980"/>
                  <a:gd name="T5" fmla="*/ 1722 h 2145"/>
                  <a:gd name="T6" fmla="*/ 867 w 2980"/>
                  <a:gd name="T7" fmla="*/ 1563 h 2145"/>
                  <a:gd name="T8" fmla="*/ 768 w 2980"/>
                  <a:gd name="T9" fmla="*/ 1472 h 2145"/>
                  <a:gd name="T10" fmla="*/ 558 w 2980"/>
                  <a:gd name="T11" fmla="*/ 1450 h 2145"/>
                  <a:gd name="T12" fmla="*/ 427 w 2980"/>
                  <a:gd name="T13" fmla="*/ 1403 h 2145"/>
                  <a:gd name="T14" fmla="*/ 413 w 2980"/>
                  <a:gd name="T15" fmla="*/ 1291 h 2145"/>
                  <a:gd name="T16" fmla="*/ 499 w 2980"/>
                  <a:gd name="T17" fmla="*/ 1229 h 2145"/>
                  <a:gd name="T18" fmla="*/ 602 w 2980"/>
                  <a:gd name="T19" fmla="*/ 1225 h 2145"/>
                  <a:gd name="T20" fmla="*/ 617 w 2980"/>
                  <a:gd name="T21" fmla="*/ 976 h 2145"/>
                  <a:gd name="T22" fmla="*/ 500 w 2980"/>
                  <a:gd name="T23" fmla="*/ 983 h 2145"/>
                  <a:gd name="T24" fmla="*/ 408 w 2980"/>
                  <a:gd name="T25" fmla="*/ 940 h 2145"/>
                  <a:gd name="T26" fmla="*/ 340 w 2980"/>
                  <a:gd name="T27" fmla="*/ 955 h 2145"/>
                  <a:gd name="T28" fmla="*/ 269 w 2980"/>
                  <a:gd name="T29" fmla="*/ 871 h 2145"/>
                  <a:gd name="T30" fmla="*/ 112 w 2980"/>
                  <a:gd name="T31" fmla="*/ 783 h 2145"/>
                  <a:gd name="T32" fmla="*/ 19 w 2980"/>
                  <a:gd name="T33" fmla="*/ 776 h 2145"/>
                  <a:gd name="T34" fmla="*/ 86 w 2980"/>
                  <a:gd name="T35" fmla="*/ 708 h 2145"/>
                  <a:gd name="T36" fmla="*/ 220 w 2980"/>
                  <a:gd name="T37" fmla="*/ 624 h 2145"/>
                  <a:gd name="T38" fmla="*/ 353 w 2980"/>
                  <a:gd name="T39" fmla="*/ 589 h 2145"/>
                  <a:gd name="T40" fmla="*/ 491 w 2980"/>
                  <a:gd name="T41" fmla="*/ 669 h 2145"/>
                  <a:gd name="T42" fmla="*/ 641 w 2980"/>
                  <a:gd name="T43" fmla="*/ 694 h 2145"/>
                  <a:gd name="T44" fmla="*/ 757 w 2980"/>
                  <a:gd name="T45" fmla="*/ 584 h 2145"/>
                  <a:gd name="T46" fmla="*/ 980 w 2980"/>
                  <a:gd name="T47" fmla="*/ 480 h 2145"/>
                  <a:gd name="T48" fmla="*/ 1012 w 2980"/>
                  <a:gd name="T49" fmla="*/ 374 h 2145"/>
                  <a:gd name="T50" fmla="*/ 1129 w 2980"/>
                  <a:gd name="T51" fmla="*/ 416 h 2145"/>
                  <a:gd name="T52" fmla="*/ 1255 w 2980"/>
                  <a:gd name="T53" fmla="*/ 458 h 2145"/>
                  <a:gd name="T54" fmla="*/ 1328 w 2980"/>
                  <a:gd name="T55" fmla="*/ 538 h 2145"/>
                  <a:gd name="T56" fmla="*/ 1471 w 2980"/>
                  <a:gd name="T57" fmla="*/ 401 h 2145"/>
                  <a:gd name="T58" fmla="*/ 1613 w 2980"/>
                  <a:gd name="T59" fmla="*/ 444 h 2145"/>
                  <a:gd name="T60" fmla="*/ 1670 w 2980"/>
                  <a:gd name="T61" fmla="*/ 331 h 2145"/>
                  <a:gd name="T62" fmla="*/ 1796 w 2980"/>
                  <a:gd name="T63" fmla="*/ 346 h 2145"/>
                  <a:gd name="T64" fmla="*/ 1784 w 2980"/>
                  <a:gd name="T65" fmla="*/ 261 h 2145"/>
                  <a:gd name="T66" fmla="*/ 1935 w 2980"/>
                  <a:gd name="T67" fmla="*/ 224 h 2145"/>
                  <a:gd name="T68" fmla="*/ 2060 w 2980"/>
                  <a:gd name="T69" fmla="*/ 189 h 2145"/>
                  <a:gd name="T70" fmla="*/ 2121 w 2980"/>
                  <a:gd name="T71" fmla="*/ 149 h 2145"/>
                  <a:gd name="T72" fmla="*/ 2240 w 2980"/>
                  <a:gd name="T73" fmla="*/ 155 h 2145"/>
                  <a:gd name="T74" fmla="*/ 2370 w 2980"/>
                  <a:gd name="T75" fmla="*/ 78 h 2145"/>
                  <a:gd name="T76" fmla="*/ 2533 w 2980"/>
                  <a:gd name="T77" fmla="*/ 1 h 2145"/>
                  <a:gd name="T78" fmla="*/ 2634 w 2980"/>
                  <a:gd name="T79" fmla="*/ 171 h 2145"/>
                  <a:gd name="T80" fmla="*/ 2735 w 2980"/>
                  <a:gd name="T81" fmla="*/ 231 h 2145"/>
                  <a:gd name="T82" fmla="*/ 2668 w 2980"/>
                  <a:gd name="T83" fmla="*/ 413 h 2145"/>
                  <a:gd name="T84" fmla="*/ 2569 w 2980"/>
                  <a:gd name="T85" fmla="*/ 637 h 2145"/>
                  <a:gd name="T86" fmla="*/ 2713 w 2980"/>
                  <a:gd name="T87" fmla="*/ 544 h 2145"/>
                  <a:gd name="T88" fmla="*/ 2739 w 2980"/>
                  <a:gd name="T89" fmla="*/ 734 h 2145"/>
                  <a:gd name="T90" fmla="*/ 2961 w 2980"/>
                  <a:gd name="T91" fmla="*/ 705 h 2145"/>
                  <a:gd name="T92" fmla="*/ 2959 w 2980"/>
                  <a:gd name="T93" fmla="*/ 903 h 2145"/>
                  <a:gd name="T94" fmla="*/ 2897 w 2980"/>
                  <a:gd name="T95" fmla="*/ 1092 h 2145"/>
                  <a:gd name="T96" fmla="*/ 2752 w 2980"/>
                  <a:gd name="T97" fmla="*/ 1239 h 2145"/>
                  <a:gd name="T98" fmla="*/ 2676 w 2980"/>
                  <a:gd name="T99" fmla="*/ 1546 h 2145"/>
                  <a:gd name="T100" fmla="*/ 2500 w 2980"/>
                  <a:gd name="T101" fmla="*/ 1644 h 2145"/>
                  <a:gd name="T102" fmla="*/ 2481 w 2980"/>
                  <a:gd name="T103" fmla="*/ 1772 h 2145"/>
                  <a:gd name="T104" fmla="*/ 2335 w 2980"/>
                  <a:gd name="T105" fmla="*/ 1809 h 2145"/>
                  <a:gd name="T106" fmla="*/ 2278 w 2980"/>
                  <a:gd name="T107" fmla="*/ 1928 h 2145"/>
                  <a:gd name="T108" fmla="*/ 2137 w 2980"/>
                  <a:gd name="T109" fmla="*/ 2010 h 2145"/>
                  <a:gd name="T110" fmla="*/ 2004 w 2980"/>
                  <a:gd name="T111" fmla="*/ 2068 h 2145"/>
                  <a:gd name="T112" fmla="*/ 1953 w 2980"/>
                  <a:gd name="T113" fmla="*/ 2042 h 2145"/>
                  <a:gd name="T114" fmla="*/ 1857 w 2980"/>
                  <a:gd name="T115" fmla="*/ 2112 h 2145"/>
                  <a:gd name="T116" fmla="*/ 1733 w 2980"/>
                  <a:gd name="T117" fmla="*/ 2048 h 2145"/>
                  <a:gd name="T118" fmla="*/ 1608 w 2980"/>
                  <a:gd name="T119" fmla="*/ 2002 h 2145"/>
                  <a:gd name="T120" fmla="*/ 1566 w 2980"/>
                  <a:gd name="T121" fmla="*/ 2055 h 2145"/>
                  <a:gd name="T122" fmla="*/ 1211 w 2980"/>
                  <a:gd name="T123" fmla="*/ 2041 h 2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7" y="502"/>
                    </a:lnTo>
                    <a:lnTo>
                      <a:pt x="987"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0" name="云南"/>
              <p:cNvSpPr/>
              <p:nvPr/>
            </p:nvSpPr>
            <p:spPr bwMode="auto">
              <a:xfrm>
                <a:off x="3505606" y="5917370"/>
                <a:ext cx="1081636" cy="1113959"/>
              </a:xfrm>
              <a:custGeom>
                <a:avLst/>
                <a:gdLst>
                  <a:gd name="T0" fmla="*/ 748 w 3417"/>
                  <a:gd name="T1" fmla="*/ 167 h 3582"/>
                  <a:gd name="T2" fmla="*/ 679 w 3417"/>
                  <a:gd name="T3" fmla="*/ 344 h 3582"/>
                  <a:gd name="T4" fmla="*/ 525 w 3417"/>
                  <a:gd name="T5" fmla="*/ 338 h 3582"/>
                  <a:gd name="T6" fmla="*/ 466 w 3417"/>
                  <a:gd name="T7" fmla="*/ 635 h 3582"/>
                  <a:gd name="T8" fmla="*/ 621 w 3417"/>
                  <a:gd name="T9" fmla="*/ 787 h 3582"/>
                  <a:gd name="T10" fmla="*/ 557 w 3417"/>
                  <a:gd name="T11" fmla="*/ 1327 h 3582"/>
                  <a:gd name="T12" fmla="*/ 437 w 3417"/>
                  <a:gd name="T13" fmla="*/ 1491 h 3582"/>
                  <a:gd name="T14" fmla="*/ 244 w 3417"/>
                  <a:gd name="T15" fmla="*/ 1657 h 3582"/>
                  <a:gd name="T16" fmla="*/ 117 w 3417"/>
                  <a:gd name="T17" fmla="*/ 1845 h 3582"/>
                  <a:gd name="T18" fmla="*/ 75 w 3417"/>
                  <a:gd name="T19" fmla="*/ 2079 h 3582"/>
                  <a:gd name="T20" fmla="*/ 265 w 3417"/>
                  <a:gd name="T21" fmla="*/ 2183 h 3582"/>
                  <a:gd name="T22" fmla="*/ 469 w 3417"/>
                  <a:gd name="T23" fmla="*/ 2250 h 3582"/>
                  <a:gd name="T24" fmla="*/ 503 w 3417"/>
                  <a:gd name="T25" fmla="*/ 2540 h 3582"/>
                  <a:gd name="T26" fmla="*/ 678 w 3417"/>
                  <a:gd name="T27" fmla="*/ 2653 h 3582"/>
                  <a:gd name="T28" fmla="*/ 635 w 3417"/>
                  <a:gd name="T29" fmla="*/ 2829 h 3582"/>
                  <a:gd name="T30" fmla="*/ 705 w 3417"/>
                  <a:gd name="T31" fmla="*/ 3092 h 3582"/>
                  <a:gd name="T32" fmla="*/ 848 w 3417"/>
                  <a:gd name="T33" fmla="*/ 3240 h 3582"/>
                  <a:gd name="T34" fmla="*/ 957 w 3417"/>
                  <a:gd name="T35" fmla="*/ 3387 h 3582"/>
                  <a:gd name="T36" fmla="*/ 1268 w 3417"/>
                  <a:gd name="T37" fmla="*/ 3316 h 3582"/>
                  <a:gd name="T38" fmla="*/ 1355 w 3417"/>
                  <a:gd name="T39" fmla="*/ 3508 h 3582"/>
                  <a:gd name="T40" fmla="*/ 1590 w 3417"/>
                  <a:gd name="T41" fmla="*/ 3549 h 3582"/>
                  <a:gd name="T42" fmla="*/ 1580 w 3417"/>
                  <a:gd name="T43" fmla="*/ 3290 h 3582"/>
                  <a:gd name="T44" fmla="*/ 1613 w 3417"/>
                  <a:gd name="T45" fmla="*/ 3009 h 3582"/>
                  <a:gd name="T46" fmla="*/ 1836 w 3417"/>
                  <a:gd name="T47" fmla="*/ 2998 h 3582"/>
                  <a:gd name="T48" fmla="*/ 2064 w 3417"/>
                  <a:gd name="T49" fmla="*/ 3036 h 3582"/>
                  <a:gd name="T50" fmla="*/ 2289 w 3417"/>
                  <a:gd name="T51" fmla="*/ 2985 h 3582"/>
                  <a:gd name="T52" fmla="*/ 2513 w 3417"/>
                  <a:gd name="T53" fmla="*/ 3069 h 3582"/>
                  <a:gd name="T54" fmla="*/ 2668 w 3417"/>
                  <a:gd name="T55" fmla="*/ 2985 h 3582"/>
                  <a:gd name="T56" fmla="*/ 2896 w 3417"/>
                  <a:gd name="T57" fmla="*/ 2809 h 3582"/>
                  <a:gd name="T58" fmla="*/ 3109 w 3417"/>
                  <a:gd name="T59" fmla="*/ 2790 h 3582"/>
                  <a:gd name="T60" fmla="*/ 3287 w 3417"/>
                  <a:gd name="T61" fmla="*/ 2667 h 3582"/>
                  <a:gd name="T62" fmla="*/ 3360 w 3417"/>
                  <a:gd name="T63" fmla="*/ 2413 h 3582"/>
                  <a:gd name="T64" fmla="*/ 3170 w 3417"/>
                  <a:gd name="T65" fmla="*/ 2399 h 3582"/>
                  <a:gd name="T66" fmla="*/ 3041 w 3417"/>
                  <a:gd name="T67" fmla="*/ 2373 h 3582"/>
                  <a:gd name="T68" fmla="*/ 2824 w 3417"/>
                  <a:gd name="T69" fmla="*/ 2294 h 3582"/>
                  <a:gd name="T70" fmla="*/ 2841 w 3417"/>
                  <a:gd name="T71" fmla="*/ 1988 h 3582"/>
                  <a:gd name="T72" fmla="*/ 2819 w 3417"/>
                  <a:gd name="T73" fmla="*/ 1847 h 3582"/>
                  <a:gd name="T74" fmla="*/ 2739 w 3417"/>
                  <a:gd name="T75" fmla="*/ 1674 h 3582"/>
                  <a:gd name="T76" fmla="*/ 2840 w 3417"/>
                  <a:gd name="T77" fmla="*/ 1326 h 3582"/>
                  <a:gd name="T78" fmla="*/ 2523 w 3417"/>
                  <a:gd name="T79" fmla="*/ 1296 h 3582"/>
                  <a:gd name="T80" fmla="*/ 2496 w 3417"/>
                  <a:gd name="T81" fmla="*/ 1087 h 3582"/>
                  <a:gd name="T82" fmla="*/ 2713 w 3417"/>
                  <a:gd name="T83" fmla="*/ 1013 h 3582"/>
                  <a:gd name="T84" fmla="*/ 2965 w 3417"/>
                  <a:gd name="T85" fmla="*/ 1022 h 3582"/>
                  <a:gd name="T86" fmla="*/ 3136 w 3417"/>
                  <a:gd name="T87" fmla="*/ 817 h 3582"/>
                  <a:gd name="T88" fmla="*/ 3072 w 3417"/>
                  <a:gd name="T89" fmla="*/ 675 h 3582"/>
                  <a:gd name="T90" fmla="*/ 2787 w 3417"/>
                  <a:gd name="T91" fmla="*/ 671 h 3582"/>
                  <a:gd name="T92" fmla="*/ 2759 w 3417"/>
                  <a:gd name="T93" fmla="*/ 542 h 3582"/>
                  <a:gd name="T94" fmla="*/ 2639 w 3417"/>
                  <a:gd name="T95" fmla="*/ 419 h 3582"/>
                  <a:gd name="T96" fmla="*/ 2511 w 3417"/>
                  <a:gd name="T97" fmla="*/ 566 h 3582"/>
                  <a:gd name="T98" fmla="*/ 2306 w 3417"/>
                  <a:gd name="T99" fmla="*/ 913 h 3582"/>
                  <a:gd name="T100" fmla="*/ 2213 w 3417"/>
                  <a:gd name="T101" fmla="*/ 1152 h 3582"/>
                  <a:gd name="T102" fmla="*/ 2184 w 3417"/>
                  <a:gd name="T103" fmla="*/ 1383 h 3582"/>
                  <a:gd name="T104" fmla="*/ 1934 w 3417"/>
                  <a:gd name="T105" fmla="*/ 1416 h 3582"/>
                  <a:gd name="T106" fmla="*/ 1685 w 3417"/>
                  <a:gd name="T107" fmla="*/ 1404 h 3582"/>
                  <a:gd name="T108" fmla="*/ 1619 w 3417"/>
                  <a:gd name="T109" fmla="*/ 1254 h 3582"/>
                  <a:gd name="T110" fmla="*/ 1619 w 3417"/>
                  <a:gd name="T111" fmla="*/ 1116 h 3582"/>
                  <a:gd name="T112" fmla="*/ 1502 w 3417"/>
                  <a:gd name="T113" fmla="*/ 912 h 3582"/>
                  <a:gd name="T114" fmla="*/ 1353 w 3417"/>
                  <a:gd name="T115" fmla="*/ 650 h 3582"/>
                  <a:gd name="T116" fmla="*/ 1215 w 3417"/>
                  <a:gd name="T117" fmla="*/ 634 h 3582"/>
                  <a:gd name="T118" fmla="*/ 1205 w 3417"/>
                  <a:gd name="T119" fmla="*/ 427 h 3582"/>
                  <a:gd name="T120" fmla="*/ 1075 w 3417"/>
                  <a:gd name="T121" fmla="*/ 193 h 3582"/>
                  <a:gd name="T122" fmla="*/ 929 w 3417"/>
                  <a:gd name="T123" fmla="*/ 344 h 3582"/>
                  <a:gd name="T124" fmla="*/ 844 w 3417"/>
                  <a:gd name="T125" fmla="*/ 233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7" h="3582">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1" name="青海"/>
              <p:cNvSpPr/>
              <p:nvPr/>
            </p:nvSpPr>
            <p:spPr bwMode="auto">
              <a:xfrm>
                <a:off x="2826794" y="4489570"/>
                <a:ext cx="1489221" cy="1084001"/>
              </a:xfrm>
              <a:custGeom>
                <a:avLst/>
                <a:gdLst>
                  <a:gd name="T0" fmla="*/ 4484 w 4767"/>
                  <a:gd name="T1" fmla="*/ 1080 h 3475"/>
                  <a:gd name="T2" fmla="*/ 4267 w 4767"/>
                  <a:gd name="T3" fmla="*/ 940 h 3475"/>
                  <a:gd name="T4" fmla="*/ 3970 w 4767"/>
                  <a:gd name="T5" fmla="*/ 724 h 3475"/>
                  <a:gd name="T6" fmla="*/ 3855 w 4767"/>
                  <a:gd name="T7" fmla="*/ 686 h 3475"/>
                  <a:gd name="T8" fmla="*/ 3520 w 4767"/>
                  <a:gd name="T9" fmla="*/ 407 h 3475"/>
                  <a:gd name="T10" fmla="*/ 3316 w 4767"/>
                  <a:gd name="T11" fmla="*/ 341 h 3475"/>
                  <a:gd name="T12" fmla="*/ 3107 w 4767"/>
                  <a:gd name="T13" fmla="*/ 338 h 3475"/>
                  <a:gd name="T14" fmla="*/ 2841 w 4767"/>
                  <a:gd name="T15" fmla="*/ 214 h 3475"/>
                  <a:gd name="T16" fmla="*/ 2741 w 4767"/>
                  <a:gd name="T17" fmla="*/ 462 h 3475"/>
                  <a:gd name="T18" fmla="*/ 2572 w 4767"/>
                  <a:gd name="T19" fmla="*/ 613 h 3475"/>
                  <a:gd name="T20" fmla="*/ 2258 w 4767"/>
                  <a:gd name="T21" fmla="*/ 510 h 3475"/>
                  <a:gd name="T22" fmla="*/ 1977 w 4767"/>
                  <a:gd name="T23" fmla="*/ 266 h 3475"/>
                  <a:gd name="T24" fmla="*/ 1714 w 4767"/>
                  <a:gd name="T25" fmla="*/ 140 h 3475"/>
                  <a:gd name="T26" fmla="*/ 1379 w 4767"/>
                  <a:gd name="T27" fmla="*/ 13 h 3475"/>
                  <a:gd name="T28" fmla="*/ 995 w 4767"/>
                  <a:gd name="T29" fmla="*/ 77 h 3475"/>
                  <a:gd name="T30" fmla="*/ 575 w 4767"/>
                  <a:gd name="T31" fmla="*/ 226 h 3475"/>
                  <a:gd name="T32" fmla="*/ 747 w 4767"/>
                  <a:gd name="T33" fmla="*/ 602 h 3475"/>
                  <a:gd name="T34" fmla="*/ 637 w 4767"/>
                  <a:gd name="T35" fmla="*/ 872 h 3475"/>
                  <a:gd name="T36" fmla="*/ 684 w 4767"/>
                  <a:gd name="T37" fmla="*/ 1099 h 3475"/>
                  <a:gd name="T38" fmla="*/ 620 w 4767"/>
                  <a:gd name="T39" fmla="*/ 1228 h 3475"/>
                  <a:gd name="T40" fmla="*/ 297 w 4767"/>
                  <a:gd name="T41" fmla="*/ 1142 h 3475"/>
                  <a:gd name="T42" fmla="*/ 151 w 4767"/>
                  <a:gd name="T43" fmla="*/ 1229 h 3475"/>
                  <a:gd name="T44" fmla="*/ 160 w 4767"/>
                  <a:gd name="T45" fmla="*/ 1402 h 3475"/>
                  <a:gd name="T46" fmla="*/ 48 w 4767"/>
                  <a:gd name="T47" fmla="*/ 1621 h 3475"/>
                  <a:gd name="T48" fmla="*/ 102 w 4767"/>
                  <a:gd name="T49" fmla="*/ 1783 h 3475"/>
                  <a:gd name="T50" fmla="*/ 25 w 4767"/>
                  <a:gd name="T51" fmla="*/ 2058 h 3475"/>
                  <a:gd name="T52" fmla="*/ 154 w 4767"/>
                  <a:gd name="T53" fmla="*/ 2283 h 3475"/>
                  <a:gd name="T54" fmla="*/ 349 w 4767"/>
                  <a:gd name="T55" fmla="*/ 2480 h 3475"/>
                  <a:gd name="T56" fmla="*/ 535 w 4767"/>
                  <a:gd name="T57" fmla="*/ 2458 h 3475"/>
                  <a:gd name="T58" fmla="*/ 805 w 4767"/>
                  <a:gd name="T59" fmla="*/ 2695 h 3475"/>
                  <a:gd name="T60" fmla="*/ 1068 w 4767"/>
                  <a:gd name="T61" fmla="*/ 2800 h 3475"/>
                  <a:gd name="T62" fmla="*/ 1293 w 4767"/>
                  <a:gd name="T63" fmla="*/ 2908 h 3475"/>
                  <a:gd name="T64" fmla="*/ 1575 w 4767"/>
                  <a:gd name="T65" fmla="*/ 2940 h 3475"/>
                  <a:gd name="T66" fmla="*/ 1799 w 4767"/>
                  <a:gd name="T67" fmla="*/ 3128 h 3475"/>
                  <a:gd name="T68" fmla="*/ 1898 w 4767"/>
                  <a:gd name="T69" fmla="*/ 3362 h 3475"/>
                  <a:gd name="T70" fmla="*/ 2118 w 4767"/>
                  <a:gd name="T71" fmla="*/ 3459 h 3475"/>
                  <a:gd name="T72" fmla="*/ 2153 w 4767"/>
                  <a:gd name="T73" fmla="*/ 3342 h 3475"/>
                  <a:gd name="T74" fmla="*/ 2363 w 4767"/>
                  <a:gd name="T75" fmla="*/ 3450 h 3475"/>
                  <a:gd name="T76" fmla="*/ 2490 w 4767"/>
                  <a:gd name="T77" fmla="*/ 3308 h 3475"/>
                  <a:gd name="T78" fmla="*/ 2607 w 4767"/>
                  <a:gd name="T79" fmla="*/ 3183 h 3475"/>
                  <a:gd name="T80" fmla="*/ 2667 w 4767"/>
                  <a:gd name="T81" fmla="*/ 3041 h 3475"/>
                  <a:gd name="T82" fmla="*/ 2714 w 4767"/>
                  <a:gd name="T83" fmla="*/ 2824 h 3475"/>
                  <a:gd name="T84" fmla="*/ 2705 w 4767"/>
                  <a:gd name="T85" fmla="*/ 2666 h 3475"/>
                  <a:gd name="T86" fmla="*/ 2815 w 4767"/>
                  <a:gd name="T87" fmla="*/ 2484 h 3475"/>
                  <a:gd name="T88" fmla="*/ 3033 w 4767"/>
                  <a:gd name="T89" fmla="*/ 2568 h 3475"/>
                  <a:gd name="T90" fmla="*/ 3163 w 4767"/>
                  <a:gd name="T91" fmla="*/ 2858 h 3475"/>
                  <a:gd name="T92" fmla="*/ 3390 w 4767"/>
                  <a:gd name="T93" fmla="*/ 3058 h 3475"/>
                  <a:gd name="T94" fmla="*/ 3562 w 4767"/>
                  <a:gd name="T95" fmla="*/ 3006 h 3475"/>
                  <a:gd name="T96" fmla="*/ 3656 w 4767"/>
                  <a:gd name="T97" fmla="*/ 3139 h 3475"/>
                  <a:gd name="T98" fmla="*/ 3791 w 4767"/>
                  <a:gd name="T99" fmla="*/ 3233 h 3475"/>
                  <a:gd name="T100" fmla="*/ 3971 w 4767"/>
                  <a:gd name="T101" fmla="*/ 3197 h 3475"/>
                  <a:gd name="T102" fmla="*/ 4081 w 4767"/>
                  <a:gd name="T103" fmla="*/ 2974 h 3475"/>
                  <a:gd name="T104" fmla="*/ 4211 w 4767"/>
                  <a:gd name="T105" fmla="*/ 2888 h 3475"/>
                  <a:gd name="T106" fmla="*/ 4101 w 4767"/>
                  <a:gd name="T107" fmla="*/ 2763 h 3475"/>
                  <a:gd name="T108" fmla="*/ 3917 w 4767"/>
                  <a:gd name="T109" fmla="*/ 2548 h 3475"/>
                  <a:gd name="T110" fmla="*/ 4074 w 4767"/>
                  <a:gd name="T111" fmla="*/ 2490 h 3475"/>
                  <a:gd name="T112" fmla="*/ 4310 w 4767"/>
                  <a:gd name="T113" fmla="*/ 2584 h 3475"/>
                  <a:gd name="T114" fmla="*/ 4414 w 4767"/>
                  <a:gd name="T115" fmla="*/ 2449 h 3475"/>
                  <a:gd name="T116" fmla="*/ 4499 w 4767"/>
                  <a:gd name="T117" fmla="*/ 2126 h 3475"/>
                  <a:gd name="T118" fmla="*/ 4622 w 4767"/>
                  <a:gd name="T119" fmla="*/ 1986 h 3475"/>
                  <a:gd name="T120" fmla="*/ 4720 w 4767"/>
                  <a:gd name="T121" fmla="*/ 1784 h 3475"/>
                  <a:gd name="T122" fmla="*/ 4623 w 4767"/>
                  <a:gd name="T123" fmla="*/ 1483 h 3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2" name="西藏"/>
              <p:cNvSpPr/>
              <p:nvPr/>
            </p:nvSpPr>
            <p:spPr bwMode="auto">
              <a:xfrm>
                <a:off x="1558665" y="4681931"/>
                <a:ext cx="2238167" cy="1468724"/>
              </a:xfrm>
              <a:custGeom>
                <a:avLst/>
                <a:gdLst>
                  <a:gd name="T0" fmla="*/ 7031 w 7150"/>
                  <a:gd name="T1" fmla="*/ 2898 h 4733"/>
                  <a:gd name="T2" fmla="*/ 7084 w 7150"/>
                  <a:gd name="T3" fmla="*/ 3189 h 4733"/>
                  <a:gd name="T4" fmla="*/ 7132 w 7150"/>
                  <a:gd name="T5" fmla="*/ 3593 h 4733"/>
                  <a:gd name="T6" fmla="*/ 7083 w 7150"/>
                  <a:gd name="T7" fmla="*/ 4058 h 4733"/>
                  <a:gd name="T8" fmla="*/ 6950 w 7150"/>
                  <a:gd name="T9" fmla="*/ 4115 h 4733"/>
                  <a:gd name="T10" fmla="*/ 6864 w 7150"/>
                  <a:gd name="T11" fmla="*/ 4456 h 4733"/>
                  <a:gd name="T12" fmla="*/ 6653 w 7150"/>
                  <a:gd name="T13" fmla="*/ 4387 h 4733"/>
                  <a:gd name="T14" fmla="*/ 6435 w 7150"/>
                  <a:gd name="T15" fmla="*/ 4373 h 4733"/>
                  <a:gd name="T16" fmla="*/ 6285 w 7150"/>
                  <a:gd name="T17" fmla="*/ 4528 h 4733"/>
                  <a:gd name="T18" fmla="*/ 5894 w 7150"/>
                  <a:gd name="T19" fmla="*/ 4318 h 4733"/>
                  <a:gd name="T20" fmla="*/ 5095 w 7150"/>
                  <a:gd name="T21" fmla="*/ 4600 h 4733"/>
                  <a:gd name="T22" fmla="*/ 4581 w 7150"/>
                  <a:gd name="T23" fmla="*/ 4667 h 4733"/>
                  <a:gd name="T24" fmla="*/ 4323 w 7150"/>
                  <a:gd name="T25" fmla="*/ 4387 h 4733"/>
                  <a:gd name="T26" fmla="*/ 4127 w 7150"/>
                  <a:gd name="T27" fmla="*/ 4124 h 4733"/>
                  <a:gd name="T28" fmla="*/ 3734 w 7150"/>
                  <a:gd name="T29" fmla="*/ 3951 h 4733"/>
                  <a:gd name="T30" fmla="*/ 3334 w 7150"/>
                  <a:gd name="T31" fmla="*/ 4075 h 4733"/>
                  <a:gd name="T32" fmla="*/ 3190 w 7150"/>
                  <a:gd name="T33" fmla="*/ 4078 h 4733"/>
                  <a:gd name="T34" fmla="*/ 2955 w 7150"/>
                  <a:gd name="T35" fmla="*/ 3920 h 4733"/>
                  <a:gd name="T36" fmla="*/ 2594 w 7150"/>
                  <a:gd name="T37" fmla="*/ 3863 h 4733"/>
                  <a:gd name="T38" fmla="*/ 2351 w 7150"/>
                  <a:gd name="T39" fmla="*/ 3763 h 4733"/>
                  <a:gd name="T40" fmla="*/ 2160 w 7150"/>
                  <a:gd name="T41" fmla="*/ 3684 h 4733"/>
                  <a:gd name="T42" fmla="*/ 1969 w 7150"/>
                  <a:gd name="T43" fmla="*/ 3499 h 4733"/>
                  <a:gd name="T44" fmla="*/ 1780 w 7150"/>
                  <a:gd name="T45" fmla="*/ 3293 h 4733"/>
                  <a:gd name="T46" fmla="*/ 1629 w 7150"/>
                  <a:gd name="T47" fmla="*/ 2969 h 4733"/>
                  <a:gd name="T48" fmla="*/ 1363 w 7150"/>
                  <a:gd name="T49" fmla="*/ 2779 h 4733"/>
                  <a:gd name="T50" fmla="*/ 1145 w 7150"/>
                  <a:gd name="T51" fmla="*/ 2528 h 4733"/>
                  <a:gd name="T52" fmla="*/ 887 w 7150"/>
                  <a:gd name="T53" fmla="*/ 2246 h 4733"/>
                  <a:gd name="T54" fmla="*/ 664 w 7150"/>
                  <a:gd name="T55" fmla="*/ 2360 h 4733"/>
                  <a:gd name="T56" fmla="*/ 352 w 7150"/>
                  <a:gd name="T57" fmla="*/ 1998 h 4733"/>
                  <a:gd name="T58" fmla="*/ 125 w 7150"/>
                  <a:gd name="T59" fmla="*/ 1758 h 4733"/>
                  <a:gd name="T60" fmla="*/ 23 w 7150"/>
                  <a:gd name="T61" fmla="*/ 1458 h 4733"/>
                  <a:gd name="T62" fmla="*/ 27 w 7150"/>
                  <a:gd name="T63" fmla="*/ 1129 h 4733"/>
                  <a:gd name="T64" fmla="*/ 224 w 7150"/>
                  <a:gd name="T65" fmla="*/ 1144 h 4733"/>
                  <a:gd name="T66" fmla="*/ 359 w 7150"/>
                  <a:gd name="T67" fmla="*/ 803 h 4733"/>
                  <a:gd name="T68" fmla="*/ 437 w 7150"/>
                  <a:gd name="T69" fmla="*/ 372 h 4733"/>
                  <a:gd name="T70" fmla="*/ 787 w 7150"/>
                  <a:gd name="T71" fmla="*/ 344 h 4733"/>
                  <a:gd name="T72" fmla="*/ 1055 w 7150"/>
                  <a:gd name="T73" fmla="*/ 24 h 4733"/>
                  <a:gd name="T74" fmla="*/ 1310 w 7150"/>
                  <a:gd name="T75" fmla="*/ 95 h 4733"/>
                  <a:gd name="T76" fmla="*/ 1717 w 7150"/>
                  <a:gd name="T77" fmla="*/ 148 h 4733"/>
                  <a:gd name="T78" fmla="*/ 1955 w 7150"/>
                  <a:gd name="T79" fmla="*/ 233 h 4733"/>
                  <a:gd name="T80" fmla="*/ 2298 w 7150"/>
                  <a:gd name="T81" fmla="*/ 363 h 4733"/>
                  <a:gd name="T82" fmla="*/ 2787 w 7150"/>
                  <a:gd name="T83" fmla="*/ 352 h 4733"/>
                  <a:gd name="T84" fmla="*/ 3146 w 7150"/>
                  <a:gd name="T85" fmla="*/ 232 h 4733"/>
                  <a:gd name="T86" fmla="*/ 3464 w 7150"/>
                  <a:gd name="T87" fmla="*/ 224 h 4733"/>
                  <a:gd name="T88" fmla="*/ 3869 w 7150"/>
                  <a:gd name="T89" fmla="*/ 266 h 4733"/>
                  <a:gd name="T90" fmla="*/ 4125 w 7150"/>
                  <a:gd name="T91" fmla="*/ 413 h 4733"/>
                  <a:gd name="T92" fmla="*/ 4261 w 7150"/>
                  <a:gd name="T93" fmla="*/ 634 h 4733"/>
                  <a:gd name="T94" fmla="*/ 4122 w 7150"/>
                  <a:gd name="T95" fmla="*/ 857 h 4733"/>
                  <a:gd name="T96" fmla="*/ 4192 w 7150"/>
                  <a:gd name="T97" fmla="*/ 1090 h 4733"/>
                  <a:gd name="T98" fmla="*/ 4111 w 7150"/>
                  <a:gd name="T99" fmla="*/ 1367 h 4733"/>
                  <a:gd name="T100" fmla="*/ 4156 w 7150"/>
                  <a:gd name="T101" fmla="*/ 1628 h 4733"/>
                  <a:gd name="T102" fmla="*/ 4388 w 7150"/>
                  <a:gd name="T103" fmla="*/ 1878 h 4733"/>
                  <a:gd name="T104" fmla="*/ 4596 w 7150"/>
                  <a:gd name="T105" fmla="*/ 1882 h 4733"/>
                  <a:gd name="T106" fmla="*/ 4870 w 7150"/>
                  <a:gd name="T107" fmla="*/ 2140 h 4733"/>
                  <a:gd name="T108" fmla="*/ 5218 w 7150"/>
                  <a:gd name="T109" fmla="*/ 2265 h 4733"/>
                  <a:gd name="T110" fmla="*/ 5507 w 7150"/>
                  <a:gd name="T111" fmla="*/ 2375 h 4733"/>
                  <a:gd name="T112" fmla="*/ 5780 w 7150"/>
                  <a:gd name="T113" fmla="*/ 2421 h 4733"/>
                  <a:gd name="T114" fmla="*/ 5919 w 7150"/>
                  <a:gd name="T115" fmla="*/ 2566 h 4733"/>
                  <a:gd name="T116" fmla="*/ 6049 w 7150"/>
                  <a:gd name="T117" fmla="*/ 2783 h 4733"/>
                  <a:gd name="T118" fmla="*/ 6193 w 7150"/>
                  <a:gd name="T119" fmla="*/ 2848 h 4733"/>
                  <a:gd name="T120" fmla="*/ 6276 w 7150"/>
                  <a:gd name="T121" fmla="*/ 2763 h 4733"/>
                  <a:gd name="T122" fmla="*/ 6478 w 7150"/>
                  <a:gd name="T123" fmla="*/ 2718 h 4733"/>
                  <a:gd name="T124" fmla="*/ 6657 w 7150"/>
                  <a:gd name="T125" fmla="*/ 2594 h 4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3" name="新疆"/>
              <p:cNvSpPr/>
              <p:nvPr/>
            </p:nvSpPr>
            <p:spPr bwMode="auto">
              <a:xfrm>
                <a:off x="1352554" y="3065784"/>
                <a:ext cx="2376132" cy="1808508"/>
              </a:xfrm>
              <a:custGeom>
                <a:avLst/>
                <a:gdLst>
                  <a:gd name="T0" fmla="*/ 7312 w 7557"/>
                  <a:gd name="T1" fmla="*/ 2647 h 5874"/>
                  <a:gd name="T2" fmla="*/ 7035 w 7557"/>
                  <a:gd name="T3" fmla="*/ 2362 h 5874"/>
                  <a:gd name="T4" fmla="*/ 6457 w 7557"/>
                  <a:gd name="T5" fmla="*/ 2072 h 5874"/>
                  <a:gd name="T6" fmla="*/ 6089 w 7557"/>
                  <a:gd name="T7" fmla="*/ 1917 h 5874"/>
                  <a:gd name="T8" fmla="*/ 6152 w 7557"/>
                  <a:gd name="T9" fmla="*/ 1496 h 5874"/>
                  <a:gd name="T10" fmla="*/ 6157 w 7557"/>
                  <a:gd name="T11" fmla="*/ 1125 h 5874"/>
                  <a:gd name="T12" fmla="*/ 5989 w 7557"/>
                  <a:gd name="T13" fmla="*/ 736 h 5874"/>
                  <a:gd name="T14" fmla="*/ 5713 w 7557"/>
                  <a:gd name="T15" fmla="*/ 562 h 5874"/>
                  <a:gd name="T16" fmla="*/ 5468 w 7557"/>
                  <a:gd name="T17" fmla="*/ 159 h 5874"/>
                  <a:gd name="T18" fmla="*/ 5285 w 7557"/>
                  <a:gd name="T19" fmla="*/ 0 h 5874"/>
                  <a:gd name="T20" fmla="*/ 5011 w 7557"/>
                  <a:gd name="T21" fmla="*/ 246 h 5874"/>
                  <a:gd name="T22" fmla="*/ 4728 w 7557"/>
                  <a:gd name="T23" fmla="*/ 610 h 5874"/>
                  <a:gd name="T24" fmla="*/ 4421 w 7557"/>
                  <a:gd name="T25" fmla="*/ 791 h 5874"/>
                  <a:gd name="T26" fmla="*/ 4019 w 7557"/>
                  <a:gd name="T27" fmla="*/ 567 h 5874"/>
                  <a:gd name="T28" fmla="*/ 3604 w 7557"/>
                  <a:gd name="T29" fmla="*/ 1072 h 5874"/>
                  <a:gd name="T30" fmla="*/ 3381 w 7557"/>
                  <a:gd name="T31" fmla="*/ 1195 h 5874"/>
                  <a:gd name="T32" fmla="*/ 2975 w 7557"/>
                  <a:gd name="T33" fmla="*/ 1191 h 5874"/>
                  <a:gd name="T34" fmla="*/ 2786 w 7557"/>
                  <a:gd name="T35" fmla="*/ 1257 h 5874"/>
                  <a:gd name="T36" fmla="*/ 2830 w 7557"/>
                  <a:gd name="T37" fmla="*/ 1655 h 5874"/>
                  <a:gd name="T38" fmla="*/ 2723 w 7557"/>
                  <a:gd name="T39" fmla="*/ 2043 h 5874"/>
                  <a:gd name="T40" fmla="*/ 2565 w 7557"/>
                  <a:gd name="T41" fmla="*/ 2244 h 5874"/>
                  <a:gd name="T42" fmla="*/ 2433 w 7557"/>
                  <a:gd name="T43" fmla="*/ 2428 h 5874"/>
                  <a:gd name="T44" fmla="*/ 2035 w 7557"/>
                  <a:gd name="T45" fmla="*/ 2509 h 5874"/>
                  <a:gd name="T46" fmla="*/ 1570 w 7557"/>
                  <a:gd name="T47" fmla="*/ 2614 h 5874"/>
                  <a:gd name="T48" fmla="*/ 1235 w 7557"/>
                  <a:gd name="T49" fmla="*/ 2643 h 5874"/>
                  <a:gd name="T50" fmla="*/ 919 w 7557"/>
                  <a:gd name="T51" fmla="*/ 2730 h 5874"/>
                  <a:gd name="T52" fmla="*/ 693 w 7557"/>
                  <a:gd name="T53" fmla="*/ 2584 h 5874"/>
                  <a:gd name="T54" fmla="*/ 497 w 7557"/>
                  <a:gd name="T55" fmla="*/ 2641 h 5874"/>
                  <a:gd name="T56" fmla="*/ 152 w 7557"/>
                  <a:gd name="T57" fmla="*/ 2851 h 5874"/>
                  <a:gd name="T58" fmla="*/ 59 w 7557"/>
                  <a:gd name="T59" fmla="*/ 3076 h 5874"/>
                  <a:gd name="T60" fmla="*/ 282 w 7557"/>
                  <a:gd name="T61" fmla="*/ 3290 h 5874"/>
                  <a:gd name="T62" fmla="*/ 289 w 7557"/>
                  <a:gd name="T63" fmla="*/ 3698 h 5874"/>
                  <a:gd name="T64" fmla="*/ 153 w 7557"/>
                  <a:gd name="T65" fmla="*/ 3884 h 5874"/>
                  <a:gd name="T66" fmla="*/ 138 w 7557"/>
                  <a:gd name="T67" fmla="*/ 4019 h 5874"/>
                  <a:gd name="T68" fmla="*/ 355 w 7557"/>
                  <a:gd name="T69" fmla="*/ 4188 h 5874"/>
                  <a:gd name="T70" fmla="*/ 345 w 7557"/>
                  <a:gd name="T71" fmla="*/ 4525 h 5874"/>
                  <a:gd name="T72" fmla="*/ 502 w 7557"/>
                  <a:gd name="T73" fmla="*/ 4681 h 5874"/>
                  <a:gd name="T74" fmla="*/ 774 w 7557"/>
                  <a:gd name="T75" fmla="*/ 4931 h 5874"/>
                  <a:gd name="T76" fmla="*/ 908 w 7557"/>
                  <a:gd name="T77" fmla="*/ 5140 h 5874"/>
                  <a:gd name="T78" fmla="*/ 982 w 7557"/>
                  <a:gd name="T79" fmla="*/ 5434 h 5874"/>
                  <a:gd name="T80" fmla="*/ 1204 w 7557"/>
                  <a:gd name="T81" fmla="*/ 5566 h 5874"/>
                  <a:gd name="T82" fmla="*/ 1504 w 7557"/>
                  <a:gd name="T83" fmla="*/ 5456 h 5874"/>
                  <a:gd name="T84" fmla="*/ 1761 w 7557"/>
                  <a:gd name="T85" fmla="*/ 5292 h 5874"/>
                  <a:gd name="T86" fmla="*/ 2054 w 7557"/>
                  <a:gd name="T87" fmla="*/ 5399 h 5874"/>
                  <a:gd name="T88" fmla="*/ 2399 w 7557"/>
                  <a:gd name="T89" fmla="*/ 5361 h 5874"/>
                  <a:gd name="T90" fmla="*/ 2613 w 7557"/>
                  <a:gd name="T91" fmla="*/ 5537 h 5874"/>
                  <a:gd name="T92" fmla="*/ 2924 w 7557"/>
                  <a:gd name="T93" fmla="*/ 5614 h 5874"/>
                  <a:gd name="T94" fmla="*/ 3323 w 7557"/>
                  <a:gd name="T95" fmla="*/ 5575 h 5874"/>
                  <a:gd name="T96" fmla="*/ 3703 w 7557"/>
                  <a:gd name="T97" fmla="*/ 5518 h 5874"/>
                  <a:gd name="T98" fmla="*/ 3978 w 7557"/>
                  <a:gd name="T99" fmla="*/ 5486 h 5874"/>
                  <a:gd name="T100" fmla="*/ 4287 w 7557"/>
                  <a:gd name="T101" fmla="*/ 5524 h 5874"/>
                  <a:gd name="T102" fmla="*/ 4622 w 7557"/>
                  <a:gd name="T103" fmla="*/ 5618 h 5874"/>
                  <a:gd name="T104" fmla="*/ 4994 w 7557"/>
                  <a:gd name="T105" fmla="*/ 5762 h 5874"/>
                  <a:gd name="T106" fmla="*/ 5330 w 7557"/>
                  <a:gd name="T107" fmla="*/ 5856 h 5874"/>
                  <a:gd name="T108" fmla="*/ 5342 w 7557"/>
                  <a:gd name="T109" fmla="*/ 5658 h 5874"/>
                  <a:gd name="T110" fmla="*/ 5448 w 7557"/>
                  <a:gd name="T111" fmla="*/ 5468 h 5874"/>
                  <a:gd name="T112" fmla="*/ 5286 w 7557"/>
                  <a:gd name="T113" fmla="*/ 5100 h 5874"/>
                  <a:gd name="T114" fmla="*/ 5452 w 7557"/>
                  <a:gd name="T115" fmla="*/ 4736 h 5874"/>
                  <a:gd name="T116" fmla="*/ 6021 w 7557"/>
                  <a:gd name="T117" fmla="*/ 4678 h 5874"/>
                  <a:gd name="T118" fmla="*/ 6254 w 7557"/>
                  <a:gd name="T119" fmla="*/ 4258 h 5874"/>
                  <a:gd name="T120" fmla="*/ 6592 w 7557"/>
                  <a:gd name="T121" fmla="*/ 3994 h 5874"/>
                  <a:gd name="T122" fmla="*/ 7097 w 7557"/>
                  <a:gd name="T123" fmla="*/ 3631 h 5874"/>
                  <a:gd name="T124" fmla="*/ 7508 w 7557"/>
                  <a:gd name="T125" fmla="*/ 3279 h 5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4" name="宁夏"/>
              <p:cNvSpPr/>
              <p:nvPr/>
            </p:nvSpPr>
            <p:spPr bwMode="auto">
              <a:xfrm>
                <a:off x="4450827" y="4607036"/>
                <a:ext cx="359494" cy="564468"/>
              </a:xfrm>
              <a:custGeom>
                <a:avLst/>
                <a:gdLst>
                  <a:gd name="T0" fmla="*/ 1014 w 1159"/>
                  <a:gd name="T1" fmla="*/ 989 h 1815"/>
                  <a:gd name="T2" fmla="*/ 1037 w 1159"/>
                  <a:gd name="T3" fmla="*/ 980 h 1815"/>
                  <a:gd name="T4" fmla="*/ 1047 w 1159"/>
                  <a:gd name="T5" fmla="*/ 964 h 1815"/>
                  <a:gd name="T6" fmla="*/ 1031 w 1159"/>
                  <a:gd name="T7" fmla="*/ 934 h 1815"/>
                  <a:gd name="T8" fmla="*/ 1024 w 1159"/>
                  <a:gd name="T9" fmla="*/ 903 h 1815"/>
                  <a:gd name="T10" fmla="*/ 1038 w 1159"/>
                  <a:gd name="T11" fmla="*/ 826 h 1815"/>
                  <a:gd name="T12" fmla="*/ 1043 w 1159"/>
                  <a:gd name="T13" fmla="*/ 776 h 1815"/>
                  <a:gd name="T14" fmla="*/ 1089 w 1159"/>
                  <a:gd name="T15" fmla="*/ 739 h 1815"/>
                  <a:gd name="T16" fmla="*/ 1158 w 1159"/>
                  <a:gd name="T17" fmla="*/ 676 h 1815"/>
                  <a:gd name="T18" fmla="*/ 1090 w 1159"/>
                  <a:gd name="T19" fmla="*/ 617 h 1815"/>
                  <a:gd name="T20" fmla="*/ 971 w 1159"/>
                  <a:gd name="T21" fmla="*/ 553 h 1815"/>
                  <a:gd name="T22" fmla="*/ 794 w 1159"/>
                  <a:gd name="T23" fmla="*/ 482 h 1815"/>
                  <a:gd name="T24" fmla="*/ 819 w 1159"/>
                  <a:gd name="T25" fmla="*/ 422 h 1815"/>
                  <a:gd name="T26" fmla="*/ 824 w 1159"/>
                  <a:gd name="T27" fmla="*/ 343 h 1815"/>
                  <a:gd name="T28" fmla="*/ 855 w 1159"/>
                  <a:gd name="T29" fmla="*/ 276 h 1815"/>
                  <a:gd name="T30" fmla="*/ 953 w 1159"/>
                  <a:gd name="T31" fmla="*/ 159 h 1815"/>
                  <a:gd name="T32" fmla="*/ 892 w 1159"/>
                  <a:gd name="T33" fmla="*/ 82 h 1815"/>
                  <a:gd name="T34" fmla="*/ 844 w 1159"/>
                  <a:gd name="T35" fmla="*/ 1 h 1815"/>
                  <a:gd name="T36" fmla="*/ 731 w 1159"/>
                  <a:gd name="T37" fmla="*/ 31 h 1815"/>
                  <a:gd name="T38" fmla="*/ 682 w 1159"/>
                  <a:gd name="T39" fmla="*/ 84 h 1815"/>
                  <a:gd name="T40" fmla="*/ 587 w 1159"/>
                  <a:gd name="T41" fmla="*/ 254 h 1815"/>
                  <a:gd name="T42" fmla="*/ 568 w 1159"/>
                  <a:gd name="T43" fmla="*/ 423 h 1815"/>
                  <a:gd name="T44" fmla="*/ 541 w 1159"/>
                  <a:gd name="T45" fmla="*/ 627 h 1815"/>
                  <a:gd name="T46" fmla="*/ 464 w 1159"/>
                  <a:gd name="T47" fmla="*/ 679 h 1815"/>
                  <a:gd name="T48" fmla="*/ 376 w 1159"/>
                  <a:gd name="T49" fmla="*/ 682 h 1815"/>
                  <a:gd name="T50" fmla="*/ 244 w 1159"/>
                  <a:gd name="T51" fmla="*/ 755 h 1815"/>
                  <a:gd name="T52" fmla="*/ 79 w 1159"/>
                  <a:gd name="T53" fmla="*/ 763 h 1815"/>
                  <a:gd name="T54" fmla="*/ 12 w 1159"/>
                  <a:gd name="T55" fmla="*/ 803 h 1815"/>
                  <a:gd name="T56" fmla="*/ 108 w 1159"/>
                  <a:gd name="T57" fmla="*/ 822 h 1815"/>
                  <a:gd name="T58" fmla="*/ 156 w 1159"/>
                  <a:gd name="T59" fmla="*/ 855 h 1815"/>
                  <a:gd name="T60" fmla="*/ 144 w 1159"/>
                  <a:gd name="T61" fmla="*/ 922 h 1815"/>
                  <a:gd name="T62" fmla="*/ 226 w 1159"/>
                  <a:gd name="T63" fmla="*/ 965 h 1815"/>
                  <a:gd name="T64" fmla="*/ 307 w 1159"/>
                  <a:gd name="T65" fmla="*/ 1053 h 1815"/>
                  <a:gd name="T66" fmla="*/ 348 w 1159"/>
                  <a:gd name="T67" fmla="*/ 1128 h 1815"/>
                  <a:gd name="T68" fmla="*/ 327 w 1159"/>
                  <a:gd name="T69" fmla="*/ 1212 h 1815"/>
                  <a:gd name="T70" fmla="*/ 394 w 1159"/>
                  <a:gd name="T71" fmla="*/ 1334 h 1815"/>
                  <a:gd name="T72" fmla="*/ 401 w 1159"/>
                  <a:gd name="T73" fmla="*/ 1407 h 1815"/>
                  <a:gd name="T74" fmla="*/ 333 w 1159"/>
                  <a:gd name="T75" fmla="*/ 1463 h 1815"/>
                  <a:gd name="T76" fmla="*/ 364 w 1159"/>
                  <a:gd name="T77" fmla="*/ 1551 h 1815"/>
                  <a:gd name="T78" fmla="*/ 401 w 1159"/>
                  <a:gd name="T79" fmla="*/ 1594 h 1815"/>
                  <a:gd name="T80" fmla="*/ 484 w 1159"/>
                  <a:gd name="T81" fmla="*/ 1594 h 1815"/>
                  <a:gd name="T82" fmla="*/ 501 w 1159"/>
                  <a:gd name="T83" fmla="*/ 1664 h 1815"/>
                  <a:gd name="T84" fmla="*/ 540 w 1159"/>
                  <a:gd name="T85" fmla="*/ 1673 h 1815"/>
                  <a:gd name="T86" fmla="*/ 537 w 1159"/>
                  <a:gd name="T87" fmla="*/ 1728 h 1815"/>
                  <a:gd name="T88" fmla="*/ 591 w 1159"/>
                  <a:gd name="T89" fmla="*/ 1736 h 1815"/>
                  <a:gd name="T90" fmla="*/ 641 w 1159"/>
                  <a:gd name="T91" fmla="*/ 1729 h 1815"/>
                  <a:gd name="T92" fmla="*/ 698 w 1159"/>
                  <a:gd name="T93" fmla="*/ 1813 h 1815"/>
                  <a:gd name="T94" fmla="*/ 732 w 1159"/>
                  <a:gd name="T95" fmla="*/ 1697 h 1815"/>
                  <a:gd name="T96" fmla="*/ 741 w 1159"/>
                  <a:gd name="T97" fmla="*/ 1589 h 1815"/>
                  <a:gd name="T98" fmla="*/ 816 w 1159"/>
                  <a:gd name="T99" fmla="*/ 1615 h 1815"/>
                  <a:gd name="T100" fmla="*/ 877 w 1159"/>
                  <a:gd name="T101" fmla="*/ 1576 h 1815"/>
                  <a:gd name="T102" fmla="*/ 882 w 1159"/>
                  <a:gd name="T103" fmla="*/ 1499 h 1815"/>
                  <a:gd name="T104" fmla="*/ 850 w 1159"/>
                  <a:gd name="T105" fmla="*/ 1385 h 1815"/>
                  <a:gd name="T106" fmla="*/ 757 w 1159"/>
                  <a:gd name="T107" fmla="*/ 1353 h 1815"/>
                  <a:gd name="T108" fmla="*/ 751 w 1159"/>
                  <a:gd name="T109" fmla="*/ 1269 h 1815"/>
                  <a:gd name="T110" fmla="*/ 738 w 1159"/>
                  <a:gd name="T111" fmla="*/ 1225 h 1815"/>
                  <a:gd name="T112" fmla="*/ 773 w 1159"/>
                  <a:gd name="T113" fmla="*/ 1150 h 1815"/>
                  <a:gd name="T114" fmla="*/ 805 w 1159"/>
                  <a:gd name="T115" fmla="*/ 1086 h 1815"/>
                  <a:gd name="T116" fmla="*/ 770 w 1159"/>
                  <a:gd name="T117" fmla="*/ 1041 h 1815"/>
                  <a:gd name="T118" fmla="*/ 801 w 1159"/>
                  <a:gd name="T119" fmla="*/ 1016 h 1815"/>
                  <a:gd name="T120" fmla="*/ 832 w 1159"/>
                  <a:gd name="T121" fmla="*/ 979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5" name="甘肃"/>
              <p:cNvSpPr/>
              <p:nvPr/>
            </p:nvSpPr>
            <p:spPr bwMode="auto">
              <a:xfrm>
                <a:off x="3239110" y="4052029"/>
                <a:ext cx="1683948" cy="1468723"/>
              </a:xfrm>
              <a:custGeom>
                <a:avLst/>
                <a:gdLst>
                  <a:gd name="T0" fmla="*/ 5071 w 5358"/>
                  <a:gd name="T1" fmla="*/ 2925 h 4735"/>
                  <a:gd name="T2" fmla="*/ 5289 w 5358"/>
                  <a:gd name="T3" fmla="*/ 3067 h 4735"/>
                  <a:gd name="T4" fmla="*/ 5306 w 5358"/>
                  <a:gd name="T5" fmla="*/ 3448 h 4735"/>
                  <a:gd name="T6" fmla="*/ 5084 w 5358"/>
                  <a:gd name="T7" fmla="*/ 3604 h 4735"/>
                  <a:gd name="T8" fmla="*/ 5043 w 5358"/>
                  <a:gd name="T9" fmla="*/ 3697 h 4735"/>
                  <a:gd name="T10" fmla="*/ 4806 w 5358"/>
                  <a:gd name="T11" fmla="*/ 3735 h 4735"/>
                  <a:gd name="T12" fmla="*/ 4594 w 5358"/>
                  <a:gd name="T13" fmla="*/ 3923 h 4735"/>
                  <a:gd name="T14" fmla="*/ 4567 w 5358"/>
                  <a:gd name="T15" fmla="*/ 4191 h 4735"/>
                  <a:gd name="T16" fmla="*/ 4457 w 5358"/>
                  <a:gd name="T17" fmla="*/ 4323 h 4735"/>
                  <a:gd name="T18" fmla="*/ 4377 w 5358"/>
                  <a:gd name="T19" fmla="*/ 4504 h 4735"/>
                  <a:gd name="T20" fmla="*/ 4158 w 5358"/>
                  <a:gd name="T21" fmla="*/ 4658 h 4735"/>
                  <a:gd name="T22" fmla="*/ 3939 w 5358"/>
                  <a:gd name="T23" fmla="*/ 4703 h 4735"/>
                  <a:gd name="T24" fmla="*/ 3791 w 5358"/>
                  <a:gd name="T25" fmla="*/ 4510 h 4735"/>
                  <a:gd name="T26" fmla="*/ 3681 w 5358"/>
                  <a:gd name="T27" fmla="*/ 4230 h 4735"/>
                  <a:gd name="T28" fmla="*/ 3405 w 5358"/>
                  <a:gd name="T29" fmla="*/ 4171 h 4735"/>
                  <a:gd name="T30" fmla="*/ 3280 w 5358"/>
                  <a:gd name="T31" fmla="*/ 3937 h 4735"/>
                  <a:gd name="T32" fmla="*/ 3083 w 5358"/>
                  <a:gd name="T33" fmla="*/ 4155 h 4735"/>
                  <a:gd name="T34" fmla="*/ 2995 w 5358"/>
                  <a:gd name="T35" fmla="*/ 4347 h 4735"/>
                  <a:gd name="T36" fmla="*/ 2936 w 5358"/>
                  <a:gd name="T37" fmla="*/ 4267 h 4735"/>
                  <a:gd name="T38" fmla="*/ 2763 w 5358"/>
                  <a:gd name="T39" fmla="*/ 4158 h 4735"/>
                  <a:gd name="T40" fmla="*/ 2555 w 5358"/>
                  <a:gd name="T41" fmla="*/ 3917 h 4735"/>
                  <a:gd name="T42" fmla="*/ 2820 w 5358"/>
                  <a:gd name="T43" fmla="*/ 3933 h 4735"/>
                  <a:gd name="T44" fmla="*/ 3047 w 5358"/>
                  <a:gd name="T45" fmla="*/ 3915 h 4735"/>
                  <a:gd name="T46" fmla="*/ 2990 w 5358"/>
                  <a:gd name="T47" fmla="*/ 3656 h 4735"/>
                  <a:gd name="T48" fmla="*/ 3224 w 5358"/>
                  <a:gd name="T49" fmla="*/ 3367 h 4735"/>
                  <a:gd name="T50" fmla="*/ 3376 w 5358"/>
                  <a:gd name="T51" fmla="*/ 3218 h 4735"/>
                  <a:gd name="T52" fmla="*/ 3278 w 5358"/>
                  <a:gd name="T53" fmla="*/ 2875 h 4735"/>
                  <a:gd name="T54" fmla="*/ 3224 w 5358"/>
                  <a:gd name="T55" fmla="*/ 2604 h 4735"/>
                  <a:gd name="T56" fmla="*/ 2986 w 5358"/>
                  <a:gd name="T57" fmla="*/ 2398 h 4735"/>
                  <a:gd name="T58" fmla="*/ 2664 w 5358"/>
                  <a:gd name="T59" fmla="*/ 2144 h 4735"/>
                  <a:gd name="T60" fmla="*/ 2518 w 5358"/>
                  <a:gd name="T61" fmla="*/ 2098 h 4735"/>
                  <a:gd name="T62" fmla="*/ 2179 w 5358"/>
                  <a:gd name="T63" fmla="*/ 1781 h 4735"/>
                  <a:gd name="T64" fmla="*/ 1922 w 5358"/>
                  <a:gd name="T65" fmla="*/ 1724 h 4735"/>
                  <a:gd name="T66" fmla="*/ 1672 w 5358"/>
                  <a:gd name="T67" fmla="*/ 1651 h 4735"/>
                  <a:gd name="T68" fmla="*/ 1503 w 5358"/>
                  <a:gd name="T69" fmla="*/ 1842 h 4735"/>
                  <a:gd name="T70" fmla="*/ 1346 w 5358"/>
                  <a:gd name="T71" fmla="*/ 2006 h 4735"/>
                  <a:gd name="T72" fmla="*/ 1038 w 5358"/>
                  <a:gd name="T73" fmla="*/ 1891 h 4735"/>
                  <a:gd name="T74" fmla="*/ 646 w 5358"/>
                  <a:gd name="T75" fmla="*/ 1760 h 4735"/>
                  <a:gd name="T76" fmla="*/ 363 w 5358"/>
                  <a:gd name="T77" fmla="*/ 1533 h 4735"/>
                  <a:gd name="T78" fmla="*/ 23 w 5358"/>
                  <a:gd name="T79" fmla="*/ 1323 h 4735"/>
                  <a:gd name="T80" fmla="*/ 287 w 5358"/>
                  <a:gd name="T81" fmla="*/ 785 h 4735"/>
                  <a:gd name="T82" fmla="*/ 826 w 5358"/>
                  <a:gd name="T83" fmla="*/ 489 h 4735"/>
                  <a:gd name="T84" fmla="*/ 1389 w 5358"/>
                  <a:gd name="T85" fmla="*/ 276 h 4735"/>
                  <a:gd name="T86" fmla="*/ 1868 w 5358"/>
                  <a:gd name="T87" fmla="*/ 359 h 4735"/>
                  <a:gd name="T88" fmla="*/ 2033 w 5358"/>
                  <a:gd name="T89" fmla="*/ 875 h 4735"/>
                  <a:gd name="T90" fmla="*/ 2161 w 5358"/>
                  <a:gd name="T91" fmla="*/ 1014 h 4735"/>
                  <a:gd name="T92" fmla="*/ 2644 w 5358"/>
                  <a:gd name="T93" fmla="*/ 1044 h 4735"/>
                  <a:gd name="T94" fmla="*/ 2450 w 5358"/>
                  <a:gd name="T95" fmla="*/ 1382 h 4735"/>
                  <a:gd name="T96" fmla="*/ 2795 w 5358"/>
                  <a:gd name="T97" fmla="*/ 1639 h 4735"/>
                  <a:gd name="T98" fmla="*/ 2999 w 5358"/>
                  <a:gd name="T99" fmla="*/ 1964 h 4735"/>
                  <a:gd name="T100" fmla="*/ 3292 w 5358"/>
                  <a:gd name="T101" fmla="*/ 1755 h 4735"/>
                  <a:gd name="T102" fmla="*/ 3830 w 5358"/>
                  <a:gd name="T103" fmla="*/ 1776 h 4735"/>
                  <a:gd name="T104" fmla="*/ 3625 w 5358"/>
                  <a:gd name="T105" fmla="*/ 2174 h 4735"/>
                  <a:gd name="T106" fmla="*/ 3836 w 5358"/>
                  <a:gd name="T107" fmla="*/ 2584 h 4735"/>
                  <a:gd name="T108" fmla="*/ 4081 w 5358"/>
                  <a:gd name="T109" fmla="*/ 2734 h 4735"/>
                  <a:gd name="T110" fmla="*/ 4231 w 5358"/>
                  <a:gd name="T111" fmla="*/ 3039 h 4735"/>
                  <a:gd name="T112" fmla="*/ 4233 w 5358"/>
                  <a:gd name="T113" fmla="*/ 3327 h 4735"/>
                  <a:gd name="T114" fmla="*/ 4393 w 5358"/>
                  <a:gd name="T115" fmla="*/ 3447 h 4735"/>
                  <a:gd name="T116" fmla="*/ 4525 w 5358"/>
                  <a:gd name="T117" fmla="*/ 3558 h 4735"/>
                  <a:gd name="T118" fmla="*/ 4679 w 5358"/>
                  <a:gd name="T119" fmla="*/ 3384 h 4735"/>
                  <a:gd name="T120" fmla="*/ 4620 w 5358"/>
                  <a:gd name="T121" fmla="*/ 3127 h 4735"/>
                  <a:gd name="T122" fmla="*/ 4658 w 5358"/>
                  <a:gd name="T123" fmla="*/ 2888 h 4735"/>
                  <a:gd name="T124" fmla="*/ 4718 w 5358"/>
                  <a:gd name="T125" fmla="*/ 2742 h 4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6" name="四川"/>
              <p:cNvSpPr/>
              <p:nvPr/>
            </p:nvSpPr>
            <p:spPr bwMode="auto">
              <a:xfrm>
                <a:off x="3638811" y="5231422"/>
                <a:ext cx="1261383" cy="1141554"/>
              </a:xfrm>
              <a:custGeom>
                <a:avLst/>
                <a:gdLst>
                  <a:gd name="T0" fmla="*/ 3666 w 4006"/>
                  <a:gd name="T1" fmla="*/ 1742 h 3723"/>
                  <a:gd name="T2" fmla="*/ 3823 w 4006"/>
                  <a:gd name="T3" fmla="*/ 1601 h 3723"/>
                  <a:gd name="T4" fmla="*/ 3955 w 4006"/>
                  <a:gd name="T5" fmla="*/ 1338 h 3723"/>
                  <a:gd name="T6" fmla="*/ 3994 w 4006"/>
                  <a:gd name="T7" fmla="*/ 1152 h 3723"/>
                  <a:gd name="T8" fmla="*/ 3670 w 4006"/>
                  <a:gd name="T9" fmla="*/ 1062 h 3723"/>
                  <a:gd name="T10" fmla="*/ 3471 w 4006"/>
                  <a:gd name="T11" fmla="*/ 1017 h 3723"/>
                  <a:gd name="T12" fmla="*/ 3203 w 4006"/>
                  <a:gd name="T13" fmla="*/ 929 h 3723"/>
                  <a:gd name="T14" fmla="*/ 3003 w 4006"/>
                  <a:gd name="T15" fmla="*/ 892 h 3723"/>
                  <a:gd name="T16" fmla="*/ 2846 w 4006"/>
                  <a:gd name="T17" fmla="*/ 922 h 3723"/>
                  <a:gd name="T18" fmla="*/ 2611 w 4006"/>
                  <a:gd name="T19" fmla="*/ 912 h 3723"/>
                  <a:gd name="T20" fmla="*/ 2522 w 4006"/>
                  <a:gd name="T21" fmla="*/ 721 h 3723"/>
                  <a:gd name="T22" fmla="*/ 2442 w 4006"/>
                  <a:gd name="T23" fmla="*/ 463 h 3723"/>
                  <a:gd name="T24" fmla="*/ 2206 w 4006"/>
                  <a:gd name="T25" fmla="*/ 399 h 3723"/>
                  <a:gd name="T26" fmla="*/ 2064 w 4006"/>
                  <a:gd name="T27" fmla="*/ 192 h 3723"/>
                  <a:gd name="T28" fmla="*/ 1864 w 4006"/>
                  <a:gd name="T29" fmla="*/ 238 h 3723"/>
                  <a:gd name="T30" fmla="*/ 1815 w 4006"/>
                  <a:gd name="T31" fmla="*/ 430 h 3723"/>
                  <a:gd name="T32" fmla="*/ 1712 w 4006"/>
                  <a:gd name="T33" fmla="*/ 569 h 3723"/>
                  <a:gd name="T34" fmla="*/ 1667 w 4006"/>
                  <a:gd name="T35" fmla="*/ 495 h 3723"/>
                  <a:gd name="T36" fmla="*/ 1565 w 4006"/>
                  <a:gd name="T37" fmla="*/ 556 h 3723"/>
                  <a:gd name="T38" fmla="*/ 1396 w 4006"/>
                  <a:gd name="T39" fmla="*/ 590 h 3723"/>
                  <a:gd name="T40" fmla="*/ 1269 w 4006"/>
                  <a:gd name="T41" fmla="*/ 824 h 3723"/>
                  <a:gd name="T42" fmla="*/ 1097 w 4006"/>
                  <a:gd name="T43" fmla="*/ 880 h 3723"/>
                  <a:gd name="T44" fmla="*/ 995 w 4006"/>
                  <a:gd name="T45" fmla="*/ 800 h 3723"/>
                  <a:gd name="T46" fmla="*/ 904 w 4006"/>
                  <a:gd name="T47" fmla="*/ 630 h 3723"/>
                  <a:gd name="T48" fmla="*/ 677 w 4006"/>
                  <a:gd name="T49" fmla="*/ 592 h 3723"/>
                  <a:gd name="T50" fmla="*/ 508 w 4006"/>
                  <a:gd name="T51" fmla="*/ 306 h 3723"/>
                  <a:gd name="T52" fmla="*/ 310 w 4006"/>
                  <a:gd name="T53" fmla="*/ 43 h 3723"/>
                  <a:gd name="T54" fmla="*/ 145 w 4006"/>
                  <a:gd name="T55" fmla="*/ 131 h 3723"/>
                  <a:gd name="T56" fmla="*/ 120 w 4006"/>
                  <a:gd name="T57" fmla="*/ 326 h 3723"/>
                  <a:gd name="T58" fmla="*/ 79 w 4006"/>
                  <a:gd name="T59" fmla="*/ 523 h 3723"/>
                  <a:gd name="T60" fmla="*/ 213 w 4006"/>
                  <a:gd name="T61" fmla="*/ 791 h 3723"/>
                  <a:gd name="T62" fmla="*/ 373 w 4006"/>
                  <a:gd name="T63" fmla="*/ 1130 h 3723"/>
                  <a:gd name="T64" fmla="*/ 400 w 4006"/>
                  <a:gd name="T65" fmla="*/ 1380 h 3723"/>
                  <a:gd name="T66" fmla="*/ 471 w 4006"/>
                  <a:gd name="T67" fmla="*/ 1697 h 3723"/>
                  <a:gd name="T68" fmla="*/ 461 w 4006"/>
                  <a:gd name="T69" fmla="*/ 2216 h 3723"/>
                  <a:gd name="T70" fmla="*/ 490 w 4006"/>
                  <a:gd name="T71" fmla="*/ 2674 h 3723"/>
                  <a:gd name="T72" fmla="*/ 605 w 4006"/>
                  <a:gd name="T73" fmla="*/ 2482 h 3723"/>
                  <a:gd name="T74" fmla="*/ 759 w 4006"/>
                  <a:gd name="T75" fmla="*/ 2583 h 3723"/>
                  <a:gd name="T76" fmla="*/ 804 w 4006"/>
                  <a:gd name="T77" fmla="*/ 2832 h 3723"/>
                  <a:gd name="T78" fmla="*/ 914 w 4006"/>
                  <a:gd name="T79" fmla="*/ 2880 h 3723"/>
                  <a:gd name="T80" fmla="*/ 1075 w 4006"/>
                  <a:gd name="T81" fmla="*/ 3085 h 3723"/>
                  <a:gd name="T82" fmla="*/ 1182 w 4006"/>
                  <a:gd name="T83" fmla="*/ 3336 h 3723"/>
                  <a:gd name="T84" fmla="*/ 1221 w 4006"/>
                  <a:gd name="T85" fmla="*/ 3479 h 3723"/>
                  <a:gd name="T86" fmla="*/ 1314 w 4006"/>
                  <a:gd name="T87" fmla="*/ 3648 h 3723"/>
                  <a:gd name="T88" fmla="*/ 1579 w 4006"/>
                  <a:gd name="T89" fmla="*/ 3648 h 3723"/>
                  <a:gd name="T90" fmla="*/ 1814 w 4006"/>
                  <a:gd name="T91" fmla="*/ 3629 h 3723"/>
                  <a:gd name="T92" fmla="*/ 1804 w 4006"/>
                  <a:gd name="T93" fmla="*/ 3357 h 3723"/>
                  <a:gd name="T94" fmla="*/ 1953 w 4006"/>
                  <a:gd name="T95" fmla="*/ 3099 h 3723"/>
                  <a:gd name="T96" fmla="*/ 2164 w 4006"/>
                  <a:gd name="T97" fmla="*/ 2835 h 3723"/>
                  <a:gd name="T98" fmla="*/ 2340 w 4006"/>
                  <a:gd name="T99" fmla="*/ 2664 h 3723"/>
                  <a:gd name="T100" fmla="*/ 2399 w 4006"/>
                  <a:gd name="T101" fmla="*/ 2794 h 3723"/>
                  <a:gd name="T102" fmla="*/ 2444 w 4006"/>
                  <a:gd name="T103" fmla="*/ 2992 h 3723"/>
                  <a:gd name="T104" fmla="*/ 2714 w 4006"/>
                  <a:gd name="T105" fmla="*/ 2961 h 3723"/>
                  <a:gd name="T106" fmla="*/ 2820 w 4006"/>
                  <a:gd name="T107" fmla="*/ 3062 h 3723"/>
                  <a:gd name="T108" fmla="*/ 3140 w 4006"/>
                  <a:gd name="T109" fmla="*/ 3063 h 3723"/>
                  <a:gd name="T110" fmla="*/ 2965 w 4006"/>
                  <a:gd name="T111" fmla="*/ 2892 h 3723"/>
                  <a:gd name="T112" fmla="*/ 2959 w 4006"/>
                  <a:gd name="T113" fmla="*/ 2708 h 3723"/>
                  <a:gd name="T114" fmla="*/ 3169 w 4006"/>
                  <a:gd name="T115" fmla="*/ 2771 h 3723"/>
                  <a:gd name="T116" fmla="*/ 2979 w 4006"/>
                  <a:gd name="T117" fmla="*/ 2527 h 3723"/>
                  <a:gd name="T118" fmla="*/ 2841 w 4006"/>
                  <a:gd name="T119" fmla="*/ 2302 h 3723"/>
                  <a:gd name="T120" fmla="*/ 2898 w 4006"/>
                  <a:gd name="T121" fmla="*/ 2039 h 3723"/>
                  <a:gd name="T122" fmla="*/ 3080 w 4006"/>
                  <a:gd name="T123" fmla="*/ 1935 h 3723"/>
                  <a:gd name="T124" fmla="*/ 3371 w 4006"/>
                  <a:gd name="T125" fmla="*/ 2085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37" name="贵州"/>
              <p:cNvSpPr/>
              <p:nvPr/>
            </p:nvSpPr>
            <p:spPr bwMode="auto">
              <a:xfrm>
                <a:off x="4293941" y="5995347"/>
                <a:ext cx="704011" cy="594426"/>
              </a:xfrm>
              <a:custGeom>
                <a:avLst/>
                <a:gdLst>
                  <a:gd name="T0" fmla="*/ 1464 w 2274"/>
                  <a:gd name="T1" fmla="*/ 41 h 1956"/>
                  <a:gd name="T2" fmla="*/ 1595 w 2274"/>
                  <a:gd name="T3" fmla="*/ 13 h 1956"/>
                  <a:gd name="T4" fmla="*/ 1725 w 2274"/>
                  <a:gd name="T5" fmla="*/ 60 h 1956"/>
                  <a:gd name="T6" fmla="*/ 1814 w 2274"/>
                  <a:gd name="T7" fmla="*/ 79 h 1956"/>
                  <a:gd name="T8" fmla="*/ 1920 w 2274"/>
                  <a:gd name="T9" fmla="*/ 245 h 1956"/>
                  <a:gd name="T10" fmla="*/ 1946 w 2274"/>
                  <a:gd name="T11" fmla="*/ 383 h 1956"/>
                  <a:gd name="T12" fmla="*/ 1974 w 2274"/>
                  <a:gd name="T13" fmla="*/ 412 h 1956"/>
                  <a:gd name="T14" fmla="*/ 2045 w 2274"/>
                  <a:gd name="T15" fmla="*/ 445 h 1956"/>
                  <a:gd name="T16" fmla="*/ 2142 w 2274"/>
                  <a:gd name="T17" fmla="*/ 330 h 1956"/>
                  <a:gd name="T18" fmla="*/ 2205 w 2274"/>
                  <a:gd name="T19" fmla="*/ 453 h 1956"/>
                  <a:gd name="T20" fmla="*/ 2182 w 2274"/>
                  <a:gd name="T21" fmla="*/ 611 h 1956"/>
                  <a:gd name="T22" fmla="*/ 2187 w 2274"/>
                  <a:gd name="T23" fmla="*/ 763 h 1956"/>
                  <a:gd name="T24" fmla="*/ 2072 w 2274"/>
                  <a:gd name="T25" fmla="*/ 868 h 1956"/>
                  <a:gd name="T26" fmla="*/ 2031 w 2274"/>
                  <a:gd name="T27" fmla="*/ 964 h 1956"/>
                  <a:gd name="T28" fmla="*/ 2187 w 2274"/>
                  <a:gd name="T29" fmla="*/ 899 h 1956"/>
                  <a:gd name="T30" fmla="*/ 2274 w 2274"/>
                  <a:gd name="T31" fmla="*/ 980 h 1956"/>
                  <a:gd name="T32" fmla="*/ 2269 w 2274"/>
                  <a:gd name="T33" fmla="*/ 1028 h 1956"/>
                  <a:gd name="T34" fmla="*/ 2219 w 2274"/>
                  <a:gd name="T35" fmla="*/ 1157 h 1956"/>
                  <a:gd name="T36" fmla="*/ 2215 w 2274"/>
                  <a:gd name="T37" fmla="*/ 1283 h 1956"/>
                  <a:gd name="T38" fmla="*/ 2234 w 2274"/>
                  <a:gd name="T39" fmla="*/ 1310 h 1956"/>
                  <a:gd name="T40" fmla="*/ 2217 w 2274"/>
                  <a:gd name="T41" fmla="*/ 1453 h 1956"/>
                  <a:gd name="T42" fmla="*/ 2078 w 2274"/>
                  <a:gd name="T43" fmla="*/ 1485 h 1956"/>
                  <a:gd name="T44" fmla="*/ 2081 w 2274"/>
                  <a:gd name="T45" fmla="*/ 1554 h 1956"/>
                  <a:gd name="T46" fmla="*/ 1977 w 2274"/>
                  <a:gd name="T47" fmla="*/ 1585 h 1956"/>
                  <a:gd name="T48" fmla="*/ 1917 w 2274"/>
                  <a:gd name="T49" fmla="*/ 1623 h 1956"/>
                  <a:gd name="T50" fmla="*/ 1831 w 2274"/>
                  <a:gd name="T51" fmla="*/ 1636 h 1956"/>
                  <a:gd name="T52" fmla="*/ 1735 w 2274"/>
                  <a:gd name="T53" fmla="*/ 1647 h 1956"/>
                  <a:gd name="T54" fmla="*/ 1580 w 2274"/>
                  <a:gd name="T55" fmla="*/ 1770 h 1956"/>
                  <a:gd name="T56" fmla="*/ 1535 w 2274"/>
                  <a:gd name="T57" fmla="*/ 1690 h 1956"/>
                  <a:gd name="T58" fmla="*/ 1430 w 2274"/>
                  <a:gd name="T59" fmla="*/ 1656 h 1956"/>
                  <a:gd name="T60" fmla="*/ 1334 w 2274"/>
                  <a:gd name="T61" fmla="*/ 1576 h 1956"/>
                  <a:gd name="T62" fmla="*/ 1266 w 2274"/>
                  <a:gd name="T63" fmla="*/ 1733 h 1956"/>
                  <a:gd name="T64" fmla="*/ 1134 w 2274"/>
                  <a:gd name="T65" fmla="*/ 1745 h 1956"/>
                  <a:gd name="T66" fmla="*/ 960 w 2274"/>
                  <a:gd name="T67" fmla="*/ 1870 h 1956"/>
                  <a:gd name="T68" fmla="*/ 814 w 2274"/>
                  <a:gd name="T69" fmla="*/ 1931 h 1956"/>
                  <a:gd name="T70" fmla="*/ 664 w 2274"/>
                  <a:gd name="T71" fmla="*/ 1847 h 1956"/>
                  <a:gd name="T72" fmla="*/ 510 w 2274"/>
                  <a:gd name="T73" fmla="*/ 1828 h 1956"/>
                  <a:gd name="T74" fmla="*/ 368 w 2274"/>
                  <a:gd name="T75" fmla="*/ 1946 h 1956"/>
                  <a:gd name="T76" fmla="*/ 359 w 2274"/>
                  <a:gd name="T77" fmla="*/ 1776 h 1956"/>
                  <a:gd name="T78" fmla="*/ 403 w 2274"/>
                  <a:gd name="T79" fmla="*/ 1700 h 1956"/>
                  <a:gd name="T80" fmla="*/ 334 w 2274"/>
                  <a:gd name="T81" fmla="*/ 1616 h 1956"/>
                  <a:gd name="T82" fmla="*/ 270 w 2274"/>
                  <a:gd name="T83" fmla="*/ 1530 h 1956"/>
                  <a:gd name="T84" fmla="*/ 301 w 2274"/>
                  <a:gd name="T85" fmla="*/ 1320 h 1956"/>
                  <a:gd name="T86" fmla="*/ 376 w 2274"/>
                  <a:gd name="T87" fmla="*/ 1121 h 1956"/>
                  <a:gd name="T88" fmla="*/ 185 w 2274"/>
                  <a:gd name="T89" fmla="*/ 1063 h 1956"/>
                  <a:gd name="T90" fmla="*/ 38 w 2274"/>
                  <a:gd name="T91" fmla="*/ 990 h 1956"/>
                  <a:gd name="T92" fmla="*/ 0 w 2274"/>
                  <a:gd name="T93" fmla="*/ 867 h 1956"/>
                  <a:gd name="T94" fmla="*/ 132 w 2274"/>
                  <a:gd name="T95" fmla="*/ 699 h 1956"/>
                  <a:gd name="T96" fmla="*/ 296 w 2274"/>
                  <a:gd name="T97" fmla="*/ 713 h 1956"/>
                  <a:gd name="T98" fmla="*/ 474 w 2274"/>
                  <a:gd name="T99" fmla="*/ 775 h 1956"/>
                  <a:gd name="T100" fmla="*/ 625 w 2274"/>
                  <a:gd name="T101" fmla="*/ 747 h 1956"/>
                  <a:gd name="T102" fmla="*/ 729 w 2274"/>
                  <a:gd name="T103" fmla="*/ 592 h 1956"/>
                  <a:gd name="T104" fmla="*/ 941 w 2274"/>
                  <a:gd name="T105" fmla="*/ 612 h 1956"/>
                  <a:gd name="T106" fmla="*/ 1048 w 2274"/>
                  <a:gd name="T107" fmla="*/ 511 h 1956"/>
                  <a:gd name="T108" fmla="*/ 904 w 2274"/>
                  <a:gd name="T109" fmla="*/ 450 h 1956"/>
                  <a:gd name="T110" fmla="*/ 803 w 2274"/>
                  <a:gd name="T111" fmla="*/ 362 h 1956"/>
                  <a:gd name="T112" fmla="*/ 900 w 2274"/>
                  <a:gd name="T113" fmla="*/ 227 h 1956"/>
                  <a:gd name="T114" fmla="*/ 1023 w 2274"/>
                  <a:gd name="T115" fmla="*/ 257 h 1956"/>
                  <a:gd name="T116" fmla="*/ 1128 w 2274"/>
                  <a:gd name="T117" fmla="*/ 274 h 1956"/>
                  <a:gd name="T118" fmla="*/ 1141 w 2274"/>
                  <a:gd name="T119" fmla="*/ 149 h 1956"/>
                  <a:gd name="T120" fmla="*/ 1196 w 2274"/>
                  <a:gd name="T121" fmla="*/ 294 h 1956"/>
                  <a:gd name="T122" fmla="*/ 1290 w 2274"/>
                  <a:gd name="T123" fmla="*/ 163 h 1956"/>
                  <a:gd name="T124" fmla="*/ 1411 w 2274"/>
                  <a:gd name="T125" fmla="*/ 176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8" name="任意多边形 37"/>
              <p:cNvSpPr/>
              <p:nvPr/>
            </p:nvSpPr>
            <p:spPr bwMode="auto">
              <a:xfrm>
                <a:off x="5547441" y="6907486"/>
                <a:ext cx="29958" cy="14980"/>
              </a:xfrm>
              <a:custGeom>
                <a:avLst/>
                <a:gdLst>
                  <a:gd name="T0" fmla="*/ 2 w 78"/>
                  <a:gd name="T1" fmla="*/ 44 h 64"/>
                  <a:gd name="T2" fmla="*/ 5 w 78"/>
                  <a:gd name="T3" fmla="*/ 38 h 64"/>
                  <a:gd name="T4" fmla="*/ 10 w 78"/>
                  <a:gd name="T5" fmla="*/ 34 h 64"/>
                  <a:gd name="T6" fmla="*/ 17 w 78"/>
                  <a:gd name="T7" fmla="*/ 29 h 64"/>
                  <a:gd name="T8" fmla="*/ 26 w 78"/>
                  <a:gd name="T9" fmla="*/ 27 h 64"/>
                  <a:gd name="T10" fmla="*/ 34 w 78"/>
                  <a:gd name="T11" fmla="*/ 26 h 64"/>
                  <a:gd name="T12" fmla="*/ 41 w 78"/>
                  <a:gd name="T13" fmla="*/ 22 h 64"/>
                  <a:gd name="T14" fmla="*/ 48 w 78"/>
                  <a:gd name="T15" fmla="*/ 19 h 64"/>
                  <a:gd name="T16" fmla="*/ 53 w 78"/>
                  <a:gd name="T17" fmla="*/ 14 h 64"/>
                  <a:gd name="T18" fmla="*/ 60 w 78"/>
                  <a:gd name="T19" fmla="*/ 7 h 64"/>
                  <a:gd name="T20" fmla="*/ 70 w 78"/>
                  <a:gd name="T21" fmla="*/ 1 h 64"/>
                  <a:gd name="T22" fmla="*/ 73 w 78"/>
                  <a:gd name="T23" fmla="*/ 0 h 64"/>
                  <a:gd name="T24" fmla="*/ 77 w 78"/>
                  <a:gd name="T25" fmla="*/ 1 h 64"/>
                  <a:gd name="T26" fmla="*/ 78 w 78"/>
                  <a:gd name="T27" fmla="*/ 4 h 64"/>
                  <a:gd name="T28" fmla="*/ 78 w 78"/>
                  <a:gd name="T29" fmla="*/ 13 h 64"/>
                  <a:gd name="T30" fmla="*/ 76 w 78"/>
                  <a:gd name="T31" fmla="*/ 21 h 64"/>
                  <a:gd name="T32" fmla="*/ 73 w 78"/>
                  <a:gd name="T33" fmla="*/ 31 h 64"/>
                  <a:gd name="T34" fmla="*/ 70 w 78"/>
                  <a:gd name="T35" fmla="*/ 40 h 64"/>
                  <a:gd name="T36" fmla="*/ 67 w 78"/>
                  <a:gd name="T37" fmla="*/ 48 h 64"/>
                  <a:gd name="T38" fmla="*/ 64 w 78"/>
                  <a:gd name="T39" fmla="*/ 54 h 64"/>
                  <a:gd name="T40" fmla="*/ 60 w 78"/>
                  <a:gd name="T41" fmla="*/ 57 h 64"/>
                  <a:gd name="T42" fmla="*/ 58 w 78"/>
                  <a:gd name="T43" fmla="*/ 58 h 64"/>
                  <a:gd name="T44" fmla="*/ 54 w 78"/>
                  <a:gd name="T45" fmla="*/ 57 h 64"/>
                  <a:gd name="T46" fmla="*/ 51 w 78"/>
                  <a:gd name="T47" fmla="*/ 54 h 64"/>
                  <a:gd name="T48" fmla="*/ 46 w 78"/>
                  <a:gd name="T49" fmla="*/ 53 h 64"/>
                  <a:gd name="T50" fmla="*/ 41 w 78"/>
                  <a:gd name="T51" fmla="*/ 52 h 64"/>
                  <a:gd name="T52" fmla="*/ 35 w 78"/>
                  <a:gd name="T53" fmla="*/ 53 h 64"/>
                  <a:gd name="T54" fmla="*/ 21 w 78"/>
                  <a:gd name="T55" fmla="*/ 59 h 64"/>
                  <a:gd name="T56" fmla="*/ 7 w 78"/>
                  <a:gd name="T57" fmla="*/ 64 h 64"/>
                  <a:gd name="T58" fmla="*/ 4 w 78"/>
                  <a:gd name="T59" fmla="*/ 64 h 64"/>
                  <a:gd name="T60" fmla="*/ 2 w 78"/>
                  <a:gd name="T61" fmla="*/ 64 h 64"/>
                  <a:gd name="T62" fmla="*/ 1 w 78"/>
                  <a:gd name="T63" fmla="*/ 63 h 64"/>
                  <a:gd name="T64" fmla="*/ 0 w 78"/>
                  <a:gd name="T65" fmla="*/ 60 h 64"/>
                  <a:gd name="T66" fmla="*/ 0 w 78"/>
                  <a:gd name="T67" fmla="*/ 58 h 64"/>
                  <a:gd name="T68" fmla="*/ 0 w 78"/>
                  <a:gd name="T69" fmla="*/ 54 h 64"/>
                  <a:gd name="T70" fmla="*/ 1 w 78"/>
                  <a:gd name="T71" fmla="*/ 50 h 64"/>
                  <a:gd name="T72" fmla="*/ 2 w 78"/>
                  <a:gd name="T73" fmla="*/ 4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39" name="台湾"/>
              <p:cNvSpPr/>
              <p:nvPr/>
            </p:nvSpPr>
            <p:spPr bwMode="auto">
              <a:xfrm>
                <a:off x="6314520" y="6447869"/>
                <a:ext cx="209705" cy="459616"/>
              </a:xfrm>
              <a:custGeom>
                <a:avLst/>
                <a:gdLst>
                  <a:gd name="T0" fmla="*/ 213 w 666"/>
                  <a:gd name="T1" fmla="*/ 320 h 1493"/>
                  <a:gd name="T2" fmla="*/ 261 w 666"/>
                  <a:gd name="T3" fmla="*/ 259 h 1493"/>
                  <a:gd name="T4" fmla="*/ 280 w 666"/>
                  <a:gd name="T5" fmla="*/ 186 h 1493"/>
                  <a:gd name="T6" fmla="*/ 306 w 666"/>
                  <a:gd name="T7" fmla="*/ 132 h 1493"/>
                  <a:gd name="T8" fmla="*/ 345 w 666"/>
                  <a:gd name="T9" fmla="*/ 106 h 1493"/>
                  <a:gd name="T10" fmla="*/ 430 w 666"/>
                  <a:gd name="T11" fmla="*/ 66 h 1493"/>
                  <a:gd name="T12" fmla="*/ 446 w 666"/>
                  <a:gd name="T13" fmla="*/ 33 h 1493"/>
                  <a:gd name="T14" fmla="*/ 469 w 666"/>
                  <a:gd name="T15" fmla="*/ 7 h 1493"/>
                  <a:gd name="T16" fmla="*/ 495 w 666"/>
                  <a:gd name="T17" fmla="*/ 0 h 1493"/>
                  <a:gd name="T18" fmla="*/ 522 w 666"/>
                  <a:gd name="T19" fmla="*/ 18 h 1493"/>
                  <a:gd name="T20" fmla="*/ 564 w 666"/>
                  <a:gd name="T21" fmla="*/ 43 h 1493"/>
                  <a:gd name="T22" fmla="*/ 615 w 666"/>
                  <a:gd name="T23" fmla="*/ 45 h 1493"/>
                  <a:gd name="T24" fmla="*/ 652 w 666"/>
                  <a:gd name="T25" fmla="*/ 80 h 1493"/>
                  <a:gd name="T26" fmla="*/ 665 w 666"/>
                  <a:gd name="T27" fmla="*/ 131 h 1493"/>
                  <a:gd name="T28" fmla="*/ 634 w 666"/>
                  <a:gd name="T29" fmla="*/ 168 h 1493"/>
                  <a:gd name="T30" fmla="*/ 625 w 666"/>
                  <a:gd name="T31" fmla="*/ 225 h 1493"/>
                  <a:gd name="T32" fmla="*/ 644 w 666"/>
                  <a:gd name="T33" fmla="*/ 283 h 1493"/>
                  <a:gd name="T34" fmla="*/ 644 w 666"/>
                  <a:gd name="T35" fmla="*/ 366 h 1493"/>
                  <a:gd name="T36" fmla="*/ 606 w 666"/>
                  <a:gd name="T37" fmla="*/ 451 h 1493"/>
                  <a:gd name="T38" fmla="*/ 573 w 666"/>
                  <a:gd name="T39" fmla="*/ 540 h 1493"/>
                  <a:gd name="T40" fmla="*/ 570 w 666"/>
                  <a:gd name="T41" fmla="*/ 674 h 1493"/>
                  <a:gd name="T42" fmla="*/ 553 w 666"/>
                  <a:gd name="T43" fmla="*/ 830 h 1493"/>
                  <a:gd name="T44" fmla="*/ 537 w 666"/>
                  <a:gd name="T45" fmla="*/ 925 h 1493"/>
                  <a:gd name="T46" fmla="*/ 519 w 666"/>
                  <a:gd name="T47" fmla="*/ 995 h 1493"/>
                  <a:gd name="T48" fmla="*/ 433 w 666"/>
                  <a:gd name="T49" fmla="*/ 1135 h 1493"/>
                  <a:gd name="T50" fmla="*/ 388 w 666"/>
                  <a:gd name="T51" fmla="*/ 1214 h 1493"/>
                  <a:gd name="T52" fmla="*/ 370 w 666"/>
                  <a:gd name="T53" fmla="*/ 1310 h 1493"/>
                  <a:gd name="T54" fmla="*/ 384 w 666"/>
                  <a:gd name="T55" fmla="*/ 1374 h 1493"/>
                  <a:gd name="T56" fmla="*/ 386 w 666"/>
                  <a:gd name="T57" fmla="*/ 1426 h 1493"/>
                  <a:gd name="T58" fmla="*/ 373 w 666"/>
                  <a:gd name="T59" fmla="*/ 1455 h 1493"/>
                  <a:gd name="T60" fmla="*/ 387 w 666"/>
                  <a:gd name="T61" fmla="*/ 1486 h 1493"/>
                  <a:gd name="T62" fmla="*/ 374 w 666"/>
                  <a:gd name="T63" fmla="*/ 1492 h 1493"/>
                  <a:gd name="T64" fmla="*/ 343 w 666"/>
                  <a:gd name="T65" fmla="*/ 1463 h 1493"/>
                  <a:gd name="T66" fmla="*/ 310 w 666"/>
                  <a:gd name="T67" fmla="*/ 1455 h 1493"/>
                  <a:gd name="T68" fmla="*/ 299 w 666"/>
                  <a:gd name="T69" fmla="*/ 1413 h 1493"/>
                  <a:gd name="T70" fmla="*/ 270 w 666"/>
                  <a:gd name="T71" fmla="*/ 1331 h 1493"/>
                  <a:gd name="T72" fmla="*/ 228 w 666"/>
                  <a:gd name="T73" fmla="*/ 1287 h 1493"/>
                  <a:gd name="T74" fmla="*/ 132 w 666"/>
                  <a:gd name="T75" fmla="*/ 1240 h 1493"/>
                  <a:gd name="T76" fmla="*/ 119 w 666"/>
                  <a:gd name="T77" fmla="*/ 1215 h 1493"/>
                  <a:gd name="T78" fmla="*/ 88 w 666"/>
                  <a:gd name="T79" fmla="*/ 1158 h 1493"/>
                  <a:gd name="T80" fmla="*/ 41 w 666"/>
                  <a:gd name="T81" fmla="*/ 1058 h 1493"/>
                  <a:gd name="T82" fmla="*/ 14 w 666"/>
                  <a:gd name="T83" fmla="*/ 1044 h 1493"/>
                  <a:gd name="T84" fmla="*/ 2 w 666"/>
                  <a:gd name="T85" fmla="*/ 1009 h 1493"/>
                  <a:gd name="T86" fmla="*/ 12 w 666"/>
                  <a:gd name="T87" fmla="*/ 918 h 1493"/>
                  <a:gd name="T88" fmla="*/ 25 w 666"/>
                  <a:gd name="T89" fmla="*/ 874 h 1493"/>
                  <a:gd name="T90" fmla="*/ 19 w 666"/>
                  <a:gd name="T91" fmla="*/ 813 h 1493"/>
                  <a:gd name="T92" fmla="*/ 9 w 666"/>
                  <a:gd name="T93" fmla="*/ 770 h 1493"/>
                  <a:gd name="T94" fmla="*/ 29 w 666"/>
                  <a:gd name="T95" fmla="*/ 720 h 1493"/>
                  <a:gd name="T96" fmla="*/ 60 w 666"/>
                  <a:gd name="T97" fmla="*/ 691 h 1493"/>
                  <a:gd name="T98" fmla="*/ 52 w 666"/>
                  <a:gd name="T99" fmla="*/ 672 h 1493"/>
                  <a:gd name="T100" fmla="*/ 59 w 666"/>
                  <a:gd name="T101" fmla="*/ 647 h 1493"/>
                  <a:gd name="T102" fmla="*/ 132 w 666"/>
                  <a:gd name="T103" fmla="*/ 501 h 1493"/>
                  <a:gd name="T104" fmla="*/ 151 w 666"/>
                  <a:gd name="T105" fmla="*/ 443 h 1493"/>
                  <a:gd name="T106" fmla="*/ 181 w 666"/>
                  <a:gd name="T107" fmla="*/ 383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40" name="海南"/>
              <p:cNvSpPr/>
              <p:nvPr/>
            </p:nvSpPr>
            <p:spPr bwMode="auto">
              <a:xfrm>
                <a:off x="4870236" y="7219677"/>
                <a:ext cx="314558" cy="252277"/>
              </a:xfrm>
              <a:custGeom>
                <a:avLst/>
                <a:gdLst>
                  <a:gd name="T0" fmla="*/ 10 w 1013"/>
                  <a:gd name="T1" fmla="*/ 523 h 846"/>
                  <a:gd name="T2" fmla="*/ 0 w 1013"/>
                  <a:gd name="T3" fmla="*/ 448 h 846"/>
                  <a:gd name="T4" fmla="*/ 18 w 1013"/>
                  <a:gd name="T5" fmla="*/ 400 h 846"/>
                  <a:gd name="T6" fmla="*/ 8 w 1013"/>
                  <a:gd name="T7" fmla="*/ 342 h 846"/>
                  <a:gd name="T8" fmla="*/ 66 w 1013"/>
                  <a:gd name="T9" fmla="*/ 318 h 846"/>
                  <a:gd name="T10" fmla="*/ 196 w 1013"/>
                  <a:gd name="T11" fmla="*/ 227 h 846"/>
                  <a:gd name="T12" fmla="*/ 284 w 1013"/>
                  <a:gd name="T13" fmla="*/ 170 h 846"/>
                  <a:gd name="T14" fmla="*/ 260 w 1013"/>
                  <a:gd name="T15" fmla="*/ 167 h 846"/>
                  <a:gd name="T16" fmla="*/ 229 w 1013"/>
                  <a:gd name="T17" fmla="*/ 165 h 846"/>
                  <a:gd name="T18" fmla="*/ 260 w 1013"/>
                  <a:gd name="T19" fmla="*/ 120 h 846"/>
                  <a:gd name="T20" fmla="*/ 333 w 1013"/>
                  <a:gd name="T21" fmla="*/ 114 h 846"/>
                  <a:gd name="T22" fmla="*/ 383 w 1013"/>
                  <a:gd name="T23" fmla="*/ 132 h 846"/>
                  <a:gd name="T24" fmla="*/ 383 w 1013"/>
                  <a:gd name="T25" fmla="*/ 104 h 846"/>
                  <a:gd name="T26" fmla="*/ 418 w 1013"/>
                  <a:gd name="T27" fmla="*/ 64 h 846"/>
                  <a:gd name="T28" fmla="*/ 495 w 1013"/>
                  <a:gd name="T29" fmla="*/ 88 h 846"/>
                  <a:gd name="T30" fmla="*/ 535 w 1013"/>
                  <a:gd name="T31" fmla="*/ 75 h 846"/>
                  <a:gd name="T32" fmla="*/ 561 w 1013"/>
                  <a:gd name="T33" fmla="*/ 102 h 846"/>
                  <a:gd name="T34" fmla="*/ 592 w 1013"/>
                  <a:gd name="T35" fmla="*/ 77 h 846"/>
                  <a:gd name="T36" fmla="*/ 636 w 1013"/>
                  <a:gd name="T37" fmla="*/ 77 h 846"/>
                  <a:gd name="T38" fmla="*/ 654 w 1013"/>
                  <a:gd name="T39" fmla="*/ 46 h 846"/>
                  <a:gd name="T40" fmla="*/ 711 w 1013"/>
                  <a:gd name="T41" fmla="*/ 37 h 846"/>
                  <a:gd name="T42" fmla="*/ 765 w 1013"/>
                  <a:gd name="T43" fmla="*/ 43 h 846"/>
                  <a:gd name="T44" fmla="*/ 815 w 1013"/>
                  <a:gd name="T45" fmla="*/ 69 h 846"/>
                  <a:gd name="T46" fmla="*/ 827 w 1013"/>
                  <a:gd name="T47" fmla="*/ 12 h 846"/>
                  <a:gd name="T48" fmla="*/ 868 w 1013"/>
                  <a:gd name="T49" fmla="*/ 14 h 846"/>
                  <a:gd name="T50" fmla="*/ 942 w 1013"/>
                  <a:gd name="T51" fmla="*/ 60 h 846"/>
                  <a:gd name="T52" fmla="*/ 1009 w 1013"/>
                  <a:gd name="T53" fmla="*/ 185 h 846"/>
                  <a:gd name="T54" fmla="*/ 977 w 1013"/>
                  <a:gd name="T55" fmla="*/ 243 h 846"/>
                  <a:gd name="T56" fmla="*/ 946 w 1013"/>
                  <a:gd name="T57" fmla="*/ 234 h 846"/>
                  <a:gd name="T58" fmla="*/ 912 w 1013"/>
                  <a:gd name="T59" fmla="*/ 223 h 846"/>
                  <a:gd name="T60" fmla="*/ 928 w 1013"/>
                  <a:gd name="T61" fmla="*/ 252 h 846"/>
                  <a:gd name="T62" fmla="*/ 913 w 1013"/>
                  <a:gd name="T63" fmla="*/ 289 h 846"/>
                  <a:gd name="T64" fmla="*/ 819 w 1013"/>
                  <a:gd name="T65" fmla="*/ 441 h 846"/>
                  <a:gd name="T66" fmla="*/ 776 w 1013"/>
                  <a:gd name="T67" fmla="*/ 533 h 846"/>
                  <a:gd name="T68" fmla="*/ 775 w 1013"/>
                  <a:gd name="T69" fmla="*/ 562 h 846"/>
                  <a:gd name="T70" fmla="*/ 806 w 1013"/>
                  <a:gd name="T71" fmla="*/ 545 h 846"/>
                  <a:gd name="T72" fmla="*/ 810 w 1013"/>
                  <a:gd name="T73" fmla="*/ 582 h 846"/>
                  <a:gd name="T74" fmla="*/ 732 w 1013"/>
                  <a:gd name="T75" fmla="*/ 628 h 846"/>
                  <a:gd name="T76" fmla="*/ 651 w 1013"/>
                  <a:gd name="T77" fmla="*/ 664 h 846"/>
                  <a:gd name="T78" fmla="*/ 625 w 1013"/>
                  <a:gd name="T79" fmla="*/ 730 h 846"/>
                  <a:gd name="T80" fmla="*/ 579 w 1013"/>
                  <a:gd name="T81" fmla="*/ 750 h 846"/>
                  <a:gd name="T82" fmla="*/ 575 w 1013"/>
                  <a:gd name="T83" fmla="*/ 731 h 846"/>
                  <a:gd name="T84" fmla="*/ 574 w 1013"/>
                  <a:gd name="T85" fmla="*/ 706 h 846"/>
                  <a:gd name="T86" fmla="*/ 532 w 1013"/>
                  <a:gd name="T87" fmla="*/ 745 h 846"/>
                  <a:gd name="T88" fmla="*/ 490 w 1013"/>
                  <a:gd name="T89" fmla="*/ 744 h 846"/>
                  <a:gd name="T90" fmla="*/ 461 w 1013"/>
                  <a:gd name="T91" fmla="*/ 777 h 846"/>
                  <a:gd name="T92" fmla="*/ 476 w 1013"/>
                  <a:gd name="T93" fmla="*/ 809 h 846"/>
                  <a:gd name="T94" fmla="*/ 457 w 1013"/>
                  <a:gd name="T95" fmla="*/ 825 h 846"/>
                  <a:gd name="T96" fmla="*/ 417 w 1013"/>
                  <a:gd name="T97" fmla="*/ 814 h 846"/>
                  <a:gd name="T98" fmla="*/ 406 w 1013"/>
                  <a:gd name="T99" fmla="*/ 846 h 846"/>
                  <a:gd name="T100" fmla="*/ 367 w 1013"/>
                  <a:gd name="T101" fmla="*/ 826 h 846"/>
                  <a:gd name="T102" fmla="*/ 349 w 1013"/>
                  <a:gd name="T103" fmla="*/ 808 h 846"/>
                  <a:gd name="T104" fmla="*/ 292 w 1013"/>
                  <a:gd name="T105" fmla="*/ 783 h 846"/>
                  <a:gd name="T106" fmla="*/ 213 w 1013"/>
                  <a:gd name="T107" fmla="*/ 766 h 846"/>
                  <a:gd name="T108" fmla="*/ 153 w 1013"/>
                  <a:gd name="T109" fmla="*/ 756 h 846"/>
                  <a:gd name="T110" fmla="*/ 115 w 1013"/>
                  <a:gd name="T111" fmla="*/ 730 h 846"/>
                  <a:gd name="T112" fmla="*/ 85 w 1013"/>
                  <a:gd name="T113" fmla="*/ 706 h 846"/>
                  <a:gd name="T114" fmla="*/ 63 w 1013"/>
                  <a:gd name="T115" fmla="*/ 699 h 846"/>
                  <a:gd name="T116" fmla="*/ 25 w 1013"/>
                  <a:gd name="T117" fmla="*/ 689 h 846"/>
                  <a:gd name="T118" fmla="*/ 35 w 1013"/>
                  <a:gd name="T119" fmla="*/ 623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3" h="846">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41" name="矩形 40"/>
              <p:cNvSpPr/>
              <p:nvPr/>
            </p:nvSpPr>
            <p:spPr>
              <a:xfrm>
                <a:off x="6705600" y="6364744"/>
                <a:ext cx="7200" cy="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grpSp>
        <p:nvGrpSpPr>
          <p:cNvPr id="50" name="组合 48"/>
          <p:cNvGrpSpPr/>
          <p:nvPr/>
        </p:nvGrpSpPr>
        <p:grpSpPr>
          <a:xfrm>
            <a:off x="3086345" y="1266605"/>
            <a:ext cx="5311775" cy="1796267"/>
            <a:chOff x="3581400" y="1356738"/>
            <a:chExt cx="5311775" cy="1796267"/>
          </a:xfrm>
        </p:grpSpPr>
        <p:sp>
          <p:nvSpPr>
            <p:cNvPr id="42" name="TextBox 41"/>
            <p:cNvSpPr txBox="1"/>
            <p:nvPr/>
          </p:nvSpPr>
          <p:spPr>
            <a:xfrm>
              <a:off x="3581400" y="1356738"/>
              <a:ext cx="2610780" cy="579120"/>
            </a:xfrm>
            <a:prstGeom prst="rect">
              <a:avLst/>
            </a:prstGeom>
            <a:noFill/>
          </p:spPr>
          <p:txBody>
            <a:bodyPr wrap="square" rtlCol="0">
              <a:spAutoFit/>
            </a:bodyPr>
            <a:lstStyle/>
            <a:p>
              <a:r>
                <a:rPr lang="zh-CN" altLang="en-US" sz="3200" b="1" dirty="0" smtClean="0">
                  <a:solidFill>
                    <a:prstClr val="white"/>
                  </a:solidFill>
                  <a:effectLst>
                    <a:outerShdw blurRad="38100" dist="38100" dir="2700000" algn="tl">
                      <a:srgbClr val="000000">
                        <a:alpha val="43137"/>
                      </a:srgbClr>
                    </a:outerShdw>
                  </a:effectLst>
                  <a:latin typeface="Ebrima" panose="02000000000000000000" pitchFamily="2" charset="0"/>
                  <a:ea typeface="宋体" panose="02010600030101010101" pitchFamily="2" charset="-122"/>
                  <a:cs typeface="Ebrima" panose="02000000000000000000" pitchFamily="2" charset="0"/>
                </a:rPr>
                <a:t>实现的功能</a:t>
              </a:r>
            </a:p>
          </p:txBody>
        </p:sp>
        <p:sp>
          <p:nvSpPr>
            <p:cNvPr id="43" name="椭圆 42"/>
            <p:cNvSpPr/>
            <p:nvPr/>
          </p:nvSpPr>
          <p:spPr>
            <a:xfrm>
              <a:off x="3581400" y="203169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5688"/>
                  </a:solidFill>
                </a:rPr>
                <a:t>£</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44" name="椭圆 43"/>
            <p:cNvSpPr/>
            <p:nvPr/>
          </p:nvSpPr>
          <p:spPr>
            <a:xfrm>
              <a:off x="7193940" y="203169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rgbClr val="005688"/>
                  </a:solidFill>
                  <a:latin typeface="Ebrima" panose="02000000000000000000" pitchFamily="2" charset="0"/>
                  <a:cs typeface="Ebrima" panose="02000000000000000000" pitchFamily="2" charset="0"/>
                </a:rPr>
                <a:t>฿</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45" name="椭圆 44"/>
            <p:cNvSpPr/>
            <p:nvPr/>
          </p:nvSpPr>
          <p:spPr>
            <a:xfrm>
              <a:off x="5989760" y="203169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5688"/>
                  </a:solidFill>
                  <a:latin typeface="Ebrima" panose="02000000000000000000" pitchFamily="2" charset="0"/>
                  <a:ea typeface="Ebrima" panose="02000000000000000000" pitchFamily="2" charset="0"/>
                  <a:cs typeface="Ebrima" panose="02000000000000000000" pitchFamily="2" charset="0"/>
                </a:rPr>
                <a:t>¢</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46" name="椭圆 45"/>
            <p:cNvSpPr/>
            <p:nvPr/>
          </p:nvSpPr>
          <p:spPr>
            <a:xfrm>
              <a:off x="8398120" y="203169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5688"/>
                  </a:solidFill>
                  <a:latin typeface="Ebrima" panose="02000000000000000000" pitchFamily="2" charset="0"/>
                  <a:ea typeface="Ebrima" panose="02000000000000000000" pitchFamily="2" charset="0"/>
                  <a:cs typeface="Ebrima" panose="02000000000000000000" pitchFamily="2" charset="0"/>
                </a:rPr>
                <a:t>$</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47" name="椭圆 46"/>
            <p:cNvSpPr/>
            <p:nvPr/>
          </p:nvSpPr>
          <p:spPr>
            <a:xfrm>
              <a:off x="4785580" y="203169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5688"/>
                  </a:solidFill>
                </a:rPr>
                <a:t>€</a:t>
              </a:r>
              <a:endParaRPr lang="zh-CN" altLang="en-US" sz="2800" dirty="0">
                <a:solidFill>
                  <a:prstClr val="white"/>
                </a:solidFill>
              </a:endParaRPr>
            </a:p>
          </p:txBody>
        </p:sp>
        <p:sp>
          <p:nvSpPr>
            <p:cNvPr id="48" name="矩形 47"/>
            <p:cNvSpPr/>
            <p:nvPr/>
          </p:nvSpPr>
          <p:spPr>
            <a:xfrm>
              <a:off x="3581400" y="2659024"/>
              <a:ext cx="5311775" cy="493981"/>
            </a:xfrm>
            <a:prstGeom prst="rect">
              <a:avLst/>
            </a:prstGeom>
          </p:spPr>
          <p:txBody>
            <a:bodyPr wrap="square">
              <a:spAutoFit/>
            </a:bodyPr>
            <a:lstStyle/>
            <a:p>
              <a:pPr>
                <a:lnSpc>
                  <a:spcPct val="150000"/>
                </a:lnSpc>
              </a:pPr>
              <a:r>
                <a:rPr lang="zh-CN" altLang="en-US" sz="2000" dirty="0" smtClean="0">
                  <a:solidFill>
                    <a:prstClr val="white"/>
                  </a:solidFill>
                  <a:latin typeface="Ebrima" panose="02000000000000000000" pitchFamily="2" charset="0"/>
                  <a:ea typeface="宋体" panose="02010600030101010101" pitchFamily="2" charset="-122"/>
                  <a:cs typeface="Ebrima" panose="02000000000000000000" pitchFamily="2" charset="0"/>
                </a:rPr>
                <a:t>招生</a:t>
              </a:r>
              <a:r>
                <a:rPr lang="zh-CN" altLang="en-US" sz="2000" dirty="0" smtClean="0">
                  <a:solidFill>
                    <a:prstClr val="white"/>
                  </a:solidFill>
                  <a:latin typeface="Ebrima" panose="02000000000000000000" pitchFamily="2" charset="0"/>
                  <a:ea typeface="宋体" panose="02010600030101010101" pitchFamily="2" charset="-122"/>
                  <a:cs typeface="Ebrima" panose="02000000000000000000" pitchFamily="2" charset="0"/>
                </a:rPr>
                <a:t>管理员可添加意向、预定学生</a:t>
              </a:r>
              <a:endParaRPr lang="zh-CN" altLang="en-US" sz="2000" dirty="0" smtClean="0">
                <a:solidFill>
                  <a:prstClr val="white"/>
                </a:solidFill>
                <a:latin typeface="Ebrima" panose="02000000000000000000" pitchFamily="2" charset="0"/>
                <a:ea typeface="宋体" panose="02010600030101010101" pitchFamily="2" charset="-122"/>
                <a:cs typeface="Ebrima" panose="02000000000000000000"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1520" y="232723"/>
            <a:ext cx="2610485" cy="396240"/>
            <a:chOff x="251520" y="232723"/>
            <a:chExt cx="2610485" cy="396240"/>
          </a:xfrm>
        </p:grpSpPr>
        <p:sp>
          <p:nvSpPr>
            <p:cNvPr id="3" name="任意多边形 2"/>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01</a:t>
              </a:r>
              <a:endParaRPr lang="zh-CN" altLang="en-US" sz="2000" b="1" i="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746820" y="232723"/>
              <a:ext cx="2115185" cy="396240"/>
            </a:xfrm>
            <a:prstGeom prst="rect">
              <a:avLst/>
            </a:prstGeom>
            <a:noFill/>
          </p:spPr>
          <p:txBody>
            <a:bodyPr wrap="square" rtlCol="0">
              <a:spAutoFit/>
            </a:bodyPr>
            <a:lstStyle/>
            <a:p>
              <a:pPr algn="ctr"/>
              <a:r>
                <a:rPr lang="zh-CN" altLang="en-US" sz="2000" b="1" i="1" dirty="0" smtClean="0">
                  <a:solidFill>
                    <a:prstClr val="white"/>
                  </a:solidFill>
                  <a:effectLst>
                    <a:outerShdw blurRad="38100" dist="38100" dir="2700000" algn="tl">
                      <a:srgbClr val="000000">
                        <a:alpha val="43137"/>
                      </a:srgbClr>
                    </a:outerShdw>
                  </a:effectLst>
                  <a:latin typeface="Ebrima" panose="02000000000000000000" pitchFamily="2" charset="0"/>
                  <a:ea typeface="宋体" panose="02010600030101010101" pitchFamily="2" charset="-122"/>
                  <a:cs typeface="Ebrima" panose="02000000000000000000" pitchFamily="2" charset="0"/>
                </a:rPr>
                <a:t>预定学生管理</a:t>
              </a:r>
            </a:p>
          </p:txBody>
        </p:sp>
      </p:grpSp>
      <p:grpSp>
        <p:nvGrpSpPr>
          <p:cNvPr id="6" name="组合 49"/>
          <p:cNvGrpSpPr/>
          <p:nvPr/>
        </p:nvGrpSpPr>
        <p:grpSpPr>
          <a:xfrm>
            <a:off x="746575" y="1581579"/>
            <a:ext cx="2115235" cy="2115235"/>
            <a:chOff x="1241630" y="1514132"/>
            <a:chExt cx="2115235" cy="2115235"/>
          </a:xfrm>
        </p:grpSpPr>
        <p:sp>
          <p:nvSpPr>
            <p:cNvPr id="5" name="椭圆 4"/>
            <p:cNvSpPr/>
            <p:nvPr/>
          </p:nvSpPr>
          <p:spPr>
            <a:xfrm>
              <a:off x="1241630" y="1514132"/>
              <a:ext cx="2115235" cy="211523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altLang="zh-CN" sz="2800"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CHINA</a:t>
              </a:r>
              <a:endParaRPr lang="zh-CN" altLang="en-US" sz="2800" dirty="0">
                <a:solidFill>
                  <a:prstClr val="white"/>
                </a:solidFill>
                <a:effectLst>
                  <a:outerShdw blurRad="38100" dist="38100" dir="2700000" algn="tl">
                    <a:srgbClr val="000000">
                      <a:alpha val="43137"/>
                    </a:srgbClr>
                  </a:outerShdw>
                </a:effectLst>
                <a:latin typeface="Ebrima" panose="02000000000000000000" pitchFamily="2" charset="0"/>
                <a:cs typeface="Ebrima" panose="02000000000000000000" pitchFamily="2" charset="0"/>
              </a:endParaRPr>
            </a:p>
          </p:txBody>
        </p:sp>
        <p:grpSp>
          <p:nvGrpSpPr>
            <p:cNvPr id="49" name="组合 5"/>
            <p:cNvGrpSpPr/>
            <p:nvPr/>
          </p:nvGrpSpPr>
          <p:grpSpPr>
            <a:xfrm>
              <a:off x="1556665" y="1761660"/>
              <a:ext cx="1305145" cy="1060264"/>
              <a:chOff x="1352554" y="2641992"/>
              <a:chExt cx="5945499" cy="4829962"/>
            </a:xfrm>
            <a:solidFill>
              <a:schemeClr val="bg1"/>
            </a:solidFill>
            <a:effectLst>
              <a:outerShdw blurRad="50800" dist="38100" dir="2700000" algn="tl" rotWithShape="0">
                <a:prstClr val="black">
                  <a:alpha val="40000"/>
                </a:prstClr>
              </a:outerShdw>
            </a:effectLst>
          </p:grpSpPr>
          <p:sp>
            <p:nvSpPr>
              <p:cNvPr id="7" name="江西"/>
              <p:cNvSpPr/>
              <p:nvPr/>
            </p:nvSpPr>
            <p:spPr bwMode="auto">
              <a:xfrm>
                <a:off x="5487526" y="5853443"/>
                <a:ext cx="569200" cy="756830"/>
              </a:xfrm>
              <a:custGeom>
                <a:avLst/>
                <a:gdLst>
                  <a:gd name="T0" fmla="*/ 1131 w 1831"/>
                  <a:gd name="T1" fmla="*/ 123 h 2473"/>
                  <a:gd name="T2" fmla="*/ 1175 w 1831"/>
                  <a:gd name="T3" fmla="*/ 214 h 2473"/>
                  <a:gd name="T4" fmla="*/ 1267 w 1831"/>
                  <a:gd name="T5" fmla="*/ 107 h 2473"/>
                  <a:gd name="T6" fmla="*/ 1330 w 1831"/>
                  <a:gd name="T7" fmla="*/ 82 h 2473"/>
                  <a:gd name="T8" fmla="*/ 1477 w 1831"/>
                  <a:gd name="T9" fmla="*/ 183 h 2473"/>
                  <a:gd name="T10" fmla="*/ 1597 w 1831"/>
                  <a:gd name="T11" fmla="*/ 186 h 2473"/>
                  <a:gd name="T12" fmla="*/ 1697 w 1831"/>
                  <a:gd name="T13" fmla="*/ 261 h 2473"/>
                  <a:gd name="T14" fmla="*/ 1637 w 1831"/>
                  <a:gd name="T15" fmla="*/ 341 h 2473"/>
                  <a:gd name="T16" fmla="*/ 1714 w 1831"/>
                  <a:gd name="T17" fmla="*/ 445 h 2473"/>
                  <a:gd name="T18" fmla="*/ 1786 w 1831"/>
                  <a:gd name="T19" fmla="*/ 527 h 2473"/>
                  <a:gd name="T20" fmla="*/ 1828 w 1831"/>
                  <a:gd name="T21" fmla="*/ 689 h 2473"/>
                  <a:gd name="T22" fmla="*/ 1799 w 1831"/>
                  <a:gd name="T23" fmla="*/ 789 h 2473"/>
                  <a:gd name="T24" fmla="*/ 1703 w 1831"/>
                  <a:gd name="T25" fmla="*/ 874 h 2473"/>
                  <a:gd name="T26" fmla="*/ 1591 w 1831"/>
                  <a:gd name="T27" fmla="*/ 940 h 2473"/>
                  <a:gd name="T28" fmla="*/ 1483 w 1831"/>
                  <a:gd name="T29" fmla="*/ 899 h 2473"/>
                  <a:gd name="T30" fmla="*/ 1354 w 1831"/>
                  <a:gd name="T31" fmla="*/ 1025 h 2473"/>
                  <a:gd name="T32" fmla="*/ 1310 w 1831"/>
                  <a:gd name="T33" fmla="*/ 1081 h 2473"/>
                  <a:gd name="T34" fmla="*/ 1370 w 1831"/>
                  <a:gd name="T35" fmla="*/ 1202 h 2473"/>
                  <a:gd name="T36" fmla="*/ 1231 w 1831"/>
                  <a:gd name="T37" fmla="*/ 1332 h 2473"/>
                  <a:gd name="T38" fmla="*/ 1144 w 1831"/>
                  <a:gd name="T39" fmla="*/ 1483 h 2473"/>
                  <a:gd name="T40" fmla="*/ 1174 w 1831"/>
                  <a:gd name="T41" fmla="*/ 1604 h 2473"/>
                  <a:gd name="T42" fmla="*/ 1111 w 1831"/>
                  <a:gd name="T43" fmla="*/ 1693 h 2473"/>
                  <a:gd name="T44" fmla="*/ 1074 w 1831"/>
                  <a:gd name="T45" fmla="*/ 1811 h 2473"/>
                  <a:gd name="T46" fmla="*/ 1012 w 1831"/>
                  <a:gd name="T47" fmla="*/ 1899 h 2473"/>
                  <a:gd name="T48" fmla="*/ 978 w 1831"/>
                  <a:gd name="T49" fmla="*/ 2081 h 2473"/>
                  <a:gd name="T50" fmla="*/ 948 w 1831"/>
                  <a:gd name="T51" fmla="*/ 2209 h 2473"/>
                  <a:gd name="T52" fmla="*/ 924 w 1831"/>
                  <a:gd name="T53" fmla="*/ 2272 h 2473"/>
                  <a:gd name="T54" fmla="*/ 926 w 1831"/>
                  <a:gd name="T55" fmla="*/ 2401 h 2473"/>
                  <a:gd name="T56" fmla="*/ 817 w 1831"/>
                  <a:gd name="T57" fmla="*/ 2366 h 2473"/>
                  <a:gd name="T58" fmla="*/ 678 w 1831"/>
                  <a:gd name="T59" fmla="*/ 2378 h 2473"/>
                  <a:gd name="T60" fmla="*/ 557 w 1831"/>
                  <a:gd name="T61" fmla="*/ 2430 h 2473"/>
                  <a:gd name="T62" fmla="*/ 464 w 1831"/>
                  <a:gd name="T63" fmla="*/ 2441 h 2473"/>
                  <a:gd name="T64" fmla="*/ 340 w 1831"/>
                  <a:gd name="T65" fmla="*/ 2433 h 2473"/>
                  <a:gd name="T66" fmla="*/ 346 w 1831"/>
                  <a:gd name="T67" fmla="*/ 2365 h 2473"/>
                  <a:gd name="T68" fmla="*/ 485 w 1831"/>
                  <a:gd name="T69" fmla="*/ 2195 h 2473"/>
                  <a:gd name="T70" fmla="*/ 489 w 1831"/>
                  <a:gd name="T71" fmla="*/ 2120 h 2473"/>
                  <a:gd name="T72" fmla="*/ 342 w 1831"/>
                  <a:gd name="T73" fmla="*/ 2122 h 2473"/>
                  <a:gd name="T74" fmla="*/ 217 w 1831"/>
                  <a:gd name="T75" fmla="*/ 2094 h 2473"/>
                  <a:gd name="T76" fmla="*/ 170 w 1831"/>
                  <a:gd name="T77" fmla="*/ 1966 h 2473"/>
                  <a:gd name="T78" fmla="*/ 256 w 1831"/>
                  <a:gd name="T79" fmla="*/ 1772 h 2473"/>
                  <a:gd name="T80" fmla="*/ 180 w 1831"/>
                  <a:gd name="T81" fmla="*/ 1733 h 2473"/>
                  <a:gd name="T82" fmla="*/ 220 w 1831"/>
                  <a:gd name="T83" fmla="*/ 1589 h 2473"/>
                  <a:gd name="T84" fmla="*/ 123 w 1831"/>
                  <a:gd name="T85" fmla="*/ 1470 h 2473"/>
                  <a:gd name="T86" fmla="*/ 108 w 1831"/>
                  <a:gd name="T87" fmla="*/ 1296 h 2473"/>
                  <a:gd name="T88" fmla="*/ 35 w 1831"/>
                  <a:gd name="T89" fmla="*/ 1249 h 2473"/>
                  <a:gd name="T90" fmla="*/ 8 w 1831"/>
                  <a:gd name="T91" fmla="*/ 1201 h 2473"/>
                  <a:gd name="T92" fmla="*/ 23 w 1831"/>
                  <a:gd name="T93" fmla="*/ 1103 h 2473"/>
                  <a:gd name="T94" fmla="*/ 145 w 1831"/>
                  <a:gd name="T95" fmla="*/ 949 h 2473"/>
                  <a:gd name="T96" fmla="*/ 189 w 1831"/>
                  <a:gd name="T97" fmla="*/ 871 h 2473"/>
                  <a:gd name="T98" fmla="*/ 218 w 1831"/>
                  <a:gd name="T99" fmla="*/ 758 h 2473"/>
                  <a:gd name="T100" fmla="*/ 193 w 1831"/>
                  <a:gd name="T101" fmla="*/ 671 h 2473"/>
                  <a:gd name="T102" fmla="*/ 139 w 1831"/>
                  <a:gd name="T103" fmla="*/ 551 h 2473"/>
                  <a:gd name="T104" fmla="*/ 189 w 1831"/>
                  <a:gd name="T105" fmla="*/ 429 h 2473"/>
                  <a:gd name="T106" fmla="*/ 313 w 1831"/>
                  <a:gd name="T107" fmla="*/ 376 h 2473"/>
                  <a:gd name="T108" fmla="*/ 473 w 1831"/>
                  <a:gd name="T109" fmla="*/ 318 h 2473"/>
                  <a:gd name="T110" fmla="*/ 486 w 1831"/>
                  <a:gd name="T111" fmla="*/ 284 h 2473"/>
                  <a:gd name="T112" fmla="*/ 556 w 1831"/>
                  <a:gd name="T113" fmla="*/ 260 h 2473"/>
                  <a:gd name="T114" fmla="*/ 611 w 1831"/>
                  <a:gd name="T115" fmla="*/ 219 h 2473"/>
                  <a:gd name="T116" fmla="*/ 759 w 1831"/>
                  <a:gd name="T117" fmla="*/ 124 h 2473"/>
                  <a:gd name="T118" fmla="*/ 914 w 1831"/>
                  <a:gd name="T119" fmla="*/ 123 h 2473"/>
                  <a:gd name="T120" fmla="*/ 1065 w 1831"/>
                  <a:gd name="T121" fmla="*/ 39 h 2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1"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8" name="任意多边形 7"/>
              <p:cNvSpPr>
                <a:spLocks noEditPoints="1"/>
              </p:cNvSpPr>
              <p:nvPr/>
            </p:nvSpPr>
            <p:spPr bwMode="auto">
              <a:xfrm>
                <a:off x="5547441" y="6877528"/>
                <a:ext cx="74895" cy="59916"/>
              </a:xfrm>
              <a:custGeom>
                <a:avLst/>
                <a:gdLst>
                  <a:gd name="T0" fmla="*/ 154 w 213"/>
                  <a:gd name="T1" fmla="*/ 3 h 153"/>
                  <a:gd name="T2" fmla="*/ 166 w 213"/>
                  <a:gd name="T3" fmla="*/ 5 h 153"/>
                  <a:gd name="T4" fmla="*/ 175 w 213"/>
                  <a:gd name="T5" fmla="*/ 13 h 153"/>
                  <a:gd name="T6" fmla="*/ 182 w 213"/>
                  <a:gd name="T7" fmla="*/ 17 h 153"/>
                  <a:gd name="T8" fmla="*/ 162 w 213"/>
                  <a:gd name="T9" fmla="*/ 26 h 153"/>
                  <a:gd name="T10" fmla="*/ 132 w 213"/>
                  <a:gd name="T11" fmla="*/ 33 h 153"/>
                  <a:gd name="T12" fmla="*/ 135 w 213"/>
                  <a:gd name="T13" fmla="*/ 43 h 153"/>
                  <a:gd name="T14" fmla="*/ 141 w 213"/>
                  <a:gd name="T15" fmla="*/ 55 h 153"/>
                  <a:gd name="T16" fmla="*/ 151 w 213"/>
                  <a:gd name="T17" fmla="*/ 46 h 153"/>
                  <a:gd name="T18" fmla="*/ 169 w 213"/>
                  <a:gd name="T19" fmla="*/ 40 h 153"/>
                  <a:gd name="T20" fmla="*/ 180 w 213"/>
                  <a:gd name="T21" fmla="*/ 29 h 153"/>
                  <a:gd name="T22" fmla="*/ 189 w 213"/>
                  <a:gd name="T23" fmla="*/ 28 h 153"/>
                  <a:gd name="T24" fmla="*/ 195 w 213"/>
                  <a:gd name="T25" fmla="*/ 38 h 153"/>
                  <a:gd name="T26" fmla="*/ 200 w 213"/>
                  <a:gd name="T27" fmla="*/ 41 h 153"/>
                  <a:gd name="T28" fmla="*/ 209 w 213"/>
                  <a:gd name="T29" fmla="*/ 34 h 153"/>
                  <a:gd name="T30" fmla="*/ 212 w 213"/>
                  <a:gd name="T31" fmla="*/ 46 h 153"/>
                  <a:gd name="T32" fmla="*/ 204 w 213"/>
                  <a:gd name="T33" fmla="*/ 63 h 153"/>
                  <a:gd name="T34" fmla="*/ 188 w 213"/>
                  <a:gd name="T35" fmla="*/ 60 h 153"/>
                  <a:gd name="T36" fmla="*/ 168 w 213"/>
                  <a:gd name="T37" fmla="*/ 60 h 153"/>
                  <a:gd name="T38" fmla="*/ 167 w 213"/>
                  <a:gd name="T39" fmla="*/ 78 h 153"/>
                  <a:gd name="T40" fmla="*/ 177 w 213"/>
                  <a:gd name="T41" fmla="*/ 89 h 153"/>
                  <a:gd name="T42" fmla="*/ 183 w 213"/>
                  <a:gd name="T43" fmla="*/ 117 h 153"/>
                  <a:gd name="T44" fmla="*/ 179 w 213"/>
                  <a:gd name="T45" fmla="*/ 118 h 153"/>
                  <a:gd name="T46" fmla="*/ 170 w 213"/>
                  <a:gd name="T47" fmla="*/ 102 h 153"/>
                  <a:gd name="T48" fmla="*/ 158 w 213"/>
                  <a:gd name="T49" fmla="*/ 105 h 153"/>
                  <a:gd name="T50" fmla="*/ 162 w 213"/>
                  <a:gd name="T51" fmla="*/ 133 h 153"/>
                  <a:gd name="T52" fmla="*/ 149 w 213"/>
                  <a:gd name="T53" fmla="*/ 146 h 153"/>
                  <a:gd name="T54" fmla="*/ 126 w 213"/>
                  <a:gd name="T55" fmla="*/ 141 h 153"/>
                  <a:gd name="T56" fmla="*/ 120 w 213"/>
                  <a:gd name="T57" fmla="*/ 146 h 153"/>
                  <a:gd name="T58" fmla="*/ 113 w 213"/>
                  <a:gd name="T59" fmla="*/ 152 h 153"/>
                  <a:gd name="T60" fmla="*/ 108 w 213"/>
                  <a:gd name="T61" fmla="*/ 146 h 153"/>
                  <a:gd name="T62" fmla="*/ 112 w 213"/>
                  <a:gd name="T63" fmla="*/ 121 h 153"/>
                  <a:gd name="T64" fmla="*/ 111 w 213"/>
                  <a:gd name="T65" fmla="*/ 108 h 153"/>
                  <a:gd name="T66" fmla="*/ 123 w 213"/>
                  <a:gd name="T67" fmla="*/ 108 h 153"/>
                  <a:gd name="T68" fmla="*/ 133 w 213"/>
                  <a:gd name="T69" fmla="*/ 105 h 153"/>
                  <a:gd name="T70" fmla="*/ 131 w 213"/>
                  <a:gd name="T71" fmla="*/ 99 h 153"/>
                  <a:gd name="T72" fmla="*/ 122 w 213"/>
                  <a:gd name="T73" fmla="*/ 95 h 153"/>
                  <a:gd name="T74" fmla="*/ 112 w 213"/>
                  <a:gd name="T75" fmla="*/ 73 h 153"/>
                  <a:gd name="T76" fmla="*/ 91 w 213"/>
                  <a:gd name="T77" fmla="*/ 70 h 153"/>
                  <a:gd name="T78" fmla="*/ 48 w 213"/>
                  <a:gd name="T79" fmla="*/ 76 h 153"/>
                  <a:gd name="T80" fmla="*/ 19 w 213"/>
                  <a:gd name="T81" fmla="*/ 73 h 153"/>
                  <a:gd name="T82" fmla="*/ 20 w 213"/>
                  <a:gd name="T83" fmla="*/ 60 h 153"/>
                  <a:gd name="T84" fmla="*/ 56 w 213"/>
                  <a:gd name="T85" fmla="*/ 34 h 153"/>
                  <a:gd name="T86" fmla="*/ 75 w 213"/>
                  <a:gd name="T87" fmla="*/ 27 h 153"/>
                  <a:gd name="T88" fmla="*/ 81 w 213"/>
                  <a:gd name="T89" fmla="*/ 14 h 153"/>
                  <a:gd name="T90" fmla="*/ 116 w 213"/>
                  <a:gd name="T91" fmla="*/ 3 h 153"/>
                  <a:gd name="T92" fmla="*/ 3 w 213"/>
                  <a:gd name="T93" fmla="*/ 128 h 153"/>
                  <a:gd name="T94" fmla="*/ 26 w 213"/>
                  <a:gd name="T95" fmla="*/ 112 h 153"/>
                  <a:gd name="T96" fmla="*/ 54 w 213"/>
                  <a:gd name="T97" fmla="*/ 99 h 153"/>
                  <a:gd name="T98" fmla="*/ 74 w 213"/>
                  <a:gd name="T99" fmla="*/ 83 h 153"/>
                  <a:gd name="T100" fmla="*/ 79 w 213"/>
                  <a:gd name="T101" fmla="*/ 86 h 153"/>
                  <a:gd name="T102" fmla="*/ 72 w 213"/>
                  <a:gd name="T103" fmla="*/ 102 h 153"/>
                  <a:gd name="T104" fmla="*/ 70 w 213"/>
                  <a:gd name="T105" fmla="*/ 117 h 153"/>
                  <a:gd name="T106" fmla="*/ 63 w 213"/>
                  <a:gd name="T107" fmla="*/ 123 h 153"/>
                  <a:gd name="T108" fmla="*/ 66 w 213"/>
                  <a:gd name="T109" fmla="*/ 137 h 153"/>
                  <a:gd name="T110" fmla="*/ 57 w 213"/>
                  <a:gd name="T111" fmla="*/ 142 h 153"/>
                  <a:gd name="T112" fmla="*/ 45 w 213"/>
                  <a:gd name="T113" fmla="*/ 134 h 153"/>
                  <a:gd name="T114" fmla="*/ 35 w 213"/>
                  <a:gd name="T115" fmla="*/ 139 h 153"/>
                  <a:gd name="T116" fmla="*/ 10 w 213"/>
                  <a:gd name="T117" fmla="*/ 149 h 153"/>
                  <a:gd name="T118" fmla="*/ 0 w 213"/>
                  <a:gd name="T119" fmla="*/ 1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9" name="上海"/>
              <p:cNvSpPr>
                <a:spLocks noEditPoints="1"/>
              </p:cNvSpPr>
              <p:nvPr/>
            </p:nvSpPr>
            <p:spPr bwMode="auto">
              <a:xfrm>
                <a:off x="6299541" y="5573571"/>
                <a:ext cx="119831" cy="147426"/>
              </a:xfrm>
              <a:custGeom>
                <a:avLst/>
                <a:gdLst>
                  <a:gd name="T0" fmla="*/ 121 w 357"/>
                  <a:gd name="T1" fmla="*/ 465 h 494"/>
                  <a:gd name="T2" fmla="*/ 98 w 357"/>
                  <a:gd name="T3" fmla="*/ 454 h 494"/>
                  <a:gd name="T4" fmla="*/ 48 w 357"/>
                  <a:gd name="T5" fmla="*/ 449 h 494"/>
                  <a:gd name="T6" fmla="*/ 30 w 357"/>
                  <a:gd name="T7" fmla="*/ 439 h 494"/>
                  <a:gd name="T8" fmla="*/ 25 w 357"/>
                  <a:gd name="T9" fmla="*/ 416 h 494"/>
                  <a:gd name="T10" fmla="*/ 22 w 357"/>
                  <a:gd name="T11" fmla="*/ 373 h 494"/>
                  <a:gd name="T12" fmla="*/ 11 w 357"/>
                  <a:gd name="T13" fmla="*/ 365 h 494"/>
                  <a:gd name="T14" fmla="*/ 0 w 357"/>
                  <a:gd name="T15" fmla="*/ 366 h 494"/>
                  <a:gd name="T16" fmla="*/ 5 w 357"/>
                  <a:gd name="T17" fmla="*/ 342 h 494"/>
                  <a:gd name="T18" fmla="*/ 32 w 357"/>
                  <a:gd name="T19" fmla="*/ 302 h 494"/>
                  <a:gd name="T20" fmla="*/ 46 w 357"/>
                  <a:gd name="T21" fmla="*/ 247 h 494"/>
                  <a:gd name="T22" fmla="*/ 50 w 357"/>
                  <a:gd name="T23" fmla="*/ 184 h 494"/>
                  <a:gd name="T24" fmla="*/ 80 w 357"/>
                  <a:gd name="T25" fmla="*/ 157 h 494"/>
                  <a:gd name="T26" fmla="*/ 113 w 357"/>
                  <a:gd name="T27" fmla="*/ 146 h 494"/>
                  <a:gd name="T28" fmla="*/ 163 w 357"/>
                  <a:gd name="T29" fmla="*/ 164 h 494"/>
                  <a:gd name="T30" fmla="*/ 199 w 357"/>
                  <a:gd name="T31" fmla="*/ 184 h 494"/>
                  <a:gd name="T32" fmla="*/ 233 w 357"/>
                  <a:gd name="T33" fmla="*/ 200 h 494"/>
                  <a:gd name="T34" fmla="*/ 287 w 357"/>
                  <a:gd name="T35" fmla="*/ 241 h 494"/>
                  <a:gd name="T36" fmla="*/ 325 w 357"/>
                  <a:gd name="T37" fmla="*/ 298 h 494"/>
                  <a:gd name="T38" fmla="*/ 350 w 357"/>
                  <a:gd name="T39" fmla="*/ 340 h 494"/>
                  <a:gd name="T40" fmla="*/ 357 w 357"/>
                  <a:gd name="T41" fmla="*/ 372 h 494"/>
                  <a:gd name="T42" fmla="*/ 348 w 357"/>
                  <a:gd name="T43" fmla="*/ 402 h 494"/>
                  <a:gd name="T44" fmla="*/ 323 w 357"/>
                  <a:gd name="T45" fmla="*/ 411 h 494"/>
                  <a:gd name="T46" fmla="*/ 265 w 357"/>
                  <a:gd name="T47" fmla="*/ 409 h 494"/>
                  <a:gd name="T48" fmla="*/ 215 w 357"/>
                  <a:gd name="T49" fmla="*/ 421 h 494"/>
                  <a:gd name="T50" fmla="*/ 192 w 357"/>
                  <a:gd name="T51" fmla="*/ 448 h 494"/>
                  <a:gd name="T52" fmla="*/ 171 w 357"/>
                  <a:gd name="T53" fmla="*/ 472 h 494"/>
                  <a:gd name="T54" fmla="*/ 71 w 357"/>
                  <a:gd name="T55" fmla="*/ 6 h 494"/>
                  <a:gd name="T56" fmla="*/ 99 w 357"/>
                  <a:gd name="T57" fmla="*/ 0 h 494"/>
                  <a:gd name="T58" fmla="*/ 144 w 357"/>
                  <a:gd name="T59" fmla="*/ 25 h 494"/>
                  <a:gd name="T60" fmla="*/ 190 w 357"/>
                  <a:gd name="T61" fmla="*/ 45 h 494"/>
                  <a:gd name="T62" fmla="*/ 213 w 357"/>
                  <a:gd name="T63" fmla="*/ 62 h 494"/>
                  <a:gd name="T64" fmla="*/ 266 w 357"/>
                  <a:gd name="T65" fmla="*/ 84 h 494"/>
                  <a:gd name="T66" fmla="*/ 304 w 357"/>
                  <a:gd name="T67" fmla="*/ 92 h 494"/>
                  <a:gd name="T68" fmla="*/ 313 w 357"/>
                  <a:gd name="T69" fmla="*/ 99 h 494"/>
                  <a:gd name="T70" fmla="*/ 314 w 357"/>
                  <a:gd name="T71" fmla="*/ 112 h 494"/>
                  <a:gd name="T72" fmla="*/ 284 w 357"/>
                  <a:gd name="T73" fmla="*/ 137 h 494"/>
                  <a:gd name="T74" fmla="*/ 260 w 357"/>
                  <a:gd name="T75" fmla="*/ 135 h 494"/>
                  <a:gd name="T76" fmla="*/ 188 w 357"/>
                  <a:gd name="T77" fmla="*/ 106 h 494"/>
                  <a:gd name="T78" fmla="*/ 125 w 357"/>
                  <a:gd name="T79" fmla="*/ 84 h 494"/>
                  <a:gd name="T80" fmla="*/ 98 w 357"/>
                  <a:gd name="T81" fmla="*/ 71 h 494"/>
                  <a:gd name="T82" fmla="*/ 51 w 357"/>
                  <a:gd name="T83" fmla="*/ 42 h 494"/>
                  <a:gd name="T84" fmla="*/ 43 w 357"/>
                  <a:gd name="T85" fmla="*/ 31 h 494"/>
                  <a:gd name="T86" fmla="*/ 46 w 357"/>
                  <a:gd name="T87" fmla="*/ 20 h 494"/>
                  <a:gd name="T88" fmla="*/ 71 w 357"/>
                  <a:gd name="T89" fmla="*/ 6 h 494"/>
                  <a:gd name="T90" fmla="*/ 215 w 357"/>
                  <a:gd name="T91" fmla="*/ 162 h 494"/>
                  <a:gd name="T92" fmla="*/ 222 w 357"/>
                  <a:gd name="T93" fmla="*/ 157 h 494"/>
                  <a:gd name="T94" fmla="*/ 260 w 357"/>
                  <a:gd name="T95" fmla="*/ 166 h 494"/>
                  <a:gd name="T96" fmla="*/ 282 w 357"/>
                  <a:gd name="T97" fmla="*/ 183 h 494"/>
                  <a:gd name="T98" fmla="*/ 278 w 357"/>
                  <a:gd name="T99" fmla="*/ 193 h 494"/>
                  <a:gd name="T100" fmla="*/ 253 w 357"/>
                  <a:gd name="T101" fmla="*/ 183 h 494"/>
                  <a:gd name="T102" fmla="*/ 289 w 357"/>
                  <a:gd name="T103" fmla="*/ 175 h 494"/>
                  <a:gd name="T104" fmla="*/ 293 w 357"/>
                  <a:gd name="T105" fmla="*/ 171 h 494"/>
                  <a:gd name="T106" fmla="*/ 319 w 357"/>
                  <a:gd name="T107" fmla="*/ 189 h 494"/>
                  <a:gd name="T108" fmla="*/ 315 w 357"/>
                  <a:gd name="T109" fmla="*/ 194 h 494"/>
                  <a:gd name="T110" fmla="*/ 295 w 357"/>
                  <a:gd name="T111" fmla="*/ 187 h 494"/>
                  <a:gd name="T112" fmla="*/ 289 w 357"/>
                  <a:gd name="T113" fmla="*/ 17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 h="494">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10" name="黑龙江"/>
              <p:cNvSpPr/>
              <p:nvPr/>
            </p:nvSpPr>
            <p:spPr bwMode="auto">
              <a:xfrm>
                <a:off x="6003557" y="2641992"/>
                <a:ext cx="1294496" cy="1231425"/>
              </a:xfrm>
              <a:custGeom>
                <a:avLst/>
                <a:gdLst>
                  <a:gd name="T0" fmla="*/ 385 w 4137"/>
                  <a:gd name="T1" fmla="*/ 68 h 3992"/>
                  <a:gd name="T2" fmla="*/ 616 w 4137"/>
                  <a:gd name="T3" fmla="*/ 2 h 3992"/>
                  <a:gd name="T4" fmla="*/ 893 w 4137"/>
                  <a:gd name="T5" fmla="*/ 105 h 3992"/>
                  <a:gd name="T6" fmla="*/ 1227 w 4137"/>
                  <a:gd name="T7" fmla="*/ 198 h 3992"/>
                  <a:gd name="T8" fmla="*/ 1337 w 4137"/>
                  <a:gd name="T9" fmla="*/ 327 h 3992"/>
                  <a:gd name="T10" fmla="*/ 1458 w 4137"/>
                  <a:gd name="T11" fmla="*/ 485 h 3992"/>
                  <a:gd name="T12" fmla="*/ 1574 w 4137"/>
                  <a:gd name="T13" fmla="*/ 700 h 3992"/>
                  <a:gd name="T14" fmla="*/ 1623 w 4137"/>
                  <a:gd name="T15" fmla="*/ 786 h 3992"/>
                  <a:gd name="T16" fmla="*/ 1780 w 4137"/>
                  <a:gd name="T17" fmla="*/ 1046 h 3992"/>
                  <a:gd name="T18" fmla="*/ 1874 w 4137"/>
                  <a:gd name="T19" fmla="*/ 1293 h 3992"/>
                  <a:gd name="T20" fmla="*/ 2045 w 4137"/>
                  <a:gd name="T21" fmla="*/ 1461 h 3992"/>
                  <a:gd name="T22" fmla="*/ 2302 w 4137"/>
                  <a:gd name="T23" fmla="*/ 1468 h 3992"/>
                  <a:gd name="T24" fmla="*/ 2485 w 4137"/>
                  <a:gd name="T25" fmla="*/ 1457 h 3992"/>
                  <a:gd name="T26" fmla="*/ 2681 w 4137"/>
                  <a:gd name="T27" fmla="*/ 1624 h 3992"/>
                  <a:gd name="T28" fmla="*/ 2844 w 4137"/>
                  <a:gd name="T29" fmla="*/ 1695 h 3992"/>
                  <a:gd name="T30" fmla="*/ 2942 w 4137"/>
                  <a:gd name="T31" fmla="*/ 1854 h 3992"/>
                  <a:gd name="T32" fmla="*/ 3074 w 4137"/>
                  <a:gd name="T33" fmla="*/ 2101 h 3992"/>
                  <a:gd name="T34" fmla="*/ 3345 w 4137"/>
                  <a:gd name="T35" fmla="*/ 2034 h 3992"/>
                  <a:gd name="T36" fmla="*/ 3520 w 4137"/>
                  <a:gd name="T37" fmla="*/ 1878 h 3992"/>
                  <a:gd name="T38" fmla="*/ 3652 w 4137"/>
                  <a:gd name="T39" fmla="*/ 1771 h 3992"/>
                  <a:gd name="T40" fmla="*/ 3909 w 4137"/>
                  <a:gd name="T41" fmla="*/ 1599 h 3992"/>
                  <a:gd name="T42" fmla="*/ 4124 w 4137"/>
                  <a:gd name="T43" fmla="*/ 1502 h 3992"/>
                  <a:gd name="T44" fmla="*/ 4074 w 4137"/>
                  <a:gd name="T45" fmla="*/ 1766 h 3992"/>
                  <a:gd name="T46" fmla="*/ 4009 w 4137"/>
                  <a:gd name="T47" fmla="*/ 2032 h 3992"/>
                  <a:gd name="T48" fmla="*/ 3993 w 4137"/>
                  <a:gd name="T49" fmla="*/ 2413 h 3992"/>
                  <a:gd name="T50" fmla="*/ 3947 w 4137"/>
                  <a:gd name="T51" fmla="*/ 2706 h 3992"/>
                  <a:gd name="T52" fmla="*/ 3915 w 4137"/>
                  <a:gd name="T53" fmla="*/ 3042 h 3992"/>
                  <a:gd name="T54" fmla="*/ 3518 w 4137"/>
                  <a:gd name="T55" fmla="*/ 3043 h 3992"/>
                  <a:gd name="T56" fmla="*/ 3363 w 4137"/>
                  <a:gd name="T57" fmla="*/ 3261 h 3992"/>
                  <a:gd name="T58" fmla="*/ 3446 w 4137"/>
                  <a:gd name="T59" fmla="*/ 3579 h 3992"/>
                  <a:gd name="T60" fmla="*/ 3484 w 4137"/>
                  <a:gd name="T61" fmla="*/ 3907 h 3992"/>
                  <a:gd name="T62" fmla="*/ 3256 w 4137"/>
                  <a:gd name="T63" fmla="*/ 3855 h 3992"/>
                  <a:gd name="T64" fmla="*/ 3121 w 4137"/>
                  <a:gd name="T65" fmla="*/ 3790 h 3992"/>
                  <a:gd name="T66" fmla="*/ 2932 w 4137"/>
                  <a:gd name="T67" fmla="*/ 3832 h 3992"/>
                  <a:gd name="T68" fmla="*/ 2812 w 4137"/>
                  <a:gd name="T69" fmla="*/ 3991 h 3992"/>
                  <a:gd name="T70" fmla="*/ 2588 w 4137"/>
                  <a:gd name="T71" fmla="*/ 3700 h 3992"/>
                  <a:gd name="T72" fmla="*/ 2480 w 4137"/>
                  <a:gd name="T73" fmla="*/ 3784 h 3992"/>
                  <a:gd name="T74" fmla="*/ 2322 w 4137"/>
                  <a:gd name="T75" fmla="*/ 3737 h 3992"/>
                  <a:gd name="T76" fmla="*/ 2178 w 4137"/>
                  <a:gd name="T77" fmla="*/ 3632 h 3992"/>
                  <a:gd name="T78" fmla="*/ 2098 w 4137"/>
                  <a:gd name="T79" fmla="*/ 3465 h 3992"/>
                  <a:gd name="T80" fmla="*/ 1802 w 4137"/>
                  <a:gd name="T81" fmla="*/ 3460 h 3992"/>
                  <a:gd name="T82" fmla="*/ 1598 w 4137"/>
                  <a:gd name="T83" fmla="*/ 3370 h 3992"/>
                  <a:gd name="T84" fmla="*/ 1383 w 4137"/>
                  <a:gd name="T85" fmla="*/ 3393 h 3992"/>
                  <a:gd name="T86" fmla="*/ 1134 w 4137"/>
                  <a:gd name="T87" fmla="*/ 3214 h 3992"/>
                  <a:gd name="T88" fmla="*/ 974 w 4137"/>
                  <a:gd name="T89" fmla="*/ 3093 h 3992"/>
                  <a:gd name="T90" fmla="*/ 869 w 4137"/>
                  <a:gd name="T91" fmla="*/ 2964 h 3992"/>
                  <a:gd name="T92" fmla="*/ 961 w 4137"/>
                  <a:gd name="T93" fmla="*/ 2837 h 3992"/>
                  <a:gd name="T94" fmla="*/ 855 w 4137"/>
                  <a:gd name="T95" fmla="*/ 2860 h 3992"/>
                  <a:gd name="T96" fmla="*/ 705 w 4137"/>
                  <a:gd name="T97" fmla="*/ 2767 h 3992"/>
                  <a:gd name="T98" fmla="*/ 803 w 4137"/>
                  <a:gd name="T99" fmla="*/ 2410 h 3992"/>
                  <a:gd name="T100" fmla="*/ 1094 w 4137"/>
                  <a:gd name="T101" fmla="*/ 2176 h 3992"/>
                  <a:gd name="T102" fmla="*/ 1163 w 4137"/>
                  <a:gd name="T103" fmla="*/ 1909 h 3992"/>
                  <a:gd name="T104" fmla="*/ 1242 w 4137"/>
                  <a:gd name="T105" fmla="*/ 1570 h 3992"/>
                  <a:gd name="T106" fmla="*/ 1302 w 4137"/>
                  <a:gd name="T107" fmla="*/ 1221 h 3992"/>
                  <a:gd name="T108" fmla="*/ 1361 w 4137"/>
                  <a:gd name="T109" fmla="*/ 926 h 3992"/>
                  <a:gd name="T110" fmla="*/ 1089 w 4137"/>
                  <a:gd name="T111" fmla="*/ 774 h 3992"/>
                  <a:gd name="T112" fmla="*/ 912 w 4137"/>
                  <a:gd name="T113" fmla="*/ 916 h 3992"/>
                  <a:gd name="T114" fmla="*/ 669 w 4137"/>
                  <a:gd name="T115" fmla="*/ 959 h 3992"/>
                  <a:gd name="T116" fmla="*/ 505 w 4137"/>
                  <a:gd name="T117" fmla="*/ 840 h 3992"/>
                  <a:gd name="T118" fmla="*/ 429 w 4137"/>
                  <a:gd name="T119" fmla="*/ 592 h 3992"/>
                  <a:gd name="T120" fmla="*/ 262 w 4137"/>
                  <a:gd name="T121" fmla="*/ 518 h 3992"/>
                  <a:gd name="T122" fmla="*/ 0 w 4137"/>
                  <a:gd name="T123" fmla="*/ 496 h 3992"/>
                  <a:gd name="T124" fmla="*/ 87 w 4137"/>
                  <a:gd name="T125" fmla="*/ 216 h 3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11" name="湖北"/>
              <p:cNvSpPr/>
              <p:nvPr/>
            </p:nvSpPr>
            <p:spPr bwMode="auto">
              <a:xfrm>
                <a:off x="4855258" y="5453740"/>
                <a:ext cx="901888" cy="564470"/>
              </a:xfrm>
              <a:custGeom>
                <a:avLst/>
                <a:gdLst>
                  <a:gd name="T0" fmla="*/ 2776 w 2869"/>
                  <a:gd name="T1" fmla="*/ 1214 h 1815"/>
                  <a:gd name="T2" fmla="*/ 2734 w 2869"/>
                  <a:gd name="T3" fmla="*/ 1076 h 1815"/>
                  <a:gd name="T4" fmla="*/ 2776 w 2869"/>
                  <a:gd name="T5" fmla="*/ 956 h 1815"/>
                  <a:gd name="T6" fmla="*/ 2706 w 2869"/>
                  <a:gd name="T7" fmla="*/ 850 h 1815"/>
                  <a:gd name="T8" fmla="*/ 2570 w 2869"/>
                  <a:gd name="T9" fmla="*/ 763 h 1815"/>
                  <a:gd name="T10" fmla="*/ 2494 w 2869"/>
                  <a:gd name="T11" fmla="*/ 724 h 1815"/>
                  <a:gd name="T12" fmla="*/ 2402 w 2869"/>
                  <a:gd name="T13" fmla="*/ 735 h 1815"/>
                  <a:gd name="T14" fmla="*/ 2267 w 2869"/>
                  <a:gd name="T15" fmla="*/ 659 h 1815"/>
                  <a:gd name="T16" fmla="*/ 2102 w 2869"/>
                  <a:gd name="T17" fmla="*/ 596 h 1815"/>
                  <a:gd name="T18" fmla="*/ 2015 w 2869"/>
                  <a:gd name="T19" fmla="*/ 592 h 1815"/>
                  <a:gd name="T20" fmla="*/ 1971 w 2869"/>
                  <a:gd name="T21" fmla="*/ 457 h 1815"/>
                  <a:gd name="T22" fmla="*/ 1939 w 2869"/>
                  <a:gd name="T23" fmla="*/ 341 h 1815"/>
                  <a:gd name="T24" fmla="*/ 1794 w 2869"/>
                  <a:gd name="T25" fmla="*/ 377 h 1815"/>
                  <a:gd name="T26" fmla="*/ 1662 w 2869"/>
                  <a:gd name="T27" fmla="*/ 364 h 1815"/>
                  <a:gd name="T28" fmla="*/ 1370 w 2869"/>
                  <a:gd name="T29" fmla="*/ 356 h 1815"/>
                  <a:gd name="T30" fmla="*/ 1187 w 2869"/>
                  <a:gd name="T31" fmla="*/ 289 h 1815"/>
                  <a:gd name="T32" fmla="*/ 1052 w 2869"/>
                  <a:gd name="T33" fmla="*/ 146 h 1815"/>
                  <a:gd name="T34" fmla="*/ 945 w 2869"/>
                  <a:gd name="T35" fmla="*/ 4 h 1815"/>
                  <a:gd name="T36" fmla="*/ 824 w 2869"/>
                  <a:gd name="T37" fmla="*/ 43 h 1815"/>
                  <a:gd name="T38" fmla="*/ 675 w 2869"/>
                  <a:gd name="T39" fmla="*/ 30 h 1815"/>
                  <a:gd name="T40" fmla="*/ 435 w 2869"/>
                  <a:gd name="T41" fmla="*/ 7 h 1815"/>
                  <a:gd name="T42" fmla="*/ 519 w 2869"/>
                  <a:gd name="T43" fmla="*/ 101 h 1815"/>
                  <a:gd name="T44" fmla="*/ 656 w 2869"/>
                  <a:gd name="T45" fmla="*/ 195 h 1815"/>
                  <a:gd name="T46" fmla="*/ 583 w 2869"/>
                  <a:gd name="T47" fmla="*/ 305 h 1815"/>
                  <a:gd name="T48" fmla="*/ 444 w 2869"/>
                  <a:gd name="T49" fmla="*/ 341 h 1815"/>
                  <a:gd name="T50" fmla="*/ 451 w 2869"/>
                  <a:gd name="T51" fmla="*/ 530 h 1815"/>
                  <a:gd name="T52" fmla="*/ 498 w 2869"/>
                  <a:gd name="T53" fmla="*/ 705 h 1815"/>
                  <a:gd name="T54" fmla="*/ 649 w 2869"/>
                  <a:gd name="T55" fmla="*/ 804 h 1815"/>
                  <a:gd name="T56" fmla="*/ 631 w 2869"/>
                  <a:gd name="T57" fmla="*/ 1055 h 1815"/>
                  <a:gd name="T58" fmla="*/ 453 w 2869"/>
                  <a:gd name="T59" fmla="*/ 1121 h 1815"/>
                  <a:gd name="T60" fmla="*/ 351 w 2869"/>
                  <a:gd name="T61" fmla="*/ 1154 h 1815"/>
                  <a:gd name="T62" fmla="*/ 233 w 2869"/>
                  <a:gd name="T63" fmla="*/ 1135 h 1815"/>
                  <a:gd name="T64" fmla="*/ 104 w 2869"/>
                  <a:gd name="T65" fmla="*/ 1164 h 1815"/>
                  <a:gd name="T66" fmla="*/ 44 w 2869"/>
                  <a:gd name="T67" fmla="*/ 1284 h 1815"/>
                  <a:gd name="T68" fmla="*/ 54 w 2869"/>
                  <a:gd name="T69" fmla="*/ 1462 h 1815"/>
                  <a:gd name="T70" fmla="*/ 54 w 2869"/>
                  <a:gd name="T71" fmla="*/ 1545 h 1815"/>
                  <a:gd name="T72" fmla="*/ 169 w 2869"/>
                  <a:gd name="T73" fmla="*/ 1580 h 1815"/>
                  <a:gd name="T74" fmla="*/ 213 w 2869"/>
                  <a:gd name="T75" fmla="*/ 1718 h 1815"/>
                  <a:gd name="T76" fmla="*/ 314 w 2869"/>
                  <a:gd name="T77" fmla="*/ 1807 h 1815"/>
                  <a:gd name="T78" fmla="*/ 359 w 2869"/>
                  <a:gd name="T79" fmla="*/ 1706 h 1815"/>
                  <a:gd name="T80" fmla="*/ 485 w 2869"/>
                  <a:gd name="T81" fmla="*/ 1586 h 1815"/>
                  <a:gd name="T82" fmla="*/ 672 w 2869"/>
                  <a:gd name="T83" fmla="*/ 1524 h 1815"/>
                  <a:gd name="T84" fmla="*/ 835 w 2869"/>
                  <a:gd name="T85" fmla="*/ 1528 h 1815"/>
                  <a:gd name="T86" fmla="*/ 776 w 2869"/>
                  <a:gd name="T87" fmla="*/ 1402 h 1815"/>
                  <a:gd name="T88" fmla="*/ 891 w 2869"/>
                  <a:gd name="T89" fmla="*/ 1362 h 1815"/>
                  <a:gd name="T90" fmla="*/ 1093 w 2869"/>
                  <a:gd name="T91" fmla="*/ 1429 h 1815"/>
                  <a:gd name="T92" fmla="*/ 1278 w 2869"/>
                  <a:gd name="T93" fmla="*/ 1471 h 1815"/>
                  <a:gd name="T94" fmla="*/ 1405 w 2869"/>
                  <a:gd name="T95" fmla="*/ 1574 h 1815"/>
                  <a:gd name="T96" fmla="*/ 1504 w 2869"/>
                  <a:gd name="T97" fmla="*/ 1589 h 1815"/>
                  <a:gd name="T98" fmla="*/ 1654 w 2869"/>
                  <a:gd name="T99" fmla="*/ 1511 h 1815"/>
                  <a:gd name="T100" fmla="*/ 1732 w 2869"/>
                  <a:gd name="T101" fmla="*/ 1543 h 1815"/>
                  <a:gd name="T102" fmla="*/ 1751 w 2869"/>
                  <a:gd name="T103" fmla="*/ 1646 h 1815"/>
                  <a:gd name="T104" fmla="*/ 1919 w 2869"/>
                  <a:gd name="T105" fmla="*/ 1478 h 1815"/>
                  <a:gd name="T106" fmla="*/ 1970 w 2869"/>
                  <a:gd name="T107" fmla="*/ 1598 h 1815"/>
                  <a:gd name="T108" fmla="*/ 1982 w 2869"/>
                  <a:gd name="T109" fmla="*/ 1733 h 1815"/>
                  <a:gd name="T110" fmla="*/ 2044 w 2869"/>
                  <a:gd name="T111" fmla="*/ 1796 h 1815"/>
                  <a:gd name="T112" fmla="*/ 2182 w 2869"/>
                  <a:gd name="T113" fmla="*/ 1726 h 1815"/>
                  <a:gd name="T114" fmla="*/ 2350 w 2869"/>
                  <a:gd name="T115" fmla="*/ 1644 h 1815"/>
                  <a:gd name="T116" fmla="*/ 2436 w 2869"/>
                  <a:gd name="T117" fmla="*/ 1588 h 1815"/>
                  <a:gd name="T118" fmla="*/ 2520 w 2869"/>
                  <a:gd name="T119" fmla="*/ 1573 h 1815"/>
                  <a:gd name="T120" fmla="*/ 2592 w 2869"/>
                  <a:gd name="T121" fmla="*/ 1519 h 1815"/>
                  <a:gd name="T122" fmla="*/ 2772 w 2869"/>
                  <a:gd name="T123" fmla="*/ 146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12" name="山东"/>
              <p:cNvSpPr/>
              <p:nvPr/>
            </p:nvSpPr>
            <p:spPr bwMode="auto">
              <a:xfrm>
                <a:off x="5569169" y="4737732"/>
                <a:ext cx="812015" cy="519533"/>
              </a:xfrm>
              <a:custGeom>
                <a:avLst/>
                <a:gdLst>
                  <a:gd name="T0" fmla="*/ 831 w 2606"/>
                  <a:gd name="T1" fmla="*/ 153 h 1671"/>
                  <a:gd name="T2" fmla="*/ 614 w 2606"/>
                  <a:gd name="T3" fmla="*/ 197 h 1671"/>
                  <a:gd name="T4" fmla="*/ 432 w 2606"/>
                  <a:gd name="T5" fmla="*/ 342 h 1671"/>
                  <a:gd name="T6" fmla="*/ 367 w 2606"/>
                  <a:gd name="T7" fmla="*/ 411 h 1671"/>
                  <a:gd name="T8" fmla="*/ 252 w 2606"/>
                  <a:gd name="T9" fmla="*/ 665 h 1671"/>
                  <a:gd name="T10" fmla="*/ 153 w 2606"/>
                  <a:gd name="T11" fmla="*/ 883 h 1671"/>
                  <a:gd name="T12" fmla="*/ 157 w 2606"/>
                  <a:gd name="T13" fmla="*/ 1075 h 1671"/>
                  <a:gd name="T14" fmla="*/ 237 w 2606"/>
                  <a:gd name="T15" fmla="*/ 1070 h 1671"/>
                  <a:gd name="T16" fmla="*/ 400 w 2606"/>
                  <a:gd name="T17" fmla="*/ 1024 h 1671"/>
                  <a:gd name="T18" fmla="*/ 286 w 2606"/>
                  <a:gd name="T19" fmla="*/ 1117 h 1671"/>
                  <a:gd name="T20" fmla="*/ 164 w 2606"/>
                  <a:gd name="T21" fmla="*/ 1251 h 1671"/>
                  <a:gd name="T22" fmla="*/ 27 w 2606"/>
                  <a:gd name="T23" fmla="*/ 1393 h 1671"/>
                  <a:gd name="T24" fmla="*/ 73 w 2606"/>
                  <a:gd name="T25" fmla="*/ 1491 h 1671"/>
                  <a:gd name="T26" fmla="*/ 213 w 2606"/>
                  <a:gd name="T27" fmla="*/ 1586 h 1671"/>
                  <a:gd name="T28" fmla="*/ 427 w 2606"/>
                  <a:gd name="T29" fmla="*/ 1633 h 1671"/>
                  <a:gd name="T30" fmla="*/ 550 w 2606"/>
                  <a:gd name="T31" fmla="*/ 1564 h 1671"/>
                  <a:gd name="T32" fmla="*/ 658 w 2606"/>
                  <a:gd name="T33" fmla="*/ 1426 h 1671"/>
                  <a:gd name="T34" fmla="*/ 701 w 2606"/>
                  <a:gd name="T35" fmla="*/ 1437 h 1671"/>
                  <a:gd name="T36" fmla="*/ 811 w 2606"/>
                  <a:gd name="T37" fmla="*/ 1602 h 1671"/>
                  <a:gd name="T38" fmla="*/ 1004 w 2606"/>
                  <a:gd name="T39" fmla="*/ 1657 h 1671"/>
                  <a:gd name="T40" fmla="*/ 1063 w 2606"/>
                  <a:gd name="T41" fmla="*/ 1579 h 1671"/>
                  <a:gd name="T42" fmla="*/ 1187 w 2606"/>
                  <a:gd name="T43" fmla="*/ 1652 h 1671"/>
                  <a:gd name="T44" fmla="*/ 1275 w 2606"/>
                  <a:gd name="T45" fmla="*/ 1602 h 1671"/>
                  <a:gd name="T46" fmla="*/ 1378 w 2606"/>
                  <a:gd name="T47" fmla="*/ 1499 h 1671"/>
                  <a:gd name="T48" fmla="*/ 1489 w 2606"/>
                  <a:gd name="T49" fmla="*/ 1343 h 1671"/>
                  <a:gd name="T50" fmla="*/ 1623 w 2606"/>
                  <a:gd name="T51" fmla="*/ 1208 h 1671"/>
                  <a:gd name="T52" fmla="*/ 1675 w 2606"/>
                  <a:gd name="T53" fmla="*/ 1085 h 1671"/>
                  <a:gd name="T54" fmla="*/ 1741 w 2606"/>
                  <a:gd name="T55" fmla="*/ 1026 h 1671"/>
                  <a:gd name="T56" fmla="*/ 1774 w 2606"/>
                  <a:gd name="T57" fmla="*/ 964 h 1671"/>
                  <a:gd name="T58" fmla="*/ 1824 w 2606"/>
                  <a:gd name="T59" fmla="*/ 913 h 1671"/>
                  <a:gd name="T60" fmla="*/ 1774 w 2606"/>
                  <a:gd name="T61" fmla="*/ 823 h 1671"/>
                  <a:gd name="T62" fmla="*/ 1847 w 2606"/>
                  <a:gd name="T63" fmla="*/ 800 h 1671"/>
                  <a:gd name="T64" fmla="*/ 1886 w 2606"/>
                  <a:gd name="T65" fmla="*/ 879 h 1671"/>
                  <a:gd name="T66" fmla="*/ 1982 w 2606"/>
                  <a:gd name="T67" fmla="*/ 800 h 1671"/>
                  <a:gd name="T68" fmla="*/ 2006 w 2606"/>
                  <a:gd name="T69" fmla="*/ 675 h 1671"/>
                  <a:gd name="T70" fmla="*/ 2040 w 2606"/>
                  <a:gd name="T71" fmla="*/ 681 h 1671"/>
                  <a:gd name="T72" fmla="*/ 1990 w 2606"/>
                  <a:gd name="T73" fmla="*/ 641 h 1671"/>
                  <a:gd name="T74" fmla="*/ 2059 w 2606"/>
                  <a:gd name="T75" fmla="*/ 628 h 1671"/>
                  <a:gd name="T76" fmla="*/ 2204 w 2606"/>
                  <a:gd name="T77" fmla="*/ 495 h 1671"/>
                  <a:gd name="T78" fmla="*/ 2241 w 2606"/>
                  <a:gd name="T79" fmla="*/ 531 h 1671"/>
                  <a:gd name="T80" fmla="*/ 2373 w 2606"/>
                  <a:gd name="T81" fmla="*/ 397 h 1671"/>
                  <a:gd name="T82" fmla="*/ 2440 w 2606"/>
                  <a:gd name="T83" fmla="*/ 381 h 1671"/>
                  <a:gd name="T84" fmla="*/ 2536 w 2606"/>
                  <a:gd name="T85" fmla="*/ 458 h 1671"/>
                  <a:gd name="T86" fmla="*/ 2541 w 2606"/>
                  <a:gd name="T87" fmla="*/ 376 h 1671"/>
                  <a:gd name="T88" fmla="*/ 2579 w 2606"/>
                  <a:gd name="T89" fmla="*/ 294 h 1671"/>
                  <a:gd name="T90" fmla="*/ 2592 w 2606"/>
                  <a:gd name="T91" fmla="*/ 187 h 1671"/>
                  <a:gd name="T92" fmla="*/ 2428 w 2606"/>
                  <a:gd name="T93" fmla="*/ 162 h 1671"/>
                  <a:gd name="T94" fmla="*/ 2347 w 2606"/>
                  <a:gd name="T95" fmla="*/ 220 h 1671"/>
                  <a:gd name="T96" fmla="*/ 2188 w 2606"/>
                  <a:gd name="T97" fmla="*/ 212 h 1671"/>
                  <a:gd name="T98" fmla="*/ 2070 w 2606"/>
                  <a:gd name="T99" fmla="*/ 138 h 1671"/>
                  <a:gd name="T100" fmla="*/ 1975 w 2606"/>
                  <a:gd name="T101" fmla="*/ 81 h 1671"/>
                  <a:gd name="T102" fmla="*/ 1761 w 2606"/>
                  <a:gd name="T103" fmla="*/ 159 h 1671"/>
                  <a:gd name="T104" fmla="*/ 1734 w 2606"/>
                  <a:gd name="T105" fmla="*/ 264 h 1671"/>
                  <a:gd name="T106" fmla="*/ 1665 w 2606"/>
                  <a:gd name="T107" fmla="*/ 376 h 1671"/>
                  <a:gd name="T108" fmla="*/ 1427 w 2606"/>
                  <a:gd name="T109" fmla="*/ 440 h 1671"/>
                  <a:gd name="T110" fmla="*/ 1344 w 2606"/>
                  <a:gd name="T111" fmla="*/ 226 h 1671"/>
                  <a:gd name="T112" fmla="*/ 1369 w 2606"/>
                  <a:gd name="T113" fmla="*/ 142 h 1671"/>
                  <a:gd name="T114" fmla="*/ 1251 w 2606"/>
                  <a:gd name="T115" fmla="*/ 4 h 1671"/>
                  <a:gd name="T116" fmla="*/ 1145 w 2606"/>
                  <a:gd name="T117" fmla="*/ 42 h 1671"/>
                  <a:gd name="T118" fmla="*/ 1023 w 2606"/>
                  <a:gd name="T119" fmla="*/ 115 h 1671"/>
                  <a:gd name="T120" fmla="*/ 961 w 2606"/>
                  <a:gd name="T121" fmla="*/ 51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6" h="1671">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13" name="安徽"/>
              <p:cNvSpPr/>
              <p:nvPr/>
            </p:nvSpPr>
            <p:spPr bwMode="auto">
              <a:xfrm>
                <a:off x="5603242" y="5235536"/>
                <a:ext cx="554221" cy="696915"/>
              </a:xfrm>
              <a:custGeom>
                <a:avLst/>
                <a:gdLst>
                  <a:gd name="T0" fmla="*/ 1649 w 1769"/>
                  <a:gd name="T1" fmla="*/ 1386 h 2242"/>
                  <a:gd name="T2" fmla="*/ 1461 w 1769"/>
                  <a:gd name="T3" fmla="*/ 1420 h 2242"/>
                  <a:gd name="T4" fmla="*/ 1473 w 1769"/>
                  <a:gd name="T5" fmla="*/ 1325 h 2242"/>
                  <a:gd name="T6" fmla="*/ 1439 w 1769"/>
                  <a:gd name="T7" fmla="*/ 1249 h 2242"/>
                  <a:gd name="T8" fmla="*/ 1392 w 1769"/>
                  <a:gd name="T9" fmla="*/ 1223 h 2242"/>
                  <a:gd name="T10" fmla="*/ 1288 w 1769"/>
                  <a:gd name="T11" fmla="*/ 1146 h 2242"/>
                  <a:gd name="T12" fmla="*/ 1360 w 1769"/>
                  <a:gd name="T13" fmla="*/ 1005 h 2242"/>
                  <a:gd name="T14" fmla="*/ 1344 w 1769"/>
                  <a:gd name="T15" fmla="*/ 878 h 2242"/>
                  <a:gd name="T16" fmla="*/ 1471 w 1769"/>
                  <a:gd name="T17" fmla="*/ 840 h 2242"/>
                  <a:gd name="T18" fmla="*/ 1553 w 1769"/>
                  <a:gd name="T19" fmla="*/ 767 h 2242"/>
                  <a:gd name="T20" fmla="*/ 1424 w 1769"/>
                  <a:gd name="T21" fmla="*/ 673 h 2242"/>
                  <a:gd name="T22" fmla="*/ 1371 w 1769"/>
                  <a:gd name="T23" fmla="*/ 774 h 2242"/>
                  <a:gd name="T24" fmla="*/ 1205 w 1769"/>
                  <a:gd name="T25" fmla="*/ 692 h 2242"/>
                  <a:gd name="T26" fmla="*/ 1137 w 1769"/>
                  <a:gd name="T27" fmla="*/ 604 h 2242"/>
                  <a:gd name="T28" fmla="*/ 1087 w 1769"/>
                  <a:gd name="T29" fmla="*/ 525 h 2242"/>
                  <a:gd name="T30" fmla="*/ 1130 w 1769"/>
                  <a:gd name="T31" fmla="*/ 414 h 2242"/>
                  <a:gd name="T32" fmla="*/ 997 w 1769"/>
                  <a:gd name="T33" fmla="*/ 364 h 2242"/>
                  <a:gd name="T34" fmla="*/ 950 w 1769"/>
                  <a:gd name="T35" fmla="*/ 270 h 2242"/>
                  <a:gd name="T36" fmla="*/ 873 w 1769"/>
                  <a:gd name="T37" fmla="*/ 247 h 2242"/>
                  <a:gd name="T38" fmla="*/ 730 w 1769"/>
                  <a:gd name="T39" fmla="*/ 208 h 2242"/>
                  <a:gd name="T40" fmla="*/ 648 w 1769"/>
                  <a:gd name="T41" fmla="*/ 99 h 2242"/>
                  <a:gd name="T42" fmla="*/ 482 w 1769"/>
                  <a:gd name="T43" fmla="*/ 0 h 2242"/>
                  <a:gd name="T44" fmla="*/ 456 w 1769"/>
                  <a:gd name="T45" fmla="*/ 137 h 2242"/>
                  <a:gd name="T46" fmla="*/ 553 w 1769"/>
                  <a:gd name="T47" fmla="*/ 232 h 2242"/>
                  <a:gd name="T48" fmla="*/ 519 w 1769"/>
                  <a:gd name="T49" fmla="*/ 357 h 2242"/>
                  <a:gd name="T50" fmla="*/ 391 w 1769"/>
                  <a:gd name="T51" fmla="*/ 371 h 2242"/>
                  <a:gd name="T52" fmla="*/ 284 w 1769"/>
                  <a:gd name="T53" fmla="*/ 272 h 2242"/>
                  <a:gd name="T54" fmla="*/ 230 w 1769"/>
                  <a:gd name="T55" fmla="*/ 364 h 2242"/>
                  <a:gd name="T56" fmla="*/ 235 w 1769"/>
                  <a:gd name="T57" fmla="*/ 488 h 2242"/>
                  <a:gd name="T58" fmla="*/ 147 w 1769"/>
                  <a:gd name="T59" fmla="*/ 617 h 2242"/>
                  <a:gd name="T60" fmla="*/ 12 w 1769"/>
                  <a:gd name="T61" fmla="*/ 694 h 2242"/>
                  <a:gd name="T62" fmla="*/ 37 w 1769"/>
                  <a:gd name="T63" fmla="*/ 796 h 2242"/>
                  <a:gd name="T64" fmla="*/ 106 w 1769"/>
                  <a:gd name="T65" fmla="*/ 902 h 2242"/>
                  <a:gd name="T66" fmla="*/ 193 w 1769"/>
                  <a:gd name="T67" fmla="*/ 941 h 2242"/>
                  <a:gd name="T68" fmla="*/ 311 w 1769"/>
                  <a:gd name="T69" fmla="*/ 959 h 2242"/>
                  <a:gd name="T70" fmla="*/ 366 w 1769"/>
                  <a:gd name="T71" fmla="*/ 944 h 2242"/>
                  <a:gd name="T72" fmla="*/ 383 w 1769"/>
                  <a:gd name="T73" fmla="*/ 1211 h 2242"/>
                  <a:gd name="T74" fmla="*/ 232 w 1769"/>
                  <a:gd name="T75" fmla="*/ 1329 h 2242"/>
                  <a:gd name="T76" fmla="*/ 261 w 1769"/>
                  <a:gd name="T77" fmla="*/ 1514 h 2242"/>
                  <a:gd name="T78" fmla="*/ 391 w 1769"/>
                  <a:gd name="T79" fmla="*/ 1542 h 2242"/>
                  <a:gd name="T80" fmla="*/ 406 w 1769"/>
                  <a:gd name="T81" fmla="*/ 1657 h 2242"/>
                  <a:gd name="T82" fmla="*/ 371 w 1769"/>
                  <a:gd name="T83" fmla="*/ 1763 h 2242"/>
                  <a:gd name="T84" fmla="*/ 415 w 1769"/>
                  <a:gd name="T85" fmla="*/ 1878 h 2242"/>
                  <a:gd name="T86" fmla="*/ 495 w 1769"/>
                  <a:gd name="T87" fmla="*/ 2046 h 2242"/>
                  <a:gd name="T88" fmla="*/ 580 w 1769"/>
                  <a:gd name="T89" fmla="*/ 2122 h 2242"/>
                  <a:gd name="T90" fmla="*/ 750 w 1769"/>
                  <a:gd name="T91" fmla="*/ 2007 h 2242"/>
                  <a:gd name="T92" fmla="*/ 740 w 1769"/>
                  <a:gd name="T93" fmla="*/ 2123 h 2242"/>
                  <a:gd name="T94" fmla="*/ 804 w 1769"/>
                  <a:gd name="T95" fmla="*/ 2201 h 2242"/>
                  <a:gd name="T96" fmla="*/ 872 w 1769"/>
                  <a:gd name="T97" fmla="*/ 2095 h 2242"/>
                  <a:gd name="T98" fmla="*/ 967 w 1769"/>
                  <a:gd name="T99" fmla="*/ 2084 h 2242"/>
                  <a:gd name="T100" fmla="*/ 1103 w 1769"/>
                  <a:gd name="T101" fmla="*/ 2191 h 2242"/>
                  <a:gd name="T102" fmla="*/ 1263 w 1769"/>
                  <a:gd name="T103" fmla="*/ 2188 h 2242"/>
                  <a:gd name="T104" fmla="*/ 1359 w 1769"/>
                  <a:gd name="T105" fmla="*/ 2189 h 2242"/>
                  <a:gd name="T106" fmla="*/ 1427 w 1769"/>
                  <a:gd name="T107" fmla="*/ 2137 h 2242"/>
                  <a:gd name="T108" fmla="*/ 1523 w 1769"/>
                  <a:gd name="T109" fmla="*/ 1998 h 2242"/>
                  <a:gd name="T110" fmla="*/ 1539 w 1769"/>
                  <a:gd name="T111" fmla="*/ 1883 h 2242"/>
                  <a:gd name="T112" fmla="*/ 1587 w 1769"/>
                  <a:gd name="T113" fmla="*/ 1817 h 2242"/>
                  <a:gd name="T114" fmla="*/ 1703 w 1769"/>
                  <a:gd name="T115" fmla="*/ 1778 h 2242"/>
                  <a:gd name="T116" fmla="*/ 1671 w 1769"/>
                  <a:gd name="T117" fmla="*/ 1673 h 2242"/>
                  <a:gd name="T118" fmla="*/ 1729 w 1769"/>
                  <a:gd name="T119" fmla="*/ 1612 h 2242"/>
                  <a:gd name="T120" fmla="*/ 1766 w 1769"/>
                  <a:gd name="T121" fmla="*/ 1444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14" name="山西"/>
              <p:cNvSpPr/>
              <p:nvPr/>
            </p:nvSpPr>
            <p:spPr bwMode="auto">
              <a:xfrm>
                <a:off x="5079942" y="4418791"/>
                <a:ext cx="452521" cy="846703"/>
              </a:xfrm>
              <a:custGeom>
                <a:avLst/>
                <a:gdLst>
                  <a:gd name="T0" fmla="*/ 4 w 1396"/>
                  <a:gd name="T1" fmla="*/ 2572 h 2738"/>
                  <a:gd name="T2" fmla="*/ 107 w 1396"/>
                  <a:gd name="T3" fmla="*/ 2294 h 2738"/>
                  <a:gd name="T4" fmla="*/ 76 w 1396"/>
                  <a:gd name="T5" fmla="*/ 2117 h 2738"/>
                  <a:gd name="T6" fmla="*/ 65 w 1396"/>
                  <a:gd name="T7" fmla="*/ 1925 h 2738"/>
                  <a:gd name="T8" fmla="*/ 56 w 1396"/>
                  <a:gd name="T9" fmla="*/ 1806 h 2738"/>
                  <a:gd name="T10" fmla="*/ 45 w 1396"/>
                  <a:gd name="T11" fmla="*/ 1717 h 2738"/>
                  <a:gd name="T12" fmla="*/ 136 w 1396"/>
                  <a:gd name="T13" fmla="*/ 1551 h 2738"/>
                  <a:gd name="T14" fmla="*/ 164 w 1396"/>
                  <a:gd name="T15" fmla="*/ 1462 h 2738"/>
                  <a:gd name="T16" fmla="*/ 149 w 1396"/>
                  <a:gd name="T17" fmla="*/ 1362 h 2738"/>
                  <a:gd name="T18" fmla="*/ 77 w 1396"/>
                  <a:gd name="T19" fmla="*/ 1263 h 2738"/>
                  <a:gd name="T20" fmla="*/ 90 w 1396"/>
                  <a:gd name="T21" fmla="*/ 1128 h 2738"/>
                  <a:gd name="T22" fmla="*/ 163 w 1396"/>
                  <a:gd name="T23" fmla="*/ 1049 h 2738"/>
                  <a:gd name="T24" fmla="*/ 222 w 1396"/>
                  <a:gd name="T25" fmla="*/ 898 h 2738"/>
                  <a:gd name="T26" fmla="*/ 251 w 1396"/>
                  <a:gd name="T27" fmla="*/ 792 h 2738"/>
                  <a:gd name="T28" fmla="*/ 326 w 1396"/>
                  <a:gd name="T29" fmla="*/ 674 h 2738"/>
                  <a:gd name="T30" fmla="*/ 264 w 1396"/>
                  <a:gd name="T31" fmla="*/ 632 h 2738"/>
                  <a:gd name="T32" fmla="*/ 363 w 1396"/>
                  <a:gd name="T33" fmla="*/ 584 h 2738"/>
                  <a:gd name="T34" fmla="*/ 385 w 1396"/>
                  <a:gd name="T35" fmla="*/ 513 h 2738"/>
                  <a:gd name="T36" fmla="*/ 541 w 1396"/>
                  <a:gd name="T37" fmla="*/ 521 h 2738"/>
                  <a:gd name="T38" fmla="*/ 625 w 1396"/>
                  <a:gd name="T39" fmla="*/ 322 h 2738"/>
                  <a:gd name="T40" fmla="*/ 775 w 1396"/>
                  <a:gd name="T41" fmla="*/ 268 h 2738"/>
                  <a:gd name="T42" fmla="*/ 877 w 1396"/>
                  <a:gd name="T43" fmla="*/ 189 h 2738"/>
                  <a:gd name="T44" fmla="*/ 1096 w 1396"/>
                  <a:gd name="T45" fmla="*/ 164 h 2738"/>
                  <a:gd name="T46" fmla="*/ 1218 w 1396"/>
                  <a:gd name="T47" fmla="*/ 60 h 2738"/>
                  <a:gd name="T48" fmla="*/ 1290 w 1396"/>
                  <a:gd name="T49" fmla="*/ 78 h 2738"/>
                  <a:gd name="T50" fmla="*/ 1355 w 1396"/>
                  <a:gd name="T51" fmla="*/ 164 h 2738"/>
                  <a:gd name="T52" fmla="*/ 1318 w 1396"/>
                  <a:gd name="T53" fmla="*/ 216 h 2738"/>
                  <a:gd name="T54" fmla="*/ 1236 w 1396"/>
                  <a:gd name="T55" fmla="*/ 290 h 2738"/>
                  <a:gd name="T56" fmla="*/ 1197 w 1396"/>
                  <a:gd name="T57" fmla="*/ 317 h 2738"/>
                  <a:gd name="T58" fmla="*/ 1249 w 1396"/>
                  <a:gd name="T59" fmla="*/ 368 h 2738"/>
                  <a:gd name="T60" fmla="*/ 1352 w 1396"/>
                  <a:gd name="T61" fmla="*/ 456 h 2738"/>
                  <a:gd name="T62" fmla="*/ 1387 w 1396"/>
                  <a:gd name="T63" fmla="*/ 564 h 2738"/>
                  <a:gd name="T64" fmla="*/ 1372 w 1396"/>
                  <a:gd name="T65" fmla="*/ 687 h 2738"/>
                  <a:gd name="T66" fmla="*/ 1314 w 1396"/>
                  <a:gd name="T67" fmla="*/ 735 h 2738"/>
                  <a:gd name="T68" fmla="*/ 1229 w 1396"/>
                  <a:gd name="T69" fmla="*/ 715 h 2738"/>
                  <a:gd name="T70" fmla="*/ 1176 w 1396"/>
                  <a:gd name="T71" fmla="*/ 841 h 2738"/>
                  <a:gd name="T72" fmla="*/ 1136 w 1396"/>
                  <a:gd name="T73" fmla="*/ 922 h 2738"/>
                  <a:gd name="T74" fmla="*/ 1091 w 1396"/>
                  <a:gd name="T75" fmla="*/ 1018 h 2738"/>
                  <a:gd name="T76" fmla="*/ 1131 w 1396"/>
                  <a:gd name="T77" fmla="*/ 1126 h 2738"/>
                  <a:gd name="T78" fmla="*/ 1189 w 1396"/>
                  <a:gd name="T79" fmla="*/ 1145 h 2738"/>
                  <a:gd name="T80" fmla="*/ 1234 w 1396"/>
                  <a:gd name="T81" fmla="*/ 1276 h 2738"/>
                  <a:gd name="T82" fmla="*/ 1253 w 1396"/>
                  <a:gd name="T83" fmla="*/ 1336 h 2738"/>
                  <a:gd name="T84" fmla="*/ 1278 w 1396"/>
                  <a:gd name="T85" fmla="*/ 1444 h 2738"/>
                  <a:gd name="T86" fmla="*/ 1184 w 1396"/>
                  <a:gd name="T87" fmla="*/ 1615 h 2738"/>
                  <a:gd name="T88" fmla="*/ 1157 w 1396"/>
                  <a:gd name="T89" fmla="*/ 1717 h 2738"/>
                  <a:gd name="T90" fmla="*/ 1097 w 1396"/>
                  <a:gd name="T91" fmla="*/ 1796 h 2738"/>
                  <a:gd name="T92" fmla="*/ 1150 w 1396"/>
                  <a:gd name="T93" fmla="*/ 1888 h 2738"/>
                  <a:gd name="T94" fmla="*/ 1170 w 1396"/>
                  <a:gd name="T95" fmla="*/ 2048 h 2738"/>
                  <a:gd name="T96" fmla="*/ 1157 w 1396"/>
                  <a:gd name="T97" fmla="*/ 2114 h 2738"/>
                  <a:gd name="T98" fmla="*/ 1148 w 1396"/>
                  <a:gd name="T99" fmla="*/ 2199 h 2738"/>
                  <a:gd name="T100" fmla="*/ 1092 w 1396"/>
                  <a:gd name="T101" fmla="*/ 2320 h 2738"/>
                  <a:gd name="T102" fmla="*/ 1039 w 1396"/>
                  <a:gd name="T103" fmla="*/ 2349 h 2738"/>
                  <a:gd name="T104" fmla="*/ 959 w 1396"/>
                  <a:gd name="T105" fmla="*/ 2390 h 2738"/>
                  <a:gd name="T106" fmla="*/ 892 w 1396"/>
                  <a:gd name="T107" fmla="*/ 2430 h 2738"/>
                  <a:gd name="T108" fmla="*/ 816 w 1396"/>
                  <a:gd name="T109" fmla="*/ 2442 h 2738"/>
                  <a:gd name="T110" fmla="*/ 661 w 1396"/>
                  <a:gd name="T111" fmla="*/ 2430 h 2738"/>
                  <a:gd name="T112" fmla="*/ 618 w 1396"/>
                  <a:gd name="T113" fmla="*/ 2508 h 2738"/>
                  <a:gd name="T114" fmla="*/ 541 w 1396"/>
                  <a:gd name="T115" fmla="*/ 2525 h 2738"/>
                  <a:gd name="T116" fmla="*/ 446 w 1396"/>
                  <a:gd name="T117" fmla="*/ 2620 h 2738"/>
                  <a:gd name="T118" fmla="*/ 266 w 1396"/>
                  <a:gd name="T119" fmla="*/ 2676 h 2738"/>
                  <a:gd name="T120" fmla="*/ 131 w 1396"/>
                  <a:gd name="T121" fmla="*/ 2735 h 2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15" name="吉林"/>
              <p:cNvSpPr/>
              <p:nvPr/>
            </p:nvSpPr>
            <p:spPr bwMode="auto">
              <a:xfrm>
                <a:off x="6153347" y="3587066"/>
                <a:ext cx="946826" cy="699279"/>
              </a:xfrm>
              <a:custGeom>
                <a:avLst/>
                <a:gdLst>
                  <a:gd name="T0" fmla="*/ 3049 w 3070"/>
                  <a:gd name="T1" fmla="*/ 1066 h 2270"/>
                  <a:gd name="T2" fmla="*/ 2912 w 3070"/>
                  <a:gd name="T3" fmla="*/ 1134 h 2270"/>
                  <a:gd name="T4" fmla="*/ 2939 w 3070"/>
                  <a:gd name="T5" fmla="*/ 1241 h 2270"/>
                  <a:gd name="T6" fmla="*/ 2898 w 3070"/>
                  <a:gd name="T7" fmla="*/ 1258 h 2270"/>
                  <a:gd name="T8" fmla="*/ 2808 w 3070"/>
                  <a:gd name="T9" fmla="*/ 1144 h 2270"/>
                  <a:gd name="T10" fmla="*/ 2698 w 3070"/>
                  <a:gd name="T11" fmla="*/ 1099 h 2270"/>
                  <a:gd name="T12" fmla="*/ 2672 w 3070"/>
                  <a:gd name="T13" fmla="*/ 1361 h 2270"/>
                  <a:gd name="T14" fmla="*/ 2561 w 3070"/>
                  <a:gd name="T15" fmla="*/ 1389 h 2270"/>
                  <a:gd name="T16" fmla="*/ 2456 w 3070"/>
                  <a:gd name="T17" fmla="*/ 1597 h 2270"/>
                  <a:gd name="T18" fmla="*/ 2264 w 3070"/>
                  <a:gd name="T19" fmla="*/ 1629 h 2270"/>
                  <a:gd name="T20" fmla="*/ 2260 w 3070"/>
                  <a:gd name="T21" fmla="*/ 1775 h 2270"/>
                  <a:gd name="T22" fmla="*/ 2242 w 3070"/>
                  <a:gd name="T23" fmla="*/ 1913 h 2270"/>
                  <a:gd name="T24" fmla="*/ 2009 w 3070"/>
                  <a:gd name="T25" fmla="*/ 1932 h 2270"/>
                  <a:gd name="T26" fmla="*/ 1914 w 3070"/>
                  <a:gd name="T27" fmla="*/ 1860 h 2270"/>
                  <a:gd name="T28" fmla="*/ 1833 w 3070"/>
                  <a:gd name="T29" fmla="*/ 1849 h 2270"/>
                  <a:gd name="T30" fmla="*/ 1760 w 3070"/>
                  <a:gd name="T31" fmla="*/ 1980 h 2270"/>
                  <a:gd name="T32" fmla="*/ 1688 w 3070"/>
                  <a:gd name="T33" fmla="*/ 2138 h 2270"/>
                  <a:gd name="T34" fmla="*/ 1572 w 3070"/>
                  <a:gd name="T35" fmla="*/ 2264 h 2270"/>
                  <a:gd name="T36" fmla="*/ 1532 w 3070"/>
                  <a:gd name="T37" fmla="*/ 2213 h 2270"/>
                  <a:gd name="T38" fmla="*/ 1513 w 3070"/>
                  <a:gd name="T39" fmla="*/ 2111 h 2270"/>
                  <a:gd name="T40" fmla="*/ 1364 w 3070"/>
                  <a:gd name="T41" fmla="*/ 1935 h 2270"/>
                  <a:gd name="T42" fmla="*/ 1373 w 3070"/>
                  <a:gd name="T43" fmla="*/ 1725 h 2270"/>
                  <a:gd name="T44" fmla="*/ 1272 w 3070"/>
                  <a:gd name="T45" fmla="*/ 1660 h 2270"/>
                  <a:gd name="T46" fmla="*/ 1194 w 3070"/>
                  <a:gd name="T47" fmla="*/ 1540 h 2270"/>
                  <a:gd name="T48" fmla="*/ 1128 w 3070"/>
                  <a:gd name="T49" fmla="*/ 1391 h 2270"/>
                  <a:gd name="T50" fmla="*/ 1005 w 3070"/>
                  <a:gd name="T51" fmla="*/ 1471 h 2270"/>
                  <a:gd name="T52" fmla="*/ 986 w 3070"/>
                  <a:gd name="T53" fmla="*/ 1381 h 2270"/>
                  <a:gd name="T54" fmla="*/ 814 w 3070"/>
                  <a:gd name="T55" fmla="*/ 1271 h 2270"/>
                  <a:gd name="T56" fmla="*/ 697 w 3070"/>
                  <a:gd name="T57" fmla="*/ 1273 h 2270"/>
                  <a:gd name="T58" fmla="*/ 677 w 3070"/>
                  <a:gd name="T59" fmla="*/ 1175 h 2270"/>
                  <a:gd name="T60" fmla="*/ 599 w 3070"/>
                  <a:gd name="T61" fmla="*/ 972 h 2270"/>
                  <a:gd name="T62" fmla="*/ 463 w 3070"/>
                  <a:gd name="T63" fmla="*/ 828 h 2270"/>
                  <a:gd name="T64" fmla="*/ 253 w 3070"/>
                  <a:gd name="T65" fmla="*/ 865 h 2270"/>
                  <a:gd name="T66" fmla="*/ 182 w 3070"/>
                  <a:gd name="T67" fmla="*/ 740 h 2270"/>
                  <a:gd name="T68" fmla="*/ 191 w 3070"/>
                  <a:gd name="T69" fmla="*/ 534 h 2270"/>
                  <a:gd name="T70" fmla="*/ 102 w 3070"/>
                  <a:gd name="T71" fmla="*/ 366 h 2270"/>
                  <a:gd name="T72" fmla="*/ 31 w 3070"/>
                  <a:gd name="T73" fmla="*/ 286 h 2270"/>
                  <a:gd name="T74" fmla="*/ 95 w 3070"/>
                  <a:gd name="T75" fmla="*/ 214 h 2270"/>
                  <a:gd name="T76" fmla="*/ 236 w 3070"/>
                  <a:gd name="T77" fmla="*/ 229 h 2270"/>
                  <a:gd name="T78" fmla="*/ 319 w 3070"/>
                  <a:gd name="T79" fmla="*/ 154 h 2270"/>
                  <a:gd name="T80" fmla="*/ 441 w 3070"/>
                  <a:gd name="T81" fmla="*/ 45 h 2270"/>
                  <a:gd name="T82" fmla="*/ 627 w 3070"/>
                  <a:gd name="T83" fmla="*/ 1 h 2270"/>
                  <a:gd name="T84" fmla="*/ 692 w 3070"/>
                  <a:gd name="T85" fmla="*/ 161 h 2270"/>
                  <a:gd name="T86" fmla="*/ 851 w 3070"/>
                  <a:gd name="T87" fmla="*/ 350 h 2270"/>
                  <a:gd name="T88" fmla="*/ 1017 w 3070"/>
                  <a:gd name="T89" fmla="*/ 300 h 2270"/>
                  <a:gd name="T90" fmla="*/ 1169 w 3070"/>
                  <a:gd name="T91" fmla="*/ 275 h 2270"/>
                  <a:gd name="T92" fmla="*/ 1297 w 3070"/>
                  <a:gd name="T93" fmla="*/ 387 h 2270"/>
                  <a:gd name="T94" fmla="*/ 1532 w 3070"/>
                  <a:gd name="T95" fmla="*/ 342 h 2270"/>
                  <a:gd name="T96" fmla="*/ 1685 w 3070"/>
                  <a:gd name="T97" fmla="*/ 452 h 2270"/>
                  <a:gd name="T98" fmla="*/ 1715 w 3070"/>
                  <a:gd name="T99" fmla="*/ 600 h 2270"/>
                  <a:gd name="T100" fmla="*/ 1848 w 3070"/>
                  <a:gd name="T101" fmla="*/ 583 h 2270"/>
                  <a:gd name="T102" fmla="*/ 1909 w 3070"/>
                  <a:gd name="T103" fmla="*/ 738 h 2270"/>
                  <a:gd name="T104" fmla="*/ 2029 w 3070"/>
                  <a:gd name="T105" fmla="*/ 723 h 2270"/>
                  <a:gd name="T106" fmla="*/ 2085 w 3070"/>
                  <a:gd name="T107" fmla="*/ 562 h 2270"/>
                  <a:gd name="T108" fmla="*/ 2236 w 3070"/>
                  <a:gd name="T109" fmla="*/ 802 h 2270"/>
                  <a:gd name="T110" fmla="*/ 2365 w 3070"/>
                  <a:gd name="T111" fmla="*/ 929 h 2270"/>
                  <a:gd name="T112" fmla="*/ 2443 w 3070"/>
                  <a:gd name="T113" fmla="*/ 798 h 2270"/>
                  <a:gd name="T114" fmla="*/ 2599 w 3070"/>
                  <a:gd name="T115" fmla="*/ 669 h 2270"/>
                  <a:gd name="T116" fmla="*/ 2722 w 3070"/>
                  <a:gd name="T117" fmla="*/ 632 h 2270"/>
                  <a:gd name="T118" fmla="*/ 2797 w 3070"/>
                  <a:gd name="T119" fmla="*/ 789 h 2270"/>
                  <a:gd name="T120" fmla="*/ 2968 w 3070"/>
                  <a:gd name="T121" fmla="*/ 823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16" name="湖南"/>
              <p:cNvSpPr/>
              <p:nvPr/>
            </p:nvSpPr>
            <p:spPr bwMode="auto">
              <a:xfrm>
                <a:off x="4902826" y="5875169"/>
                <a:ext cx="662225" cy="729731"/>
              </a:xfrm>
              <a:custGeom>
                <a:avLst/>
                <a:gdLst>
                  <a:gd name="T0" fmla="*/ 1870 w 2092"/>
                  <a:gd name="T1" fmla="*/ 2073 h 2386"/>
                  <a:gd name="T2" fmla="*/ 1729 w 2092"/>
                  <a:gd name="T3" fmla="*/ 1997 h 2386"/>
                  <a:gd name="T4" fmla="*/ 1575 w 2092"/>
                  <a:gd name="T5" fmla="*/ 2103 h 2386"/>
                  <a:gd name="T6" fmla="*/ 1639 w 2092"/>
                  <a:gd name="T7" fmla="*/ 2220 h 2386"/>
                  <a:gd name="T8" fmla="*/ 1554 w 2092"/>
                  <a:gd name="T9" fmla="*/ 2265 h 2386"/>
                  <a:gd name="T10" fmla="*/ 1347 w 2092"/>
                  <a:gd name="T11" fmla="*/ 2157 h 2386"/>
                  <a:gd name="T12" fmla="*/ 1280 w 2092"/>
                  <a:gd name="T13" fmla="*/ 2308 h 2386"/>
                  <a:gd name="T14" fmla="*/ 1071 w 2092"/>
                  <a:gd name="T15" fmla="*/ 2386 h 2386"/>
                  <a:gd name="T16" fmla="*/ 1030 w 2092"/>
                  <a:gd name="T17" fmla="*/ 2244 h 2386"/>
                  <a:gd name="T18" fmla="*/ 979 w 2092"/>
                  <a:gd name="T19" fmla="*/ 2191 h 2386"/>
                  <a:gd name="T20" fmla="*/ 857 w 2092"/>
                  <a:gd name="T21" fmla="*/ 2273 h 2386"/>
                  <a:gd name="T22" fmla="*/ 897 w 2092"/>
                  <a:gd name="T23" fmla="*/ 2110 h 2386"/>
                  <a:gd name="T24" fmla="*/ 979 w 2092"/>
                  <a:gd name="T25" fmla="*/ 1903 h 2386"/>
                  <a:gd name="T26" fmla="*/ 963 w 2092"/>
                  <a:gd name="T27" fmla="*/ 1854 h 2386"/>
                  <a:gd name="T28" fmla="*/ 948 w 2092"/>
                  <a:gd name="T29" fmla="*/ 1737 h 2386"/>
                  <a:gd name="T30" fmla="*/ 814 w 2092"/>
                  <a:gd name="T31" fmla="*/ 1645 h 2386"/>
                  <a:gd name="T32" fmla="*/ 667 w 2092"/>
                  <a:gd name="T33" fmla="*/ 1677 h 2386"/>
                  <a:gd name="T34" fmla="*/ 555 w 2092"/>
                  <a:gd name="T35" fmla="*/ 1815 h 2386"/>
                  <a:gd name="T36" fmla="*/ 491 w 2092"/>
                  <a:gd name="T37" fmla="*/ 1740 h 2386"/>
                  <a:gd name="T38" fmla="*/ 378 w 2092"/>
                  <a:gd name="T39" fmla="*/ 1830 h 2386"/>
                  <a:gd name="T40" fmla="*/ 346 w 2092"/>
                  <a:gd name="T41" fmla="*/ 1810 h 2386"/>
                  <a:gd name="T42" fmla="*/ 258 w 2092"/>
                  <a:gd name="T43" fmla="*/ 1750 h 2386"/>
                  <a:gd name="T44" fmla="*/ 213 w 2092"/>
                  <a:gd name="T45" fmla="*/ 1699 h 2386"/>
                  <a:gd name="T46" fmla="*/ 230 w 2092"/>
                  <a:gd name="T47" fmla="*/ 1494 h 2386"/>
                  <a:gd name="T48" fmla="*/ 245 w 2092"/>
                  <a:gd name="T49" fmla="*/ 1426 h 2386"/>
                  <a:gd name="T50" fmla="*/ 250 w 2092"/>
                  <a:gd name="T51" fmla="*/ 1313 h 2386"/>
                  <a:gd name="T52" fmla="*/ 121 w 2092"/>
                  <a:gd name="T53" fmla="*/ 1321 h 2386"/>
                  <a:gd name="T54" fmla="*/ 37 w 2092"/>
                  <a:gd name="T55" fmla="*/ 1313 h 2386"/>
                  <a:gd name="T56" fmla="*/ 195 w 2092"/>
                  <a:gd name="T57" fmla="*/ 1180 h 2386"/>
                  <a:gd name="T58" fmla="*/ 196 w 2092"/>
                  <a:gd name="T59" fmla="*/ 1038 h 2386"/>
                  <a:gd name="T60" fmla="*/ 193 w 2092"/>
                  <a:gd name="T61" fmla="*/ 891 h 2386"/>
                  <a:gd name="T62" fmla="*/ 180 w 2092"/>
                  <a:gd name="T63" fmla="*/ 745 h 2386"/>
                  <a:gd name="T64" fmla="*/ 180 w 2092"/>
                  <a:gd name="T65" fmla="*/ 632 h 2386"/>
                  <a:gd name="T66" fmla="*/ 182 w 2092"/>
                  <a:gd name="T67" fmla="*/ 467 h 2386"/>
                  <a:gd name="T68" fmla="*/ 208 w 2092"/>
                  <a:gd name="T69" fmla="*/ 346 h 2386"/>
                  <a:gd name="T70" fmla="*/ 334 w 2092"/>
                  <a:gd name="T71" fmla="*/ 226 h 2386"/>
                  <a:gd name="T72" fmla="*/ 521 w 2092"/>
                  <a:gd name="T73" fmla="*/ 164 h 2386"/>
                  <a:gd name="T74" fmla="*/ 684 w 2092"/>
                  <a:gd name="T75" fmla="*/ 168 h 2386"/>
                  <a:gd name="T76" fmla="*/ 624 w 2092"/>
                  <a:gd name="T77" fmla="*/ 38 h 2386"/>
                  <a:gd name="T78" fmla="*/ 740 w 2092"/>
                  <a:gd name="T79" fmla="*/ 2 h 2386"/>
                  <a:gd name="T80" fmla="*/ 942 w 2092"/>
                  <a:gd name="T81" fmla="*/ 69 h 2386"/>
                  <a:gd name="T82" fmla="*/ 1127 w 2092"/>
                  <a:gd name="T83" fmla="*/ 111 h 2386"/>
                  <a:gd name="T84" fmla="*/ 1254 w 2092"/>
                  <a:gd name="T85" fmla="*/ 214 h 2386"/>
                  <a:gd name="T86" fmla="*/ 1353 w 2092"/>
                  <a:gd name="T87" fmla="*/ 229 h 2386"/>
                  <a:gd name="T88" fmla="*/ 1503 w 2092"/>
                  <a:gd name="T89" fmla="*/ 151 h 2386"/>
                  <a:gd name="T90" fmla="*/ 1586 w 2092"/>
                  <a:gd name="T91" fmla="*/ 162 h 2386"/>
                  <a:gd name="T92" fmla="*/ 1597 w 2092"/>
                  <a:gd name="T93" fmla="*/ 289 h 2386"/>
                  <a:gd name="T94" fmla="*/ 1764 w 2092"/>
                  <a:gd name="T95" fmla="*/ 115 h 2386"/>
                  <a:gd name="T96" fmla="*/ 1825 w 2092"/>
                  <a:gd name="T97" fmla="*/ 227 h 2386"/>
                  <a:gd name="T98" fmla="*/ 1815 w 2092"/>
                  <a:gd name="T99" fmla="*/ 366 h 2386"/>
                  <a:gd name="T100" fmla="*/ 1882 w 2092"/>
                  <a:gd name="T101" fmla="*/ 426 h 2386"/>
                  <a:gd name="T102" fmla="*/ 1981 w 2092"/>
                  <a:gd name="T103" fmla="*/ 521 h 2386"/>
                  <a:gd name="T104" fmla="*/ 2037 w 2092"/>
                  <a:gd name="T105" fmla="*/ 668 h 2386"/>
                  <a:gd name="T106" fmla="*/ 2063 w 2092"/>
                  <a:gd name="T107" fmla="*/ 750 h 2386"/>
                  <a:gd name="T108" fmla="*/ 1979 w 2092"/>
                  <a:gd name="T109" fmla="*/ 883 h 2386"/>
                  <a:gd name="T110" fmla="*/ 1824 w 2092"/>
                  <a:gd name="T111" fmla="*/ 1070 h 2386"/>
                  <a:gd name="T112" fmla="*/ 1848 w 2092"/>
                  <a:gd name="T113" fmla="*/ 1160 h 2386"/>
                  <a:gd name="T114" fmla="*/ 1930 w 2092"/>
                  <a:gd name="T115" fmla="*/ 1195 h 2386"/>
                  <a:gd name="T116" fmla="*/ 1932 w 2092"/>
                  <a:gd name="T117" fmla="*/ 1439 h 2386"/>
                  <a:gd name="T118" fmla="*/ 2025 w 2092"/>
                  <a:gd name="T119" fmla="*/ 1594 h 2386"/>
                  <a:gd name="T120" fmla="*/ 2083 w 2092"/>
                  <a:gd name="T121" fmla="*/ 1677 h 2386"/>
                  <a:gd name="T122" fmla="*/ 1982 w 2092"/>
                  <a:gd name="T123" fmla="*/ 1883 h 2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17" name="江苏"/>
              <p:cNvSpPr/>
              <p:nvPr/>
            </p:nvSpPr>
            <p:spPr bwMode="auto">
              <a:xfrm>
                <a:off x="5744800" y="5152411"/>
                <a:ext cx="647247" cy="564470"/>
              </a:xfrm>
              <a:custGeom>
                <a:avLst/>
                <a:gdLst>
                  <a:gd name="T0" fmla="*/ 1699 w 2079"/>
                  <a:gd name="T1" fmla="*/ 1399 h 1843"/>
                  <a:gd name="T2" fmla="*/ 1653 w 2079"/>
                  <a:gd name="T3" fmla="*/ 1318 h 1843"/>
                  <a:gd name="T4" fmla="*/ 1534 w 2079"/>
                  <a:gd name="T5" fmla="*/ 1336 h 1843"/>
                  <a:gd name="T6" fmla="*/ 1579 w 2079"/>
                  <a:gd name="T7" fmla="*/ 1274 h 1843"/>
                  <a:gd name="T8" fmla="*/ 1695 w 2079"/>
                  <a:gd name="T9" fmla="*/ 1372 h 1843"/>
                  <a:gd name="T10" fmla="*/ 1837 w 2079"/>
                  <a:gd name="T11" fmla="*/ 1343 h 1843"/>
                  <a:gd name="T12" fmla="*/ 2066 w 2079"/>
                  <a:gd name="T13" fmla="*/ 1401 h 1843"/>
                  <a:gd name="T14" fmla="*/ 2026 w 2079"/>
                  <a:gd name="T15" fmla="*/ 1268 h 1843"/>
                  <a:gd name="T16" fmla="*/ 1882 w 2079"/>
                  <a:gd name="T17" fmla="*/ 1198 h 1843"/>
                  <a:gd name="T18" fmla="*/ 1830 w 2079"/>
                  <a:gd name="T19" fmla="*/ 1091 h 1843"/>
                  <a:gd name="T20" fmla="*/ 1665 w 2079"/>
                  <a:gd name="T21" fmla="*/ 975 h 1843"/>
                  <a:gd name="T22" fmla="*/ 1666 w 2079"/>
                  <a:gd name="T23" fmla="*/ 898 h 1843"/>
                  <a:gd name="T24" fmla="*/ 1588 w 2079"/>
                  <a:gd name="T25" fmla="*/ 769 h 1843"/>
                  <a:gd name="T26" fmla="*/ 1502 w 2079"/>
                  <a:gd name="T27" fmla="*/ 581 h 1843"/>
                  <a:gd name="T28" fmla="*/ 1443 w 2079"/>
                  <a:gd name="T29" fmla="*/ 452 h 1843"/>
                  <a:gd name="T30" fmla="*/ 1291 w 2079"/>
                  <a:gd name="T31" fmla="*/ 273 h 1843"/>
                  <a:gd name="T32" fmla="*/ 1201 w 2079"/>
                  <a:gd name="T33" fmla="*/ 247 h 1843"/>
                  <a:gd name="T34" fmla="*/ 1119 w 2079"/>
                  <a:gd name="T35" fmla="*/ 259 h 1843"/>
                  <a:gd name="T36" fmla="*/ 1070 w 2079"/>
                  <a:gd name="T37" fmla="*/ 147 h 1843"/>
                  <a:gd name="T38" fmla="*/ 987 w 2079"/>
                  <a:gd name="T39" fmla="*/ 53 h 1843"/>
                  <a:gd name="T40" fmla="*/ 897 w 2079"/>
                  <a:gd name="T41" fmla="*/ 34 h 1843"/>
                  <a:gd name="T42" fmla="*/ 834 w 2079"/>
                  <a:gd name="T43" fmla="*/ 187 h 1843"/>
                  <a:gd name="T44" fmla="*/ 728 w 2079"/>
                  <a:gd name="T45" fmla="*/ 260 h 1843"/>
                  <a:gd name="T46" fmla="*/ 653 w 2079"/>
                  <a:gd name="T47" fmla="*/ 344 h 1843"/>
                  <a:gd name="T48" fmla="*/ 567 w 2079"/>
                  <a:gd name="T49" fmla="*/ 230 h 1843"/>
                  <a:gd name="T50" fmla="*/ 478 w 2079"/>
                  <a:gd name="T51" fmla="*/ 298 h 1843"/>
                  <a:gd name="T52" fmla="*/ 331 w 2079"/>
                  <a:gd name="T53" fmla="*/ 286 h 1843"/>
                  <a:gd name="T54" fmla="*/ 237 w 2079"/>
                  <a:gd name="T55" fmla="*/ 205 h 1843"/>
                  <a:gd name="T56" fmla="*/ 68 w 2079"/>
                  <a:gd name="T57" fmla="*/ 14 h 1843"/>
                  <a:gd name="T58" fmla="*/ 94 w 2079"/>
                  <a:gd name="T59" fmla="*/ 146 h 1843"/>
                  <a:gd name="T60" fmla="*/ 1 w 2079"/>
                  <a:gd name="T61" fmla="*/ 283 h 1843"/>
                  <a:gd name="T62" fmla="*/ 152 w 2079"/>
                  <a:gd name="T63" fmla="*/ 365 h 1843"/>
                  <a:gd name="T64" fmla="*/ 240 w 2079"/>
                  <a:gd name="T65" fmla="*/ 449 h 1843"/>
                  <a:gd name="T66" fmla="*/ 371 w 2079"/>
                  <a:gd name="T67" fmla="*/ 513 h 1843"/>
                  <a:gd name="T68" fmla="*/ 439 w 2079"/>
                  <a:gd name="T69" fmla="*/ 540 h 1843"/>
                  <a:gd name="T70" fmla="*/ 509 w 2079"/>
                  <a:gd name="T71" fmla="*/ 582 h 1843"/>
                  <a:gd name="T72" fmla="*/ 636 w 2079"/>
                  <a:gd name="T73" fmla="*/ 631 h 1843"/>
                  <a:gd name="T74" fmla="*/ 660 w 2079"/>
                  <a:gd name="T75" fmla="*/ 739 h 1843"/>
                  <a:gd name="T76" fmla="*/ 608 w 2079"/>
                  <a:gd name="T77" fmla="*/ 835 h 1843"/>
                  <a:gd name="T78" fmla="*/ 672 w 2079"/>
                  <a:gd name="T79" fmla="*/ 868 h 1843"/>
                  <a:gd name="T80" fmla="*/ 730 w 2079"/>
                  <a:gd name="T81" fmla="*/ 952 h 1843"/>
                  <a:gd name="T82" fmla="*/ 790 w 2079"/>
                  <a:gd name="T83" fmla="*/ 1061 h 1843"/>
                  <a:gd name="T84" fmla="*/ 914 w 2079"/>
                  <a:gd name="T85" fmla="*/ 1006 h 1843"/>
                  <a:gd name="T86" fmla="*/ 1002 w 2079"/>
                  <a:gd name="T87" fmla="*/ 962 h 1843"/>
                  <a:gd name="T88" fmla="*/ 1081 w 2079"/>
                  <a:gd name="T89" fmla="*/ 1109 h 1843"/>
                  <a:gd name="T90" fmla="*/ 963 w 2079"/>
                  <a:gd name="T91" fmla="*/ 1107 h 1843"/>
                  <a:gd name="T92" fmla="*/ 874 w 2079"/>
                  <a:gd name="T93" fmla="*/ 1163 h 1843"/>
                  <a:gd name="T94" fmla="*/ 891 w 2079"/>
                  <a:gd name="T95" fmla="*/ 1280 h 1843"/>
                  <a:gd name="T96" fmla="*/ 804 w 2079"/>
                  <a:gd name="T97" fmla="*/ 1362 h 1843"/>
                  <a:gd name="T98" fmla="*/ 861 w 2079"/>
                  <a:gd name="T99" fmla="*/ 1470 h 1843"/>
                  <a:gd name="T100" fmla="*/ 923 w 2079"/>
                  <a:gd name="T101" fmla="*/ 1534 h 1843"/>
                  <a:gd name="T102" fmla="*/ 977 w 2079"/>
                  <a:gd name="T103" fmla="*/ 1528 h 1843"/>
                  <a:gd name="T104" fmla="*/ 987 w 2079"/>
                  <a:gd name="T105" fmla="*/ 1638 h 1843"/>
                  <a:gd name="T106" fmla="*/ 1011 w 2079"/>
                  <a:gd name="T107" fmla="*/ 1698 h 1843"/>
                  <a:gd name="T108" fmla="*/ 1177 w 2079"/>
                  <a:gd name="T109" fmla="*/ 1665 h 1843"/>
                  <a:gd name="T110" fmla="*/ 1271 w 2079"/>
                  <a:gd name="T111" fmla="*/ 1716 h 1843"/>
                  <a:gd name="T112" fmla="*/ 1402 w 2079"/>
                  <a:gd name="T113" fmla="*/ 1699 h 1843"/>
                  <a:gd name="T114" fmla="*/ 1543 w 2079"/>
                  <a:gd name="T115" fmla="*/ 1784 h 1843"/>
                  <a:gd name="T116" fmla="*/ 1643 w 2079"/>
                  <a:gd name="T117" fmla="*/ 1821 h 1843"/>
                  <a:gd name="T118" fmla="*/ 1722 w 2079"/>
                  <a:gd name="T119" fmla="*/ 1730 h 1843"/>
                  <a:gd name="T120" fmla="*/ 1819 w 2079"/>
                  <a:gd name="T121" fmla="*/ 1555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18" name="福建"/>
              <p:cNvSpPr/>
              <p:nvPr/>
            </p:nvSpPr>
            <p:spPr bwMode="auto">
              <a:xfrm>
                <a:off x="5772126" y="6078126"/>
                <a:ext cx="527416" cy="636999"/>
              </a:xfrm>
              <a:custGeom>
                <a:avLst/>
                <a:gdLst>
                  <a:gd name="T0" fmla="*/ 1565 w 1689"/>
                  <a:gd name="T1" fmla="*/ 334 h 2064"/>
                  <a:gd name="T2" fmla="*/ 1442 w 1689"/>
                  <a:gd name="T3" fmla="*/ 393 h 2064"/>
                  <a:gd name="T4" fmla="*/ 1376 w 1689"/>
                  <a:gd name="T5" fmla="*/ 269 h 2064"/>
                  <a:gd name="T6" fmla="*/ 1307 w 1689"/>
                  <a:gd name="T7" fmla="*/ 313 h 2064"/>
                  <a:gd name="T8" fmla="*/ 1189 w 1689"/>
                  <a:gd name="T9" fmla="*/ 346 h 2064"/>
                  <a:gd name="T10" fmla="*/ 1100 w 1689"/>
                  <a:gd name="T11" fmla="*/ 306 h 2064"/>
                  <a:gd name="T12" fmla="*/ 1033 w 1689"/>
                  <a:gd name="T13" fmla="*/ 78 h 2064"/>
                  <a:gd name="T14" fmla="*/ 963 w 1689"/>
                  <a:gd name="T15" fmla="*/ 22 h 2064"/>
                  <a:gd name="T16" fmla="*/ 872 w 1689"/>
                  <a:gd name="T17" fmla="*/ 23 h 2064"/>
                  <a:gd name="T18" fmla="*/ 792 w 1689"/>
                  <a:gd name="T19" fmla="*/ 129 h 2064"/>
                  <a:gd name="T20" fmla="*/ 666 w 1689"/>
                  <a:gd name="T21" fmla="*/ 211 h 2064"/>
                  <a:gd name="T22" fmla="*/ 545 w 1689"/>
                  <a:gd name="T23" fmla="*/ 190 h 2064"/>
                  <a:gd name="T24" fmla="*/ 413 w 1689"/>
                  <a:gd name="T25" fmla="*/ 318 h 2064"/>
                  <a:gd name="T26" fmla="*/ 406 w 1689"/>
                  <a:gd name="T27" fmla="*/ 378 h 2064"/>
                  <a:gd name="T28" fmla="*/ 378 w 1689"/>
                  <a:gd name="T29" fmla="*/ 591 h 2064"/>
                  <a:gd name="T30" fmla="*/ 213 w 1689"/>
                  <a:gd name="T31" fmla="*/ 738 h 2064"/>
                  <a:gd name="T32" fmla="*/ 249 w 1689"/>
                  <a:gd name="T33" fmla="*/ 886 h 2064"/>
                  <a:gd name="T34" fmla="*/ 186 w 1689"/>
                  <a:gd name="T35" fmla="*/ 982 h 2064"/>
                  <a:gd name="T36" fmla="*/ 97 w 1689"/>
                  <a:gd name="T37" fmla="*/ 1114 h 2064"/>
                  <a:gd name="T38" fmla="*/ 69 w 1689"/>
                  <a:gd name="T39" fmla="*/ 1267 h 2064"/>
                  <a:gd name="T40" fmla="*/ 17 w 1689"/>
                  <a:gd name="T41" fmla="*/ 1465 h 2064"/>
                  <a:gd name="T42" fmla="*/ 98 w 1689"/>
                  <a:gd name="T43" fmla="*/ 1568 h 2064"/>
                  <a:gd name="T44" fmla="*/ 220 w 1689"/>
                  <a:gd name="T45" fmla="*/ 1592 h 2064"/>
                  <a:gd name="T46" fmla="*/ 385 w 1689"/>
                  <a:gd name="T47" fmla="*/ 1629 h 2064"/>
                  <a:gd name="T48" fmla="*/ 428 w 1689"/>
                  <a:gd name="T49" fmla="*/ 1753 h 2064"/>
                  <a:gd name="T50" fmla="*/ 461 w 1689"/>
                  <a:gd name="T51" fmla="*/ 1903 h 2064"/>
                  <a:gd name="T52" fmla="*/ 562 w 1689"/>
                  <a:gd name="T53" fmla="*/ 2059 h 2064"/>
                  <a:gd name="T54" fmla="*/ 604 w 1689"/>
                  <a:gd name="T55" fmla="*/ 2032 h 2064"/>
                  <a:gd name="T56" fmla="*/ 665 w 1689"/>
                  <a:gd name="T57" fmla="*/ 1976 h 2064"/>
                  <a:gd name="T58" fmla="*/ 740 w 1689"/>
                  <a:gd name="T59" fmla="*/ 1946 h 2064"/>
                  <a:gd name="T60" fmla="*/ 753 w 1689"/>
                  <a:gd name="T61" fmla="*/ 1919 h 2064"/>
                  <a:gd name="T62" fmla="*/ 792 w 1689"/>
                  <a:gd name="T63" fmla="*/ 1923 h 2064"/>
                  <a:gd name="T64" fmla="*/ 927 w 1689"/>
                  <a:gd name="T65" fmla="*/ 1768 h 2064"/>
                  <a:gd name="T66" fmla="*/ 820 w 1689"/>
                  <a:gd name="T67" fmla="*/ 1683 h 2064"/>
                  <a:gd name="T68" fmla="*/ 832 w 1689"/>
                  <a:gd name="T69" fmla="*/ 1641 h 2064"/>
                  <a:gd name="T70" fmla="*/ 899 w 1689"/>
                  <a:gd name="T71" fmla="*/ 1685 h 2064"/>
                  <a:gd name="T72" fmla="*/ 924 w 1689"/>
                  <a:gd name="T73" fmla="*/ 1584 h 2064"/>
                  <a:gd name="T74" fmla="*/ 992 w 1689"/>
                  <a:gd name="T75" fmla="*/ 1612 h 2064"/>
                  <a:gd name="T76" fmla="*/ 1040 w 1689"/>
                  <a:gd name="T77" fmla="*/ 1592 h 2064"/>
                  <a:gd name="T78" fmla="*/ 1122 w 1689"/>
                  <a:gd name="T79" fmla="*/ 1608 h 2064"/>
                  <a:gd name="T80" fmla="*/ 1130 w 1689"/>
                  <a:gd name="T81" fmla="*/ 1518 h 2064"/>
                  <a:gd name="T82" fmla="*/ 1231 w 1689"/>
                  <a:gd name="T83" fmla="*/ 1468 h 2064"/>
                  <a:gd name="T84" fmla="*/ 1231 w 1689"/>
                  <a:gd name="T85" fmla="*/ 1403 h 2064"/>
                  <a:gd name="T86" fmla="*/ 1210 w 1689"/>
                  <a:gd name="T87" fmla="*/ 1386 h 2064"/>
                  <a:gd name="T88" fmla="*/ 1227 w 1689"/>
                  <a:gd name="T89" fmla="*/ 1327 h 2064"/>
                  <a:gd name="T90" fmla="*/ 1411 w 1689"/>
                  <a:gd name="T91" fmla="*/ 1335 h 2064"/>
                  <a:gd name="T92" fmla="*/ 1278 w 1689"/>
                  <a:gd name="T93" fmla="*/ 1222 h 2064"/>
                  <a:gd name="T94" fmla="*/ 1373 w 1689"/>
                  <a:gd name="T95" fmla="*/ 1203 h 2064"/>
                  <a:gd name="T96" fmla="*/ 1474 w 1689"/>
                  <a:gd name="T97" fmla="*/ 1215 h 2064"/>
                  <a:gd name="T98" fmla="*/ 1387 w 1689"/>
                  <a:gd name="T99" fmla="*/ 1128 h 2064"/>
                  <a:gd name="T100" fmla="*/ 1474 w 1689"/>
                  <a:gd name="T101" fmla="*/ 987 h 2064"/>
                  <a:gd name="T102" fmla="*/ 1448 w 1689"/>
                  <a:gd name="T103" fmla="*/ 862 h 2064"/>
                  <a:gd name="T104" fmla="*/ 1524 w 1689"/>
                  <a:gd name="T105" fmla="*/ 793 h 2064"/>
                  <a:gd name="T106" fmla="*/ 1443 w 1689"/>
                  <a:gd name="T107" fmla="*/ 800 h 2064"/>
                  <a:gd name="T108" fmla="*/ 1492 w 1689"/>
                  <a:gd name="T109" fmla="*/ 743 h 2064"/>
                  <a:gd name="T110" fmla="*/ 1397 w 1689"/>
                  <a:gd name="T111" fmla="*/ 703 h 2064"/>
                  <a:gd name="T112" fmla="*/ 1440 w 1689"/>
                  <a:gd name="T113" fmla="*/ 633 h 2064"/>
                  <a:gd name="T114" fmla="*/ 1448 w 1689"/>
                  <a:gd name="T115" fmla="*/ 623 h 2064"/>
                  <a:gd name="T116" fmla="*/ 1474 w 1689"/>
                  <a:gd name="T117" fmla="*/ 618 h 2064"/>
                  <a:gd name="T118" fmla="*/ 1528 w 1689"/>
                  <a:gd name="T119" fmla="*/ 603 h 2064"/>
                  <a:gd name="T120" fmla="*/ 1497 w 1689"/>
                  <a:gd name="T121" fmla="*/ 705 h 2064"/>
                  <a:gd name="T122" fmla="*/ 1598 w 1689"/>
                  <a:gd name="T123" fmla="*/ 640 h 2064"/>
                  <a:gd name="T124" fmla="*/ 1622 w 1689"/>
                  <a:gd name="T125" fmla="*/ 526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19" name="河南"/>
              <p:cNvSpPr/>
              <p:nvPr/>
            </p:nvSpPr>
            <p:spPr bwMode="auto">
              <a:xfrm>
                <a:off x="5090806" y="5015850"/>
                <a:ext cx="692184" cy="666957"/>
              </a:xfrm>
              <a:custGeom>
                <a:avLst/>
                <a:gdLst>
                  <a:gd name="T0" fmla="*/ 591 w 2215"/>
                  <a:gd name="T1" fmla="*/ 492 h 2153"/>
                  <a:gd name="T2" fmla="*/ 779 w 2215"/>
                  <a:gd name="T3" fmla="*/ 510 h 2153"/>
                  <a:gd name="T4" fmla="*/ 878 w 2215"/>
                  <a:gd name="T5" fmla="*/ 497 h 2153"/>
                  <a:gd name="T6" fmla="*/ 957 w 2215"/>
                  <a:gd name="T7" fmla="*/ 458 h 2153"/>
                  <a:gd name="T8" fmla="*/ 1025 w 2215"/>
                  <a:gd name="T9" fmla="*/ 395 h 2153"/>
                  <a:gd name="T10" fmla="*/ 1115 w 2215"/>
                  <a:gd name="T11" fmla="*/ 278 h 2153"/>
                  <a:gd name="T12" fmla="*/ 1124 w 2215"/>
                  <a:gd name="T13" fmla="*/ 169 h 2153"/>
                  <a:gd name="T14" fmla="*/ 1147 w 2215"/>
                  <a:gd name="T15" fmla="*/ 12 h 2153"/>
                  <a:gd name="T16" fmla="*/ 1318 w 2215"/>
                  <a:gd name="T17" fmla="*/ 31 h 2153"/>
                  <a:gd name="T18" fmla="*/ 1549 w 2215"/>
                  <a:gd name="T19" fmla="*/ 85 h 2153"/>
                  <a:gd name="T20" fmla="*/ 1675 w 2215"/>
                  <a:gd name="T21" fmla="*/ 68 h 2153"/>
                  <a:gd name="T22" fmla="*/ 1741 w 2215"/>
                  <a:gd name="T23" fmla="*/ 117 h 2153"/>
                  <a:gd name="T24" fmla="*/ 1730 w 2215"/>
                  <a:gd name="T25" fmla="*/ 205 h 2153"/>
                  <a:gd name="T26" fmla="*/ 1853 w 2215"/>
                  <a:gd name="T27" fmla="*/ 127 h 2153"/>
                  <a:gd name="T28" fmla="*/ 1905 w 2215"/>
                  <a:gd name="T29" fmla="*/ 136 h 2153"/>
                  <a:gd name="T30" fmla="*/ 1822 w 2215"/>
                  <a:gd name="T31" fmla="*/ 236 h 2153"/>
                  <a:gd name="T32" fmla="*/ 1710 w 2215"/>
                  <a:gd name="T33" fmla="*/ 353 h 2153"/>
                  <a:gd name="T34" fmla="*/ 1587 w 2215"/>
                  <a:gd name="T35" fmla="*/ 477 h 2153"/>
                  <a:gd name="T36" fmla="*/ 1600 w 2215"/>
                  <a:gd name="T37" fmla="*/ 592 h 2153"/>
                  <a:gd name="T38" fmla="*/ 1719 w 2215"/>
                  <a:gd name="T39" fmla="*/ 647 h 2153"/>
                  <a:gd name="T40" fmla="*/ 1891 w 2215"/>
                  <a:gd name="T41" fmla="*/ 749 h 2153"/>
                  <a:gd name="T42" fmla="*/ 2033 w 2215"/>
                  <a:gd name="T43" fmla="*/ 780 h 2153"/>
                  <a:gd name="T44" fmla="*/ 2150 w 2215"/>
                  <a:gd name="T45" fmla="*/ 864 h 2153"/>
                  <a:gd name="T46" fmla="*/ 2212 w 2215"/>
                  <a:gd name="T47" fmla="*/ 994 h 2153"/>
                  <a:gd name="T48" fmla="*/ 2111 w 2215"/>
                  <a:gd name="T49" fmla="*/ 1089 h 2153"/>
                  <a:gd name="T50" fmla="*/ 1991 w 2215"/>
                  <a:gd name="T51" fmla="*/ 1044 h 2153"/>
                  <a:gd name="T52" fmla="*/ 1869 w 2215"/>
                  <a:gd name="T53" fmla="*/ 976 h 2153"/>
                  <a:gd name="T54" fmla="*/ 1848 w 2215"/>
                  <a:gd name="T55" fmla="*/ 1084 h 2153"/>
                  <a:gd name="T56" fmla="*/ 1828 w 2215"/>
                  <a:gd name="T57" fmla="*/ 1194 h 2153"/>
                  <a:gd name="T58" fmla="*/ 1762 w 2215"/>
                  <a:gd name="T59" fmla="*/ 1329 h 2153"/>
                  <a:gd name="T60" fmla="*/ 1630 w 2215"/>
                  <a:gd name="T61" fmla="*/ 1398 h 2153"/>
                  <a:gd name="T62" fmla="*/ 1658 w 2215"/>
                  <a:gd name="T63" fmla="*/ 1500 h 2153"/>
                  <a:gd name="T64" fmla="*/ 1726 w 2215"/>
                  <a:gd name="T65" fmla="*/ 1604 h 2153"/>
                  <a:gd name="T66" fmla="*/ 1803 w 2215"/>
                  <a:gd name="T67" fmla="*/ 1642 h 2153"/>
                  <a:gd name="T68" fmla="*/ 1920 w 2215"/>
                  <a:gd name="T69" fmla="*/ 1664 h 2153"/>
                  <a:gd name="T70" fmla="*/ 1999 w 2215"/>
                  <a:gd name="T71" fmla="*/ 1613 h 2153"/>
                  <a:gd name="T72" fmla="*/ 2012 w 2215"/>
                  <a:gd name="T73" fmla="*/ 1871 h 2153"/>
                  <a:gd name="T74" fmla="*/ 1890 w 2215"/>
                  <a:gd name="T75" fmla="*/ 1998 h 2153"/>
                  <a:gd name="T76" fmla="*/ 1783 w 2215"/>
                  <a:gd name="T77" fmla="*/ 2152 h 2153"/>
                  <a:gd name="T78" fmla="*/ 1750 w 2215"/>
                  <a:gd name="T79" fmla="*/ 2067 h 2153"/>
                  <a:gd name="T80" fmla="*/ 1625 w 2215"/>
                  <a:gd name="T81" fmla="*/ 2136 h 2153"/>
                  <a:gd name="T82" fmla="*/ 1532 w 2215"/>
                  <a:gd name="T83" fmla="*/ 2058 h 2153"/>
                  <a:gd name="T84" fmla="*/ 1391 w 2215"/>
                  <a:gd name="T85" fmla="*/ 1971 h 2153"/>
                  <a:gd name="T86" fmla="*/ 1309 w 2215"/>
                  <a:gd name="T87" fmla="*/ 1985 h 2153"/>
                  <a:gd name="T88" fmla="*/ 1248 w 2215"/>
                  <a:gd name="T89" fmla="*/ 1932 h 2153"/>
                  <a:gd name="T90" fmla="*/ 1225 w 2215"/>
                  <a:gd name="T91" fmla="*/ 1826 h 2153"/>
                  <a:gd name="T92" fmla="*/ 1196 w 2215"/>
                  <a:gd name="T93" fmla="*/ 1745 h 2153"/>
                  <a:gd name="T94" fmla="*/ 1078 w 2215"/>
                  <a:gd name="T95" fmla="*/ 1796 h 2153"/>
                  <a:gd name="T96" fmla="*/ 985 w 2215"/>
                  <a:gd name="T97" fmla="*/ 1765 h 2153"/>
                  <a:gd name="T98" fmla="*/ 781 w 2215"/>
                  <a:gd name="T99" fmla="*/ 1780 h 2153"/>
                  <a:gd name="T100" fmla="*/ 586 w 2215"/>
                  <a:gd name="T101" fmla="*/ 1742 h 2153"/>
                  <a:gd name="T102" fmla="*/ 442 w 2215"/>
                  <a:gd name="T103" fmla="*/ 1688 h 2153"/>
                  <a:gd name="T104" fmla="*/ 343 w 2215"/>
                  <a:gd name="T105" fmla="*/ 1563 h 2153"/>
                  <a:gd name="T106" fmla="*/ 273 w 2215"/>
                  <a:gd name="T107" fmla="*/ 1453 h 2153"/>
                  <a:gd name="T108" fmla="*/ 229 w 2215"/>
                  <a:gd name="T109" fmla="*/ 1270 h 2153"/>
                  <a:gd name="T110" fmla="*/ 84 w 2215"/>
                  <a:gd name="T111" fmla="*/ 1124 h 2153"/>
                  <a:gd name="T112" fmla="*/ 83 w 2215"/>
                  <a:gd name="T113" fmla="*/ 1025 h 2153"/>
                  <a:gd name="T114" fmla="*/ 38 w 2215"/>
                  <a:gd name="T115" fmla="*/ 914 h 2153"/>
                  <a:gd name="T116" fmla="*/ 20 w 2215"/>
                  <a:gd name="T117" fmla="*/ 806 h 2153"/>
                  <a:gd name="T118" fmla="*/ 229 w 2215"/>
                  <a:gd name="T119" fmla="*/ 744 h 2153"/>
                  <a:gd name="T120" fmla="*/ 446 w 2215"/>
                  <a:gd name="T121" fmla="*/ 649 h 2153"/>
                  <a:gd name="T122" fmla="*/ 556 w 2215"/>
                  <a:gd name="T123" fmla="*/ 583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20" name="辽宁"/>
              <p:cNvSpPr>
                <a:spLocks noEditPoints="1"/>
              </p:cNvSpPr>
              <p:nvPr/>
            </p:nvSpPr>
            <p:spPr bwMode="auto">
              <a:xfrm>
                <a:off x="5936894" y="3955059"/>
                <a:ext cx="707163" cy="681934"/>
              </a:xfrm>
              <a:custGeom>
                <a:avLst/>
                <a:gdLst>
                  <a:gd name="T0" fmla="*/ 259 w 2212"/>
                  <a:gd name="T1" fmla="*/ 1537 h 2187"/>
                  <a:gd name="T2" fmla="*/ 137 w 2212"/>
                  <a:gd name="T3" fmla="*/ 1452 h 2187"/>
                  <a:gd name="T4" fmla="*/ 8 w 2212"/>
                  <a:gd name="T5" fmla="*/ 1353 h 2187"/>
                  <a:gd name="T6" fmla="*/ 26 w 2212"/>
                  <a:gd name="T7" fmla="*/ 1249 h 2187"/>
                  <a:gd name="T8" fmla="*/ 103 w 2212"/>
                  <a:gd name="T9" fmla="*/ 1131 h 2187"/>
                  <a:gd name="T10" fmla="*/ 154 w 2212"/>
                  <a:gd name="T11" fmla="*/ 1037 h 2187"/>
                  <a:gd name="T12" fmla="*/ 115 w 2212"/>
                  <a:gd name="T13" fmla="*/ 918 h 2187"/>
                  <a:gd name="T14" fmla="*/ 84 w 2212"/>
                  <a:gd name="T15" fmla="*/ 727 h 2187"/>
                  <a:gd name="T16" fmla="*/ 219 w 2212"/>
                  <a:gd name="T17" fmla="*/ 704 h 2187"/>
                  <a:gd name="T18" fmla="*/ 340 w 2212"/>
                  <a:gd name="T19" fmla="*/ 910 h 2187"/>
                  <a:gd name="T20" fmla="*/ 449 w 2212"/>
                  <a:gd name="T21" fmla="*/ 787 h 2187"/>
                  <a:gd name="T22" fmla="*/ 623 w 2212"/>
                  <a:gd name="T23" fmla="*/ 652 h 2187"/>
                  <a:gd name="T24" fmla="*/ 820 w 2212"/>
                  <a:gd name="T25" fmla="*/ 538 h 2187"/>
                  <a:gd name="T26" fmla="*/ 931 w 2212"/>
                  <a:gd name="T27" fmla="*/ 415 h 2187"/>
                  <a:gd name="T28" fmla="*/ 1051 w 2212"/>
                  <a:gd name="T29" fmla="*/ 392 h 2187"/>
                  <a:gd name="T30" fmla="*/ 1120 w 2212"/>
                  <a:gd name="T31" fmla="*/ 362 h 2187"/>
                  <a:gd name="T32" fmla="*/ 1258 w 2212"/>
                  <a:gd name="T33" fmla="*/ 331 h 2187"/>
                  <a:gd name="T34" fmla="*/ 1343 w 2212"/>
                  <a:gd name="T35" fmla="*/ 211 h 2187"/>
                  <a:gd name="T36" fmla="*/ 1422 w 2212"/>
                  <a:gd name="T37" fmla="*/ 0 h 2187"/>
                  <a:gd name="T38" fmla="*/ 1601 w 2212"/>
                  <a:gd name="T39" fmla="*/ 94 h 2187"/>
                  <a:gd name="T40" fmla="*/ 1638 w 2212"/>
                  <a:gd name="T41" fmla="*/ 197 h 2187"/>
                  <a:gd name="T42" fmla="*/ 1695 w 2212"/>
                  <a:gd name="T43" fmla="*/ 236 h 2187"/>
                  <a:gd name="T44" fmla="*/ 1797 w 2212"/>
                  <a:gd name="T45" fmla="*/ 181 h 2187"/>
                  <a:gd name="T46" fmla="*/ 1854 w 2212"/>
                  <a:gd name="T47" fmla="*/ 319 h 2187"/>
                  <a:gd name="T48" fmla="*/ 1930 w 2212"/>
                  <a:gd name="T49" fmla="*/ 415 h 2187"/>
                  <a:gd name="T50" fmla="*/ 2003 w 2212"/>
                  <a:gd name="T51" fmla="*/ 508 h 2187"/>
                  <a:gd name="T52" fmla="*/ 2001 w 2212"/>
                  <a:gd name="T53" fmla="*/ 622 h 2187"/>
                  <a:gd name="T54" fmla="*/ 2075 w 2212"/>
                  <a:gd name="T55" fmla="*/ 758 h 2187"/>
                  <a:gd name="T56" fmla="*/ 2191 w 2212"/>
                  <a:gd name="T57" fmla="*/ 907 h 2187"/>
                  <a:gd name="T58" fmla="*/ 2156 w 2212"/>
                  <a:gd name="T59" fmla="*/ 1031 h 2187"/>
                  <a:gd name="T60" fmla="*/ 2188 w 2212"/>
                  <a:gd name="T61" fmla="*/ 1096 h 2187"/>
                  <a:gd name="T62" fmla="*/ 2033 w 2212"/>
                  <a:gd name="T63" fmla="*/ 1210 h 2187"/>
                  <a:gd name="T64" fmla="*/ 1844 w 2212"/>
                  <a:gd name="T65" fmla="*/ 1409 h 2187"/>
                  <a:gd name="T66" fmla="*/ 1732 w 2212"/>
                  <a:gd name="T67" fmla="*/ 1586 h 2187"/>
                  <a:gd name="T68" fmla="*/ 1548 w 2212"/>
                  <a:gd name="T69" fmla="*/ 1630 h 2187"/>
                  <a:gd name="T70" fmla="*/ 1334 w 2212"/>
                  <a:gd name="T71" fmla="*/ 1752 h 2187"/>
                  <a:gd name="T72" fmla="*/ 1129 w 2212"/>
                  <a:gd name="T73" fmla="*/ 1956 h 2187"/>
                  <a:gd name="T74" fmla="*/ 1116 w 2212"/>
                  <a:gd name="T75" fmla="*/ 1997 h 2187"/>
                  <a:gd name="T76" fmla="*/ 1078 w 2212"/>
                  <a:gd name="T77" fmla="*/ 2064 h 2187"/>
                  <a:gd name="T78" fmla="*/ 995 w 2212"/>
                  <a:gd name="T79" fmla="*/ 2048 h 2187"/>
                  <a:gd name="T80" fmla="*/ 975 w 2212"/>
                  <a:gd name="T81" fmla="*/ 2107 h 2187"/>
                  <a:gd name="T82" fmla="*/ 853 w 2212"/>
                  <a:gd name="T83" fmla="*/ 2185 h 2187"/>
                  <a:gd name="T84" fmla="*/ 857 w 2212"/>
                  <a:gd name="T85" fmla="*/ 2091 h 2187"/>
                  <a:gd name="T86" fmla="*/ 966 w 2212"/>
                  <a:gd name="T87" fmla="*/ 2027 h 2187"/>
                  <a:gd name="T88" fmla="*/ 975 w 2212"/>
                  <a:gd name="T89" fmla="*/ 1946 h 2187"/>
                  <a:gd name="T90" fmla="*/ 1042 w 2212"/>
                  <a:gd name="T91" fmla="*/ 1886 h 2187"/>
                  <a:gd name="T92" fmla="*/ 940 w 2212"/>
                  <a:gd name="T93" fmla="*/ 1897 h 2187"/>
                  <a:gd name="T94" fmla="*/ 903 w 2212"/>
                  <a:gd name="T95" fmla="*/ 1739 h 2187"/>
                  <a:gd name="T96" fmla="*/ 1002 w 2212"/>
                  <a:gd name="T97" fmla="*/ 1599 h 2187"/>
                  <a:gd name="T98" fmla="*/ 1070 w 2212"/>
                  <a:gd name="T99" fmla="*/ 1496 h 2187"/>
                  <a:gd name="T100" fmla="*/ 1059 w 2212"/>
                  <a:gd name="T101" fmla="*/ 1302 h 2187"/>
                  <a:gd name="T102" fmla="*/ 952 w 2212"/>
                  <a:gd name="T103" fmla="*/ 1152 h 2187"/>
                  <a:gd name="T104" fmla="*/ 905 w 2212"/>
                  <a:gd name="T105" fmla="*/ 1225 h 2187"/>
                  <a:gd name="T106" fmla="*/ 786 w 2212"/>
                  <a:gd name="T107" fmla="*/ 1207 h 2187"/>
                  <a:gd name="T108" fmla="*/ 655 w 2212"/>
                  <a:gd name="T109" fmla="*/ 1301 h 2187"/>
                  <a:gd name="T110" fmla="*/ 618 w 2212"/>
                  <a:gd name="T111" fmla="*/ 1401 h 2187"/>
                  <a:gd name="T112" fmla="*/ 534 w 2212"/>
                  <a:gd name="T113" fmla="*/ 1566 h 2187"/>
                  <a:gd name="T114" fmla="*/ 878 w 2212"/>
                  <a:gd name="T115" fmla="*/ 1788 h 2187"/>
                  <a:gd name="T116" fmla="*/ 850 w 2212"/>
                  <a:gd name="T117" fmla="*/ 1838 h 2187"/>
                  <a:gd name="T118" fmla="*/ 899 w 2212"/>
                  <a:gd name="T119" fmla="*/ 1886 h 2187"/>
                  <a:gd name="T120" fmla="*/ 845 w 2212"/>
                  <a:gd name="T121" fmla="*/ 1899 h 2187"/>
                  <a:gd name="T122" fmla="*/ 1229 w 2212"/>
                  <a:gd name="T123" fmla="*/ 1939 h 2187"/>
                  <a:gd name="T124" fmla="*/ 1350 w 2212"/>
                  <a:gd name="T125" fmla="*/ 1990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1" name="浙江"/>
              <p:cNvSpPr/>
              <p:nvPr/>
            </p:nvSpPr>
            <p:spPr bwMode="auto">
              <a:xfrm>
                <a:off x="5996810" y="5676061"/>
                <a:ext cx="467500" cy="534511"/>
              </a:xfrm>
              <a:custGeom>
                <a:avLst/>
                <a:gdLst>
                  <a:gd name="T0" fmla="*/ 882 w 1493"/>
                  <a:gd name="T1" fmla="*/ 1623 h 1731"/>
                  <a:gd name="T2" fmla="*/ 793 w 1493"/>
                  <a:gd name="T3" fmla="*/ 1671 h 1731"/>
                  <a:gd name="T4" fmla="*/ 704 w 1493"/>
                  <a:gd name="T5" fmla="*/ 1615 h 1731"/>
                  <a:gd name="T6" fmla="*/ 646 w 1493"/>
                  <a:gd name="T7" fmla="*/ 1535 h 1731"/>
                  <a:gd name="T8" fmla="*/ 577 w 1493"/>
                  <a:gd name="T9" fmla="*/ 1610 h 1731"/>
                  <a:gd name="T10" fmla="*/ 469 w 1493"/>
                  <a:gd name="T11" fmla="*/ 1637 h 1731"/>
                  <a:gd name="T12" fmla="*/ 395 w 1493"/>
                  <a:gd name="T13" fmla="*/ 1604 h 1731"/>
                  <a:gd name="T14" fmla="*/ 306 w 1493"/>
                  <a:gd name="T15" fmla="*/ 1400 h 1731"/>
                  <a:gd name="T16" fmla="*/ 299 w 1493"/>
                  <a:gd name="T17" fmla="*/ 1296 h 1731"/>
                  <a:gd name="T18" fmla="*/ 222 w 1493"/>
                  <a:gd name="T19" fmla="*/ 1320 h 1731"/>
                  <a:gd name="T20" fmla="*/ 189 w 1493"/>
                  <a:gd name="T21" fmla="*/ 1250 h 1731"/>
                  <a:gd name="T22" fmla="*/ 142 w 1493"/>
                  <a:gd name="T23" fmla="*/ 1087 h 1731"/>
                  <a:gd name="T24" fmla="*/ 79 w 1493"/>
                  <a:gd name="T25" fmla="*/ 1019 h 1731"/>
                  <a:gd name="T26" fmla="*/ 10 w 1493"/>
                  <a:gd name="T27" fmla="*/ 914 h 1731"/>
                  <a:gd name="T28" fmla="*/ 71 w 1493"/>
                  <a:gd name="T29" fmla="*/ 824 h 1731"/>
                  <a:gd name="T30" fmla="*/ 167 w 1493"/>
                  <a:gd name="T31" fmla="*/ 751 h 1731"/>
                  <a:gd name="T32" fmla="*/ 245 w 1493"/>
                  <a:gd name="T33" fmla="*/ 672 h 1731"/>
                  <a:gd name="T34" fmla="*/ 280 w 1493"/>
                  <a:gd name="T35" fmla="*/ 515 h 1731"/>
                  <a:gd name="T36" fmla="*/ 278 w 1493"/>
                  <a:gd name="T37" fmla="*/ 430 h 1731"/>
                  <a:gd name="T38" fmla="*/ 404 w 1493"/>
                  <a:gd name="T39" fmla="*/ 411 h 1731"/>
                  <a:gd name="T40" fmla="*/ 439 w 1493"/>
                  <a:gd name="T41" fmla="*/ 312 h 1731"/>
                  <a:gd name="T42" fmla="*/ 445 w 1493"/>
                  <a:gd name="T43" fmla="*/ 233 h 1731"/>
                  <a:gd name="T44" fmla="*/ 491 w 1493"/>
                  <a:gd name="T45" fmla="*/ 183 h 1731"/>
                  <a:gd name="T46" fmla="*/ 539 w 1493"/>
                  <a:gd name="T47" fmla="*/ 10 h 1731"/>
                  <a:gd name="T48" fmla="*/ 659 w 1493"/>
                  <a:gd name="T49" fmla="*/ 60 h 1731"/>
                  <a:gd name="T50" fmla="*/ 828 w 1493"/>
                  <a:gd name="T51" fmla="*/ 128 h 1731"/>
                  <a:gd name="T52" fmla="*/ 921 w 1493"/>
                  <a:gd name="T53" fmla="*/ 73 h 1731"/>
                  <a:gd name="T54" fmla="*/ 1020 w 1493"/>
                  <a:gd name="T55" fmla="*/ 63 h 1731"/>
                  <a:gd name="T56" fmla="*/ 1126 w 1493"/>
                  <a:gd name="T57" fmla="*/ 156 h 1731"/>
                  <a:gd name="T58" fmla="*/ 1026 w 1493"/>
                  <a:gd name="T59" fmla="*/ 246 h 1731"/>
                  <a:gd name="T60" fmla="*/ 907 w 1493"/>
                  <a:gd name="T61" fmla="*/ 309 h 1731"/>
                  <a:gd name="T62" fmla="*/ 793 w 1493"/>
                  <a:gd name="T63" fmla="*/ 385 h 1731"/>
                  <a:gd name="T64" fmla="*/ 906 w 1493"/>
                  <a:gd name="T65" fmla="*/ 385 h 1731"/>
                  <a:gd name="T66" fmla="*/ 1033 w 1493"/>
                  <a:gd name="T67" fmla="*/ 401 h 1731"/>
                  <a:gd name="T68" fmla="*/ 1208 w 1493"/>
                  <a:gd name="T69" fmla="*/ 337 h 1731"/>
                  <a:gd name="T70" fmla="*/ 1430 w 1493"/>
                  <a:gd name="T71" fmla="*/ 474 h 1731"/>
                  <a:gd name="T72" fmla="*/ 1423 w 1493"/>
                  <a:gd name="T73" fmla="*/ 517 h 1731"/>
                  <a:gd name="T74" fmla="*/ 1450 w 1493"/>
                  <a:gd name="T75" fmla="*/ 599 h 1731"/>
                  <a:gd name="T76" fmla="*/ 1314 w 1493"/>
                  <a:gd name="T77" fmla="*/ 647 h 1731"/>
                  <a:gd name="T78" fmla="*/ 1402 w 1493"/>
                  <a:gd name="T79" fmla="*/ 650 h 1731"/>
                  <a:gd name="T80" fmla="*/ 1452 w 1493"/>
                  <a:gd name="T81" fmla="*/ 714 h 1731"/>
                  <a:gd name="T82" fmla="*/ 1463 w 1493"/>
                  <a:gd name="T83" fmla="*/ 763 h 1731"/>
                  <a:gd name="T84" fmla="*/ 1391 w 1493"/>
                  <a:gd name="T85" fmla="*/ 713 h 1731"/>
                  <a:gd name="T86" fmla="*/ 1327 w 1493"/>
                  <a:gd name="T87" fmla="*/ 773 h 1731"/>
                  <a:gd name="T88" fmla="*/ 1313 w 1493"/>
                  <a:gd name="T89" fmla="*/ 834 h 1731"/>
                  <a:gd name="T90" fmla="*/ 1372 w 1493"/>
                  <a:gd name="T91" fmla="*/ 912 h 1731"/>
                  <a:gd name="T92" fmla="*/ 1330 w 1493"/>
                  <a:gd name="T93" fmla="*/ 928 h 1731"/>
                  <a:gd name="T94" fmla="*/ 1299 w 1493"/>
                  <a:gd name="T95" fmla="*/ 1015 h 1731"/>
                  <a:gd name="T96" fmla="*/ 1358 w 1493"/>
                  <a:gd name="T97" fmla="*/ 1136 h 1731"/>
                  <a:gd name="T98" fmla="*/ 1341 w 1493"/>
                  <a:gd name="T99" fmla="*/ 1180 h 1731"/>
                  <a:gd name="T100" fmla="*/ 1292 w 1493"/>
                  <a:gd name="T101" fmla="*/ 1239 h 1731"/>
                  <a:gd name="T102" fmla="*/ 1254 w 1493"/>
                  <a:gd name="T103" fmla="*/ 1257 h 1731"/>
                  <a:gd name="T104" fmla="*/ 1223 w 1493"/>
                  <a:gd name="T105" fmla="*/ 1313 h 1731"/>
                  <a:gd name="T106" fmla="*/ 1251 w 1493"/>
                  <a:gd name="T107" fmla="*/ 1225 h 1731"/>
                  <a:gd name="T108" fmla="*/ 1167 w 1493"/>
                  <a:gd name="T109" fmla="*/ 1200 h 1731"/>
                  <a:gd name="T110" fmla="*/ 1178 w 1493"/>
                  <a:gd name="T111" fmla="*/ 1270 h 1731"/>
                  <a:gd name="T112" fmla="*/ 1122 w 1493"/>
                  <a:gd name="T113" fmla="*/ 1343 h 1731"/>
                  <a:gd name="T114" fmla="*/ 1078 w 1493"/>
                  <a:gd name="T115" fmla="*/ 1369 h 1731"/>
                  <a:gd name="T116" fmla="*/ 1053 w 1493"/>
                  <a:gd name="T117" fmla="*/ 1478 h 1731"/>
                  <a:gd name="T118" fmla="*/ 1047 w 1493"/>
                  <a:gd name="T119" fmla="*/ 1570 h 1731"/>
                  <a:gd name="T120" fmla="*/ 1018 w 1493"/>
                  <a:gd name="T121" fmla="*/ 1623 h 1731"/>
                  <a:gd name="T122" fmla="*/ 1011 w 1493"/>
                  <a:gd name="T123" fmla="*/ 1696 h 1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7" y="1709"/>
                    </a:lnTo>
                    <a:lnTo>
                      <a:pt x="986" y="1710"/>
                    </a:lnTo>
                    <a:lnTo>
                      <a:pt x="984" y="1718"/>
                    </a:lnTo>
                    <a:lnTo>
                      <a:pt x="984" y="1731"/>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2" name="广东"/>
              <p:cNvSpPr>
                <a:spLocks noEditPoints="1"/>
              </p:cNvSpPr>
              <p:nvPr/>
            </p:nvSpPr>
            <p:spPr bwMode="auto">
              <a:xfrm>
                <a:off x="5013278" y="6484575"/>
                <a:ext cx="931846" cy="711892"/>
              </a:xfrm>
              <a:custGeom>
                <a:avLst/>
                <a:gdLst>
                  <a:gd name="T0" fmla="*/ 1983 w 2993"/>
                  <a:gd name="T1" fmla="*/ 1253 h 2287"/>
                  <a:gd name="T2" fmla="*/ 2080 w 2993"/>
                  <a:gd name="T3" fmla="*/ 1133 h 2287"/>
                  <a:gd name="T4" fmla="*/ 2127 w 2993"/>
                  <a:gd name="T5" fmla="*/ 1209 h 2287"/>
                  <a:gd name="T6" fmla="*/ 2356 w 2993"/>
                  <a:gd name="T7" fmla="*/ 1181 h 2287"/>
                  <a:gd name="T8" fmla="*/ 2480 w 2993"/>
                  <a:gd name="T9" fmla="*/ 1152 h 2287"/>
                  <a:gd name="T10" fmla="*/ 2738 w 2993"/>
                  <a:gd name="T11" fmla="*/ 1021 h 2287"/>
                  <a:gd name="T12" fmla="*/ 2854 w 2993"/>
                  <a:gd name="T13" fmla="*/ 891 h 2287"/>
                  <a:gd name="T14" fmla="*/ 2844 w 2993"/>
                  <a:gd name="T15" fmla="*/ 848 h 2287"/>
                  <a:gd name="T16" fmla="*/ 2946 w 2993"/>
                  <a:gd name="T17" fmla="*/ 699 h 2287"/>
                  <a:gd name="T18" fmla="*/ 2872 w 2993"/>
                  <a:gd name="T19" fmla="*/ 454 h 2287"/>
                  <a:gd name="T20" fmla="*/ 2773 w 2993"/>
                  <a:gd name="T21" fmla="*/ 297 h 2287"/>
                  <a:gd name="T22" fmla="*/ 2603 w 2993"/>
                  <a:gd name="T23" fmla="*/ 246 h 2287"/>
                  <a:gd name="T24" fmla="*/ 2417 w 2993"/>
                  <a:gd name="T25" fmla="*/ 227 h 2287"/>
                  <a:gd name="T26" fmla="*/ 2342 w 2993"/>
                  <a:gd name="T27" fmla="*/ 335 h 2287"/>
                  <a:gd name="T28" fmla="*/ 2086 w 2993"/>
                  <a:gd name="T29" fmla="*/ 337 h 2287"/>
                  <a:gd name="T30" fmla="*/ 1904 w 2993"/>
                  <a:gd name="T31" fmla="*/ 415 h 2287"/>
                  <a:gd name="T32" fmla="*/ 1849 w 2993"/>
                  <a:gd name="T33" fmla="*/ 309 h 2287"/>
                  <a:gd name="T34" fmla="*/ 1992 w 2993"/>
                  <a:gd name="T35" fmla="*/ 90 h 2287"/>
                  <a:gd name="T36" fmla="*/ 1765 w 2993"/>
                  <a:gd name="T37" fmla="*/ 66 h 2287"/>
                  <a:gd name="T38" fmla="*/ 1610 w 2993"/>
                  <a:gd name="T39" fmla="*/ 65 h 2287"/>
                  <a:gd name="T40" fmla="*/ 1415 w 2993"/>
                  <a:gd name="T41" fmla="*/ 0 h 2287"/>
                  <a:gd name="T42" fmla="*/ 1315 w 2993"/>
                  <a:gd name="T43" fmla="*/ 121 h 2287"/>
                  <a:gd name="T44" fmla="*/ 1253 w 2993"/>
                  <a:gd name="T45" fmla="*/ 274 h 2287"/>
                  <a:gd name="T46" fmla="*/ 999 w 2993"/>
                  <a:gd name="T47" fmla="*/ 159 h 2287"/>
                  <a:gd name="T48" fmla="*/ 901 w 2993"/>
                  <a:gd name="T49" fmla="*/ 417 h 2287"/>
                  <a:gd name="T50" fmla="*/ 909 w 2993"/>
                  <a:gd name="T51" fmla="*/ 657 h 2287"/>
                  <a:gd name="T52" fmla="*/ 793 w 2993"/>
                  <a:gd name="T53" fmla="*/ 809 h 2287"/>
                  <a:gd name="T54" fmla="*/ 716 w 2993"/>
                  <a:gd name="T55" fmla="*/ 1086 h 2287"/>
                  <a:gd name="T56" fmla="*/ 506 w 2993"/>
                  <a:gd name="T57" fmla="*/ 1278 h 2287"/>
                  <a:gd name="T58" fmla="*/ 453 w 2993"/>
                  <a:gd name="T59" fmla="*/ 1412 h 2287"/>
                  <a:gd name="T60" fmla="*/ 285 w 2993"/>
                  <a:gd name="T61" fmla="*/ 1453 h 2287"/>
                  <a:gd name="T62" fmla="*/ 212 w 2993"/>
                  <a:gd name="T63" fmla="*/ 1574 h 2287"/>
                  <a:gd name="T64" fmla="*/ 40 w 2993"/>
                  <a:gd name="T65" fmla="*/ 1698 h 2287"/>
                  <a:gd name="T66" fmla="*/ 86 w 2993"/>
                  <a:gd name="T67" fmla="*/ 1807 h 2287"/>
                  <a:gd name="T68" fmla="*/ 27 w 2993"/>
                  <a:gd name="T69" fmla="*/ 2081 h 2287"/>
                  <a:gd name="T70" fmla="*/ 234 w 2993"/>
                  <a:gd name="T71" fmla="*/ 2275 h 2287"/>
                  <a:gd name="T72" fmla="*/ 285 w 2993"/>
                  <a:gd name="T73" fmla="*/ 2113 h 2287"/>
                  <a:gd name="T74" fmla="*/ 297 w 2993"/>
                  <a:gd name="T75" fmla="*/ 2077 h 2287"/>
                  <a:gd name="T76" fmla="*/ 266 w 2993"/>
                  <a:gd name="T77" fmla="*/ 1930 h 2287"/>
                  <a:gd name="T78" fmla="*/ 366 w 2993"/>
                  <a:gd name="T79" fmla="*/ 1948 h 2287"/>
                  <a:gd name="T80" fmla="*/ 325 w 2993"/>
                  <a:gd name="T81" fmla="*/ 1792 h 2287"/>
                  <a:gd name="T82" fmla="*/ 371 w 2993"/>
                  <a:gd name="T83" fmla="*/ 1847 h 2287"/>
                  <a:gd name="T84" fmla="*/ 403 w 2993"/>
                  <a:gd name="T85" fmla="*/ 1860 h 2287"/>
                  <a:gd name="T86" fmla="*/ 655 w 2993"/>
                  <a:gd name="T87" fmla="*/ 1746 h 2287"/>
                  <a:gd name="T88" fmla="*/ 742 w 2993"/>
                  <a:gd name="T89" fmla="*/ 1733 h 2287"/>
                  <a:gd name="T90" fmla="*/ 869 w 2993"/>
                  <a:gd name="T91" fmla="*/ 1660 h 2287"/>
                  <a:gd name="T92" fmla="*/ 898 w 2993"/>
                  <a:gd name="T93" fmla="*/ 1658 h 2287"/>
                  <a:gd name="T94" fmla="*/ 940 w 2993"/>
                  <a:gd name="T95" fmla="*/ 1669 h 2287"/>
                  <a:gd name="T96" fmla="*/ 965 w 2993"/>
                  <a:gd name="T97" fmla="*/ 1603 h 2287"/>
                  <a:gd name="T98" fmla="*/ 1103 w 2993"/>
                  <a:gd name="T99" fmla="*/ 1553 h 2287"/>
                  <a:gd name="T100" fmla="*/ 1131 w 2993"/>
                  <a:gd name="T101" fmla="*/ 1574 h 2287"/>
                  <a:gd name="T102" fmla="*/ 1322 w 2993"/>
                  <a:gd name="T103" fmla="*/ 1575 h 2287"/>
                  <a:gd name="T104" fmla="*/ 1375 w 2993"/>
                  <a:gd name="T105" fmla="*/ 1307 h 2287"/>
                  <a:gd name="T106" fmla="*/ 1511 w 2993"/>
                  <a:gd name="T107" fmla="*/ 1424 h 2287"/>
                  <a:gd name="T108" fmla="*/ 1551 w 2993"/>
                  <a:gd name="T109" fmla="*/ 1433 h 2287"/>
                  <a:gd name="T110" fmla="*/ 1591 w 2993"/>
                  <a:gd name="T111" fmla="*/ 1270 h 2287"/>
                  <a:gd name="T112" fmla="*/ 1587 w 2993"/>
                  <a:gd name="T113" fmla="*/ 1162 h 2287"/>
                  <a:gd name="T114" fmla="*/ 1594 w 2993"/>
                  <a:gd name="T115" fmla="*/ 1093 h 2287"/>
                  <a:gd name="T116" fmla="*/ 1723 w 2993"/>
                  <a:gd name="T117" fmla="*/ 1284 h 2287"/>
                  <a:gd name="T118" fmla="*/ 370 w 2993"/>
                  <a:gd name="T119" fmla="*/ 1998 h 2287"/>
                  <a:gd name="T120" fmla="*/ 1834 w 2993"/>
                  <a:gd name="T121" fmla="*/ 1500 h 2287"/>
                  <a:gd name="T122" fmla="*/ 1897 w 2993"/>
                  <a:gd name="T123" fmla="*/ 1471 h 2287"/>
                  <a:gd name="T124" fmla="*/ 2948 w 2993"/>
                  <a:gd name="T125" fmla="*/ 801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3" name="天津"/>
              <p:cNvSpPr/>
              <p:nvPr/>
            </p:nvSpPr>
            <p:spPr bwMode="auto">
              <a:xfrm>
                <a:off x="5753031" y="4474592"/>
                <a:ext cx="134811" cy="222319"/>
              </a:xfrm>
              <a:custGeom>
                <a:avLst/>
                <a:gdLst>
                  <a:gd name="T0" fmla="*/ 139 w 430"/>
                  <a:gd name="T1" fmla="*/ 49 h 726"/>
                  <a:gd name="T2" fmla="*/ 152 w 430"/>
                  <a:gd name="T3" fmla="*/ 42 h 726"/>
                  <a:gd name="T4" fmla="*/ 171 w 430"/>
                  <a:gd name="T5" fmla="*/ 25 h 726"/>
                  <a:gd name="T6" fmla="*/ 178 w 430"/>
                  <a:gd name="T7" fmla="*/ 4 h 726"/>
                  <a:gd name="T8" fmla="*/ 237 w 430"/>
                  <a:gd name="T9" fmla="*/ 3 h 726"/>
                  <a:gd name="T10" fmla="*/ 253 w 430"/>
                  <a:gd name="T11" fmla="*/ 22 h 726"/>
                  <a:gd name="T12" fmla="*/ 294 w 430"/>
                  <a:gd name="T13" fmla="*/ 62 h 726"/>
                  <a:gd name="T14" fmla="*/ 294 w 430"/>
                  <a:gd name="T15" fmla="*/ 89 h 726"/>
                  <a:gd name="T16" fmla="*/ 271 w 430"/>
                  <a:gd name="T17" fmla="*/ 98 h 726"/>
                  <a:gd name="T18" fmla="*/ 231 w 430"/>
                  <a:gd name="T19" fmla="*/ 110 h 726"/>
                  <a:gd name="T20" fmla="*/ 227 w 430"/>
                  <a:gd name="T21" fmla="*/ 152 h 726"/>
                  <a:gd name="T22" fmla="*/ 266 w 430"/>
                  <a:gd name="T23" fmla="*/ 212 h 726"/>
                  <a:gd name="T24" fmla="*/ 286 w 430"/>
                  <a:gd name="T25" fmla="*/ 245 h 726"/>
                  <a:gd name="T26" fmla="*/ 297 w 430"/>
                  <a:gd name="T27" fmla="*/ 281 h 726"/>
                  <a:gd name="T28" fmla="*/ 313 w 430"/>
                  <a:gd name="T29" fmla="*/ 284 h 726"/>
                  <a:gd name="T30" fmla="*/ 357 w 430"/>
                  <a:gd name="T31" fmla="*/ 268 h 726"/>
                  <a:gd name="T32" fmla="*/ 378 w 430"/>
                  <a:gd name="T33" fmla="*/ 276 h 726"/>
                  <a:gd name="T34" fmla="*/ 367 w 430"/>
                  <a:gd name="T35" fmla="*/ 321 h 726"/>
                  <a:gd name="T36" fmla="*/ 378 w 430"/>
                  <a:gd name="T37" fmla="*/ 333 h 726"/>
                  <a:gd name="T38" fmla="*/ 417 w 430"/>
                  <a:gd name="T39" fmla="*/ 356 h 726"/>
                  <a:gd name="T40" fmla="*/ 429 w 430"/>
                  <a:gd name="T41" fmla="*/ 403 h 726"/>
                  <a:gd name="T42" fmla="*/ 396 w 430"/>
                  <a:gd name="T43" fmla="*/ 431 h 726"/>
                  <a:gd name="T44" fmla="*/ 348 w 430"/>
                  <a:gd name="T45" fmla="*/ 460 h 726"/>
                  <a:gd name="T46" fmla="*/ 335 w 430"/>
                  <a:gd name="T47" fmla="*/ 503 h 726"/>
                  <a:gd name="T48" fmla="*/ 324 w 430"/>
                  <a:gd name="T49" fmla="*/ 557 h 726"/>
                  <a:gd name="T50" fmla="*/ 287 w 430"/>
                  <a:gd name="T51" fmla="*/ 630 h 726"/>
                  <a:gd name="T52" fmla="*/ 279 w 430"/>
                  <a:gd name="T53" fmla="*/ 693 h 726"/>
                  <a:gd name="T54" fmla="*/ 223 w 430"/>
                  <a:gd name="T55" fmla="*/ 716 h 726"/>
                  <a:gd name="T56" fmla="*/ 192 w 430"/>
                  <a:gd name="T57" fmla="*/ 723 h 726"/>
                  <a:gd name="T58" fmla="*/ 182 w 430"/>
                  <a:gd name="T59" fmla="*/ 711 h 726"/>
                  <a:gd name="T60" fmla="*/ 153 w 430"/>
                  <a:gd name="T61" fmla="*/ 715 h 726"/>
                  <a:gd name="T62" fmla="*/ 133 w 430"/>
                  <a:gd name="T63" fmla="*/ 726 h 726"/>
                  <a:gd name="T64" fmla="*/ 116 w 430"/>
                  <a:gd name="T65" fmla="*/ 681 h 726"/>
                  <a:gd name="T66" fmla="*/ 95 w 430"/>
                  <a:gd name="T67" fmla="*/ 674 h 726"/>
                  <a:gd name="T68" fmla="*/ 32 w 430"/>
                  <a:gd name="T69" fmla="*/ 672 h 726"/>
                  <a:gd name="T70" fmla="*/ 8 w 430"/>
                  <a:gd name="T71" fmla="*/ 635 h 726"/>
                  <a:gd name="T72" fmla="*/ 3 w 430"/>
                  <a:gd name="T73" fmla="*/ 578 h 726"/>
                  <a:gd name="T74" fmla="*/ 1 w 430"/>
                  <a:gd name="T75" fmla="*/ 536 h 726"/>
                  <a:gd name="T76" fmla="*/ 31 w 430"/>
                  <a:gd name="T77" fmla="*/ 532 h 726"/>
                  <a:gd name="T78" fmla="*/ 45 w 430"/>
                  <a:gd name="T79" fmla="*/ 518 h 726"/>
                  <a:gd name="T80" fmla="*/ 33 w 430"/>
                  <a:gd name="T81" fmla="*/ 431 h 726"/>
                  <a:gd name="T82" fmla="*/ 16 w 430"/>
                  <a:gd name="T83" fmla="*/ 290 h 726"/>
                  <a:gd name="T84" fmla="*/ 22 w 430"/>
                  <a:gd name="T85" fmla="*/ 275 h 726"/>
                  <a:gd name="T86" fmla="*/ 29 w 430"/>
                  <a:gd name="T87" fmla="*/ 259 h 726"/>
                  <a:gd name="T88" fmla="*/ 51 w 430"/>
                  <a:gd name="T89" fmla="*/ 271 h 726"/>
                  <a:gd name="T90" fmla="*/ 64 w 430"/>
                  <a:gd name="T91" fmla="*/ 280 h 726"/>
                  <a:gd name="T92" fmla="*/ 108 w 430"/>
                  <a:gd name="T93" fmla="*/ 270 h 726"/>
                  <a:gd name="T94" fmla="*/ 126 w 430"/>
                  <a:gd name="T95" fmla="*/ 252 h 726"/>
                  <a:gd name="T96" fmla="*/ 128 w 430"/>
                  <a:gd name="T97" fmla="*/ 200 h 726"/>
                  <a:gd name="T98" fmla="*/ 129 w 430"/>
                  <a:gd name="T99" fmla="*/ 174 h 726"/>
                  <a:gd name="T100" fmla="*/ 141 w 430"/>
                  <a:gd name="T101" fmla="*/ 165 h 726"/>
                  <a:gd name="T102" fmla="*/ 114 w 430"/>
                  <a:gd name="T103" fmla="*/ 146 h 726"/>
                  <a:gd name="T104" fmla="*/ 110 w 430"/>
                  <a:gd name="T105" fmla="*/ 131 h 726"/>
                  <a:gd name="T106" fmla="*/ 122 w 430"/>
                  <a:gd name="T107" fmla="*/ 85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4" name="北京"/>
              <p:cNvSpPr/>
              <p:nvPr/>
            </p:nvSpPr>
            <p:spPr bwMode="auto">
              <a:xfrm>
                <a:off x="5607358" y="4354760"/>
                <a:ext cx="194726" cy="224684"/>
              </a:xfrm>
              <a:custGeom>
                <a:avLst/>
                <a:gdLst>
                  <a:gd name="T0" fmla="*/ 265 w 636"/>
                  <a:gd name="T1" fmla="*/ 650 h 711"/>
                  <a:gd name="T2" fmla="*/ 282 w 636"/>
                  <a:gd name="T3" fmla="*/ 694 h 711"/>
                  <a:gd name="T4" fmla="*/ 304 w 636"/>
                  <a:gd name="T5" fmla="*/ 711 h 711"/>
                  <a:gd name="T6" fmla="*/ 325 w 636"/>
                  <a:gd name="T7" fmla="*/ 696 h 711"/>
                  <a:gd name="T8" fmla="*/ 372 w 636"/>
                  <a:gd name="T9" fmla="*/ 646 h 711"/>
                  <a:gd name="T10" fmla="*/ 401 w 636"/>
                  <a:gd name="T11" fmla="*/ 633 h 711"/>
                  <a:gd name="T12" fmla="*/ 428 w 636"/>
                  <a:gd name="T13" fmla="*/ 631 h 711"/>
                  <a:gd name="T14" fmla="*/ 448 w 636"/>
                  <a:gd name="T15" fmla="*/ 625 h 711"/>
                  <a:gd name="T16" fmla="*/ 471 w 636"/>
                  <a:gd name="T17" fmla="*/ 626 h 711"/>
                  <a:gd name="T18" fmla="*/ 486 w 636"/>
                  <a:gd name="T19" fmla="*/ 568 h 711"/>
                  <a:gd name="T20" fmla="*/ 496 w 636"/>
                  <a:gd name="T21" fmla="*/ 535 h 711"/>
                  <a:gd name="T22" fmla="*/ 446 w 636"/>
                  <a:gd name="T23" fmla="*/ 513 h 711"/>
                  <a:gd name="T24" fmla="*/ 435 w 636"/>
                  <a:gd name="T25" fmla="*/ 469 h 711"/>
                  <a:gd name="T26" fmla="*/ 446 w 636"/>
                  <a:gd name="T27" fmla="*/ 441 h 711"/>
                  <a:gd name="T28" fmla="*/ 496 w 636"/>
                  <a:gd name="T29" fmla="*/ 436 h 711"/>
                  <a:gd name="T30" fmla="*/ 572 w 636"/>
                  <a:gd name="T31" fmla="*/ 416 h 711"/>
                  <a:gd name="T32" fmla="*/ 599 w 636"/>
                  <a:gd name="T33" fmla="*/ 391 h 711"/>
                  <a:gd name="T34" fmla="*/ 619 w 636"/>
                  <a:gd name="T35" fmla="*/ 366 h 711"/>
                  <a:gd name="T36" fmla="*/ 602 w 636"/>
                  <a:gd name="T37" fmla="*/ 320 h 711"/>
                  <a:gd name="T38" fmla="*/ 594 w 636"/>
                  <a:gd name="T39" fmla="*/ 270 h 711"/>
                  <a:gd name="T40" fmla="*/ 597 w 636"/>
                  <a:gd name="T41" fmla="*/ 248 h 711"/>
                  <a:gd name="T42" fmla="*/ 574 w 636"/>
                  <a:gd name="T43" fmla="*/ 252 h 711"/>
                  <a:gd name="T44" fmla="*/ 570 w 636"/>
                  <a:gd name="T45" fmla="*/ 220 h 711"/>
                  <a:gd name="T46" fmla="*/ 592 w 636"/>
                  <a:gd name="T47" fmla="*/ 199 h 711"/>
                  <a:gd name="T48" fmla="*/ 627 w 636"/>
                  <a:gd name="T49" fmla="*/ 194 h 711"/>
                  <a:gd name="T50" fmla="*/ 633 w 636"/>
                  <a:gd name="T51" fmla="*/ 161 h 711"/>
                  <a:gd name="T52" fmla="*/ 545 w 636"/>
                  <a:gd name="T53" fmla="*/ 147 h 711"/>
                  <a:gd name="T54" fmla="*/ 474 w 636"/>
                  <a:gd name="T55" fmla="*/ 142 h 711"/>
                  <a:gd name="T56" fmla="*/ 429 w 636"/>
                  <a:gd name="T57" fmla="*/ 93 h 711"/>
                  <a:gd name="T58" fmla="*/ 382 w 636"/>
                  <a:gd name="T59" fmla="*/ 49 h 711"/>
                  <a:gd name="T60" fmla="*/ 366 w 636"/>
                  <a:gd name="T61" fmla="*/ 3 h 711"/>
                  <a:gd name="T62" fmla="*/ 353 w 636"/>
                  <a:gd name="T63" fmla="*/ 3 h 711"/>
                  <a:gd name="T64" fmla="*/ 340 w 636"/>
                  <a:gd name="T65" fmla="*/ 28 h 711"/>
                  <a:gd name="T66" fmla="*/ 308 w 636"/>
                  <a:gd name="T67" fmla="*/ 34 h 711"/>
                  <a:gd name="T68" fmla="*/ 300 w 636"/>
                  <a:gd name="T69" fmla="*/ 51 h 711"/>
                  <a:gd name="T70" fmla="*/ 288 w 636"/>
                  <a:gd name="T71" fmla="*/ 63 h 711"/>
                  <a:gd name="T72" fmla="*/ 266 w 636"/>
                  <a:gd name="T73" fmla="*/ 72 h 711"/>
                  <a:gd name="T74" fmla="*/ 298 w 636"/>
                  <a:gd name="T75" fmla="*/ 108 h 711"/>
                  <a:gd name="T76" fmla="*/ 302 w 636"/>
                  <a:gd name="T77" fmla="*/ 129 h 711"/>
                  <a:gd name="T78" fmla="*/ 252 w 636"/>
                  <a:gd name="T79" fmla="*/ 139 h 711"/>
                  <a:gd name="T80" fmla="*/ 233 w 636"/>
                  <a:gd name="T81" fmla="*/ 131 h 711"/>
                  <a:gd name="T82" fmla="*/ 216 w 636"/>
                  <a:gd name="T83" fmla="*/ 173 h 711"/>
                  <a:gd name="T84" fmla="*/ 176 w 636"/>
                  <a:gd name="T85" fmla="*/ 217 h 711"/>
                  <a:gd name="T86" fmla="*/ 144 w 636"/>
                  <a:gd name="T87" fmla="*/ 209 h 711"/>
                  <a:gd name="T88" fmla="*/ 106 w 636"/>
                  <a:gd name="T89" fmla="*/ 227 h 711"/>
                  <a:gd name="T90" fmla="*/ 90 w 636"/>
                  <a:gd name="T91" fmla="*/ 271 h 711"/>
                  <a:gd name="T92" fmla="*/ 137 w 636"/>
                  <a:gd name="T93" fmla="*/ 318 h 711"/>
                  <a:gd name="T94" fmla="*/ 145 w 636"/>
                  <a:gd name="T95" fmla="*/ 374 h 711"/>
                  <a:gd name="T96" fmla="*/ 115 w 636"/>
                  <a:gd name="T97" fmla="*/ 416 h 711"/>
                  <a:gd name="T98" fmla="*/ 63 w 636"/>
                  <a:gd name="T99" fmla="*/ 432 h 711"/>
                  <a:gd name="T100" fmla="*/ 0 w 636"/>
                  <a:gd name="T101" fmla="*/ 481 h 711"/>
                  <a:gd name="T102" fmla="*/ 10 w 636"/>
                  <a:gd name="T103" fmla="*/ 516 h 711"/>
                  <a:gd name="T104" fmla="*/ 39 w 636"/>
                  <a:gd name="T105" fmla="*/ 566 h 711"/>
                  <a:gd name="T106" fmla="*/ 17 w 636"/>
                  <a:gd name="T107" fmla="*/ 575 h 711"/>
                  <a:gd name="T108" fmla="*/ 25 w 636"/>
                  <a:gd name="T109" fmla="*/ 607 h 711"/>
                  <a:gd name="T110" fmla="*/ 37 w 636"/>
                  <a:gd name="T111" fmla="*/ 646 h 711"/>
                  <a:gd name="T112" fmla="*/ 64 w 636"/>
                  <a:gd name="T113" fmla="*/ 662 h 711"/>
                  <a:gd name="T114" fmla="*/ 93 w 636"/>
                  <a:gd name="T115" fmla="*/ 663 h 711"/>
                  <a:gd name="T116" fmla="*/ 118 w 636"/>
                  <a:gd name="T117" fmla="*/ 689 h 711"/>
                  <a:gd name="T118" fmla="*/ 157 w 636"/>
                  <a:gd name="T119" fmla="*/ 675 h 711"/>
                  <a:gd name="T120" fmla="*/ 201 w 636"/>
                  <a:gd name="T121" fmla="*/ 64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5" name="河北"/>
              <p:cNvSpPr>
                <a:spLocks noEditPoints="1"/>
              </p:cNvSpPr>
              <p:nvPr/>
            </p:nvSpPr>
            <p:spPr bwMode="auto">
              <a:xfrm>
                <a:off x="5419380" y="4147421"/>
                <a:ext cx="644094" cy="891640"/>
              </a:xfrm>
              <a:custGeom>
                <a:avLst/>
                <a:gdLst>
                  <a:gd name="T0" fmla="*/ 1177 w 2047"/>
                  <a:gd name="T1" fmla="*/ 2101 h 2907"/>
                  <a:gd name="T2" fmla="*/ 917 w 2047"/>
                  <a:gd name="T3" fmla="*/ 2293 h 2907"/>
                  <a:gd name="T4" fmla="*/ 781 w 2047"/>
                  <a:gd name="T5" fmla="*/ 2510 h 2907"/>
                  <a:gd name="T6" fmla="*/ 635 w 2047"/>
                  <a:gd name="T7" fmla="*/ 2788 h 2907"/>
                  <a:gd name="T8" fmla="*/ 608 w 2047"/>
                  <a:gd name="T9" fmla="*/ 2863 h 2907"/>
                  <a:gd name="T10" fmla="*/ 320 w 2047"/>
                  <a:gd name="T11" fmla="*/ 2852 h 2907"/>
                  <a:gd name="T12" fmla="*/ 104 w 2047"/>
                  <a:gd name="T13" fmla="*/ 2796 h 2907"/>
                  <a:gd name="T14" fmla="*/ 33 w 2047"/>
                  <a:gd name="T15" fmla="*/ 2646 h 2907"/>
                  <a:gd name="T16" fmla="*/ 117 w 2047"/>
                  <a:gd name="T17" fmla="*/ 2466 h 2907"/>
                  <a:gd name="T18" fmla="*/ 165 w 2047"/>
                  <a:gd name="T19" fmla="*/ 2214 h 2907"/>
                  <a:gd name="T20" fmla="*/ 105 w 2047"/>
                  <a:gd name="T21" fmla="*/ 2031 h 2907"/>
                  <a:gd name="T22" fmla="*/ 0 w 2047"/>
                  <a:gd name="T23" fmla="*/ 1928 h 2907"/>
                  <a:gd name="T24" fmla="*/ 98 w 2047"/>
                  <a:gd name="T25" fmla="*/ 1761 h 2907"/>
                  <a:gd name="T26" fmla="*/ 174 w 2047"/>
                  <a:gd name="T27" fmla="*/ 1620 h 2907"/>
                  <a:gd name="T28" fmla="*/ 299 w 2047"/>
                  <a:gd name="T29" fmla="*/ 1564 h 2907"/>
                  <a:gd name="T30" fmla="*/ 269 w 2047"/>
                  <a:gd name="T31" fmla="*/ 1321 h 2907"/>
                  <a:gd name="T32" fmla="*/ 108 w 2047"/>
                  <a:gd name="T33" fmla="*/ 1206 h 2907"/>
                  <a:gd name="T34" fmla="*/ 184 w 2047"/>
                  <a:gd name="T35" fmla="*/ 1121 h 2907"/>
                  <a:gd name="T36" fmla="*/ 221 w 2047"/>
                  <a:gd name="T37" fmla="*/ 1036 h 2907"/>
                  <a:gd name="T38" fmla="*/ 66 w 2047"/>
                  <a:gd name="T39" fmla="*/ 735 h 2907"/>
                  <a:gd name="T40" fmla="*/ 74 w 2047"/>
                  <a:gd name="T41" fmla="*/ 586 h 2907"/>
                  <a:gd name="T42" fmla="*/ 193 w 2047"/>
                  <a:gd name="T43" fmla="*/ 354 h 2907"/>
                  <a:gd name="T44" fmla="*/ 357 w 2047"/>
                  <a:gd name="T45" fmla="*/ 247 h 2907"/>
                  <a:gd name="T46" fmla="*/ 382 w 2047"/>
                  <a:gd name="T47" fmla="*/ 482 h 2907"/>
                  <a:gd name="T48" fmla="*/ 532 w 2047"/>
                  <a:gd name="T49" fmla="*/ 449 h 2907"/>
                  <a:gd name="T50" fmla="*/ 718 w 2047"/>
                  <a:gd name="T51" fmla="*/ 374 h 2907"/>
                  <a:gd name="T52" fmla="*/ 857 w 2047"/>
                  <a:gd name="T53" fmla="*/ 311 h 2907"/>
                  <a:gd name="T54" fmla="*/ 986 w 2047"/>
                  <a:gd name="T55" fmla="*/ 214 h 2907"/>
                  <a:gd name="T56" fmla="*/ 1058 w 2047"/>
                  <a:gd name="T57" fmla="*/ 70 h 2907"/>
                  <a:gd name="T58" fmla="*/ 1301 w 2047"/>
                  <a:gd name="T59" fmla="*/ 12 h 2907"/>
                  <a:gd name="T60" fmla="*/ 1397 w 2047"/>
                  <a:gd name="T61" fmla="*/ 196 h 2907"/>
                  <a:gd name="T62" fmla="*/ 1466 w 2047"/>
                  <a:gd name="T63" fmla="*/ 341 h 2907"/>
                  <a:gd name="T64" fmla="*/ 1475 w 2047"/>
                  <a:gd name="T65" fmla="*/ 482 h 2907"/>
                  <a:gd name="T66" fmla="*/ 1660 w 2047"/>
                  <a:gd name="T67" fmla="*/ 518 h 2907"/>
                  <a:gd name="T68" fmla="*/ 1700 w 2047"/>
                  <a:gd name="T69" fmla="*/ 623 h 2907"/>
                  <a:gd name="T70" fmla="*/ 1682 w 2047"/>
                  <a:gd name="T71" fmla="*/ 752 h 2907"/>
                  <a:gd name="T72" fmla="*/ 1863 w 2047"/>
                  <a:gd name="T73" fmla="*/ 853 h 2907"/>
                  <a:gd name="T74" fmla="*/ 2009 w 2047"/>
                  <a:gd name="T75" fmla="*/ 1033 h 2907"/>
                  <a:gd name="T76" fmla="*/ 1905 w 2047"/>
                  <a:gd name="T77" fmla="*/ 1185 h 2907"/>
                  <a:gd name="T78" fmla="*/ 1862 w 2047"/>
                  <a:gd name="T79" fmla="*/ 1338 h 2907"/>
                  <a:gd name="T80" fmla="*/ 1782 w 2047"/>
                  <a:gd name="T81" fmla="*/ 1457 h 2907"/>
                  <a:gd name="T82" fmla="*/ 1548 w 2047"/>
                  <a:gd name="T83" fmla="*/ 1538 h 2907"/>
                  <a:gd name="T84" fmla="*/ 1420 w 2047"/>
                  <a:gd name="T85" fmla="*/ 1382 h 2907"/>
                  <a:gd name="T86" fmla="*/ 1328 w 2047"/>
                  <a:gd name="T87" fmla="*/ 1277 h 2907"/>
                  <a:gd name="T88" fmla="*/ 1307 w 2047"/>
                  <a:gd name="T89" fmla="*/ 1079 h 2907"/>
                  <a:gd name="T90" fmla="*/ 1204 w 2047"/>
                  <a:gd name="T91" fmla="*/ 957 h 2907"/>
                  <a:gd name="T92" fmla="*/ 1233 w 2047"/>
                  <a:gd name="T93" fmla="*/ 877 h 2907"/>
                  <a:gd name="T94" fmla="*/ 968 w 2047"/>
                  <a:gd name="T95" fmla="*/ 713 h 2907"/>
                  <a:gd name="T96" fmla="*/ 888 w 2047"/>
                  <a:gd name="T97" fmla="*/ 763 h 2907"/>
                  <a:gd name="T98" fmla="*/ 831 w 2047"/>
                  <a:gd name="T99" fmla="*/ 831 h 2907"/>
                  <a:gd name="T100" fmla="*/ 690 w 2047"/>
                  <a:gd name="T101" fmla="*/ 979 h 2907"/>
                  <a:gd name="T102" fmla="*/ 597 w 2047"/>
                  <a:gd name="T103" fmla="*/ 1192 h 2907"/>
                  <a:gd name="T104" fmla="*/ 643 w 2047"/>
                  <a:gd name="T105" fmla="*/ 1358 h 2907"/>
                  <a:gd name="T106" fmla="*/ 843 w 2047"/>
                  <a:gd name="T107" fmla="*/ 1346 h 2907"/>
                  <a:gd name="T108" fmla="*/ 984 w 2047"/>
                  <a:gd name="T109" fmla="*/ 1336 h 2907"/>
                  <a:gd name="T110" fmla="*/ 1093 w 2047"/>
                  <a:gd name="T111" fmla="*/ 1548 h 2907"/>
                  <a:gd name="T112" fmla="*/ 1131 w 2047"/>
                  <a:gd name="T113" fmla="*/ 1723 h 2907"/>
                  <a:gd name="T114" fmla="*/ 1272 w 2047"/>
                  <a:gd name="T115" fmla="*/ 1765 h 2907"/>
                  <a:gd name="T116" fmla="*/ 1390 w 2047"/>
                  <a:gd name="T117" fmla="*/ 1918 h 2907"/>
                  <a:gd name="T118" fmla="*/ 1163 w 2047"/>
                  <a:gd name="T119" fmla="*/ 1195 h 2907"/>
                  <a:gd name="T120" fmla="*/ 1107 w 2047"/>
                  <a:gd name="T121" fmla="*/ 1329 h 2907"/>
                  <a:gd name="T122" fmla="*/ 1033 w 2047"/>
                  <a:gd name="T123" fmla="*/ 1188 h 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6" name="内蒙古"/>
              <p:cNvSpPr/>
              <p:nvPr/>
            </p:nvSpPr>
            <p:spPr bwMode="auto">
              <a:xfrm>
                <a:off x="3788601" y="2693677"/>
                <a:ext cx="2660730" cy="2165636"/>
              </a:xfrm>
              <a:custGeom>
                <a:avLst/>
                <a:gdLst>
                  <a:gd name="T0" fmla="*/ 3037 w 8497"/>
                  <a:gd name="T1" fmla="*/ 6400 h 7037"/>
                  <a:gd name="T2" fmla="*/ 2793 w 8497"/>
                  <a:gd name="T3" fmla="*/ 6311 h 7037"/>
                  <a:gd name="T4" fmla="*/ 2585 w 8497"/>
                  <a:gd name="T5" fmla="*/ 6887 h 7037"/>
                  <a:gd name="T6" fmla="*/ 2116 w 8497"/>
                  <a:gd name="T7" fmla="*/ 7024 h 7037"/>
                  <a:gd name="T8" fmla="*/ 1852 w 8497"/>
                  <a:gd name="T9" fmla="*/ 6611 h 7037"/>
                  <a:gd name="T10" fmla="*/ 2048 w 8497"/>
                  <a:gd name="T11" fmla="*/ 6147 h 7037"/>
                  <a:gd name="T12" fmla="*/ 1341 w 8497"/>
                  <a:gd name="T13" fmla="*/ 6249 h 7037"/>
                  <a:gd name="T14" fmla="*/ 1134 w 8497"/>
                  <a:gd name="T15" fmla="*/ 6306 h 7037"/>
                  <a:gd name="T16" fmla="*/ 856 w 8497"/>
                  <a:gd name="T17" fmla="*/ 5986 h 7037"/>
                  <a:gd name="T18" fmla="*/ 822 w 8497"/>
                  <a:gd name="T19" fmla="*/ 5621 h 7037"/>
                  <a:gd name="T20" fmla="*/ 443 w 8497"/>
                  <a:gd name="T21" fmla="*/ 5430 h 7037"/>
                  <a:gd name="T22" fmla="*/ 184 w 8497"/>
                  <a:gd name="T23" fmla="*/ 5245 h 7037"/>
                  <a:gd name="T24" fmla="*/ 123 w 8497"/>
                  <a:gd name="T25" fmla="*/ 4497 h 7037"/>
                  <a:gd name="T26" fmla="*/ 1476 w 8497"/>
                  <a:gd name="T27" fmla="*/ 4787 h 7037"/>
                  <a:gd name="T28" fmla="*/ 2334 w 8497"/>
                  <a:gd name="T29" fmla="*/ 5189 h 7037"/>
                  <a:gd name="T30" fmla="*/ 3262 w 8497"/>
                  <a:gd name="T31" fmla="*/ 4881 h 7037"/>
                  <a:gd name="T32" fmla="*/ 4097 w 8497"/>
                  <a:gd name="T33" fmla="*/ 4763 h 7037"/>
                  <a:gd name="T34" fmla="*/ 4531 w 8497"/>
                  <a:gd name="T35" fmla="*/ 4161 h 7037"/>
                  <a:gd name="T36" fmla="*/ 5111 w 8497"/>
                  <a:gd name="T37" fmla="*/ 3848 h 7037"/>
                  <a:gd name="T38" fmla="*/ 5838 w 8497"/>
                  <a:gd name="T39" fmla="*/ 3413 h 7037"/>
                  <a:gd name="T40" fmla="*/ 6310 w 8497"/>
                  <a:gd name="T41" fmla="*/ 2990 h 7037"/>
                  <a:gd name="T42" fmla="*/ 6874 w 8497"/>
                  <a:gd name="T43" fmla="*/ 2918 h 7037"/>
                  <a:gd name="T44" fmla="*/ 6779 w 8497"/>
                  <a:gd name="T45" fmla="*/ 2573 h 7037"/>
                  <a:gd name="T46" fmla="*/ 6193 w 8497"/>
                  <a:gd name="T47" fmla="*/ 2525 h 7037"/>
                  <a:gd name="T48" fmla="*/ 5720 w 8497"/>
                  <a:gd name="T49" fmla="*/ 2216 h 7037"/>
                  <a:gd name="T50" fmla="*/ 6283 w 8497"/>
                  <a:gd name="T51" fmla="*/ 1669 h 7037"/>
                  <a:gd name="T52" fmla="*/ 6621 w 8497"/>
                  <a:gd name="T53" fmla="*/ 1322 h 7037"/>
                  <a:gd name="T54" fmla="*/ 6818 w 8497"/>
                  <a:gd name="T55" fmla="*/ 786 h 7037"/>
                  <a:gd name="T56" fmla="*/ 6937 w 8497"/>
                  <a:gd name="T57" fmla="*/ 349 h 7037"/>
                  <a:gd name="T58" fmla="*/ 6993 w 8497"/>
                  <a:gd name="T59" fmla="*/ 35 h 7037"/>
                  <a:gd name="T60" fmla="*/ 7108 w 8497"/>
                  <a:gd name="T61" fmla="*/ 346 h 7037"/>
                  <a:gd name="T62" fmla="*/ 7530 w 8497"/>
                  <a:gd name="T63" fmla="*/ 419 h 7037"/>
                  <a:gd name="T64" fmla="*/ 7725 w 8497"/>
                  <a:gd name="T65" fmla="*/ 815 h 7037"/>
                  <a:gd name="T66" fmla="*/ 8106 w 8497"/>
                  <a:gd name="T67" fmla="*/ 709 h 7037"/>
                  <a:gd name="T68" fmla="*/ 8491 w 8497"/>
                  <a:gd name="T69" fmla="*/ 842 h 7037"/>
                  <a:gd name="T70" fmla="*/ 8330 w 8497"/>
                  <a:gd name="T71" fmla="*/ 1414 h 7037"/>
                  <a:gd name="T72" fmla="*/ 8223 w 8497"/>
                  <a:gd name="T73" fmla="*/ 2079 h 7037"/>
                  <a:gd name="T74" fmla="*/ 7691 w 8497"/>
                  <a:gd name="T75" fmla="*/ 2500 h 7037"/>
                  <a:gd name="T76" fmla="*/ 7983 w 8497"/>
                  <a:gd name="T77" fmla="*/ 2670 h 7037"/>
                  <a:gd name="T78" fmla="*/ 7968 w 8497"/>
                  <a:gd name="T79" fmla="*/ 2801 h 7037"/>
                  <a:gd name="T80" fmla="*/ 7799 w 8497"/>
                  <a:gd name="T81" fmla="*/ 3172 h 7037"/>
                  <a:gd name="T82" fmla="*/ 7559 w 8497"/>
                  <a:gd name="T83" fmla="*/ 3236 h 7037"/>
                  <a:gd name="T84" fmla="*/ 7718 w 8497"/>
                  <a:gd name="T85" fmla="*/ 3627 h 7037"/>
                  <a:gd name="T86" fmla="*/ 8068 w 8497"/>
                  <a:gd name="T87" fmla="*/ 3722 h 7037"/>
                  <a:gd name="T88" fmla="*/ 8207 w 8497"/>
                  <a:gd name="T89" fmla="*/ 4165 h 7037"/>
                  <a:gd name="T90" fmla="*/ 8061 w 8497"/>
                  <a:gd name="T91" fmla="*/ 4497 h 7037"/>
                  <a:gd name="T92" fmla="*/ 7779 w 8497"/>
                  <a:gd name="T93" fmla="*/ 4600 h 7037"/>
                  <a:gd name="T94" fmla="*/ 7318 w 8497"/>
                  <a:gd name="T95" fmla="*/ 4915 h 7037"/>
                  <a:gd name="T96" fmla="*/ 6971 w 8497"/>
                  <a:gd name="T97" fmla="*/ 4840 h 7037"/>
                  <a:gd name="T98" fmla="*/ 7017 w 8497"/>
                  <a:gd name="T99" fmla="*/ 5229 h 7037"/>
                  <a:gd name="T100" fmla="*/ 6632 w 8497"/>
                  <a:gd name="T101" fmla="*/ 5051 h 7037"/>
                  <a:gd name="T102" fmla="*/ 6525 w 8497"/>
                  <a:gd name="T103" fmla="*/ 4756 h 7037"/>
                  <a:gd name="T104" fmla="*/ 6218 w 8497"/>
                  <a:gd name="T105" fmla="*/ 4978 h 7037"/>
                  <a:gd name="T106" fmla="*/ 5883 w 8497"/>
                  <a:gd name="T107" fmla="*/ 5056 h 7037"/>
                  <a:gd name="T108" fmla="*/ 5575 w 8497"/>
                  <a:gd name="T109" fmla="*/ 5022 h 7037"/>
                  <a:gd name="T110" fmla="*/ 5310 w 8497"/>
                  <a:gd name="T111" fmla="*/ 5262 h 7037"/>
                  <a:gd name="T112" fmla="*/ 5258 w 8497"/>
                  <a:gd name="T113" fmla="*/ 5721 h 7037"/>
                  <a:gd name="T114" fmla="*/ 4683 w 8497"/>
                  <a:gd name="T115" fmla="*/ 6112 h 7037"/>
                  <a:gd name="T116" fmla="*/ 4410 w 8497"/>
                  <a:gd name="T117" fmla="*/ 6157 h 7037"/>
                  <a:gd name="T118" fmla="*/ 4101 w 8497"/>
                  <a:gd name="T119" fmla="*/ 6279 h 7037"/>
                  <a:gd name="T120" fmla="*/ 3769 w 8497"/>
                  <a:gd name="T121" fmla="*/ 6592 h 7037"/>
                  <a:gd name="T122" fmla="*/ 3634 w 8497"/>
                  <a:gd name="T123" fmla="*/ 6961 h 7037"/>
                  <a:gd name="T124" fmla="*/ 3048 w 8497"/>
                  <a:gd name="T125" fmla="*/ 6779 h 7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97" h="7037">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8"/>
                    </a:lnTo>
                    <a:lnTo>
                      <a:pt x="2879" y="6697"/>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6" y="6888"/>
                    </a:lnTo>
                    <a:lnTo>
                      <a:pt x="2615" y="6888"/>
                    </a:lnTo>
                    <a:lnTo>
                      <a:pt x="2615" y="6890"/>
                    </a:lnTo>
                    <a:lnTo>
                      <a:pt x="2614"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7" name="陕西"/>
              <p:cNvSpPr/>
              <p:nvPr/>
            </p:nvSpPr>
            <p:spPr bwMode="auto">
              <a:xfrm>
                <a:off x="4555680" y="4579444"/>
                <a:ext cx="629115" cy="1081638"/>
              </a:xfrm>
              <a:custGeom>
                <a:avLst/>
                <a:gdLst>
                  <a:gd name="T0" fmla="*/ 546 w 2030"/>
                  <a:gd name="T1" fmla="*/ 3014 h 3463"/>
                  <a:gd name="T2" fmla="*/ 423 w 2030"/>
                  <a:gd name="T3" fmla="*/ 2992 h 3463"/>
                  <a:gd name="T4" fmla="*/ 284 w 2030"/>
                  <a:gd name="T5" fmla="*/ 3007 h 3463"/>
                  <a:gd name="T6" fmla="*/ 215 w 2030"/>
                  <a:gd name="T7" fmla="*/ 2929 h 3463"/>
                  <a:gd name="T8" fmla="*/ 70 w 2030"/>
                  <a:gd name="T9" fmla="*/ 2972 h 3463"/>
                  <a:gd name="T10" fmla="*/ 0 w 2030"/>
                  <a:gd name="T11" fmla="*/ 2900 h 3463"/>
                  <a:gd name="T12" fmla="*/ 145 w 2030"/>
                  <a:gd name="T13" fmla="*/ 2878 h 3463"/>
                  <a:gd name="T14" fmla="*/ 179 w 2030"/>
                  <a:gd name="T15" fmla="*/ 2805 h 3463"/>
                  <a:gd name="T16" fmla="*/ 91 w 2030"/>
                  <a:gd name="T17" fmla="*/ 2700 h 3463"/>
                  <a:gd name="T18" fmla="*/ 206 w 2030"/>
                  <a:gd name="T19" fmla="*/ 2597 h 3463"/>
                  <a:gd name="T20" fmla="*/ 348 w 2030"/>
                  <a:gd name="T21" fmla="*/ 2604 h 3463"/>
                  <a:gd name="T22" fmla="*/ 372 w 2030"/>
                  <a:gd name="T23" fmla="*/ 2550 h 3463"/>
                  <a:gd name="T24" fmla="*/ 377 w 2030"/>
                  <a:gd name="T25" fmla="*/ 2410 h 3463"/>
                  <a:gd name="T26" fmla="*/ 454 w 2030"/>
                  <a:gd name="T27" fmla="*/ 2271 h 3463"/>
                  <a:gd name="T28" fmla="*/ 361 w 2030"/>
                  <a:gd name="T29" fmla="*/ 2139 h 3463"/>
                  <a:gd name="T30" fmla="*/ 418 w 2030"/>
                  <a:gd name="T31" fmla="*/ 1958 h 3463"/>
                  <a:gd name="T32" fmla="*/ 657 w 2030"/>
                  <a:gd name="T33" fmla="*/ 2036 h 3463"/>
                  <a:gd name="T34" fmla="*/ 853 w 2030"/>
                  <a:gd name="T35" fmla="*/ 2004 h 3463"/>
                  <a:gd name="T36" fmla="*/ 820 w 2030"/>
                  <a:gd name="T37" fmla="*/ 1880 h 3463"/>
                  <a:gd name="T38" fmla="*/ 976 w 2030"/>
                  <a:gd name="T39" fmla="*/ 1868 h 3463"/>
                  <a:gd name="T40" fmla="*/ 1116 w 2030"/>
                  <a:gd name="T41" fmla="*/ 1747 h 3463"/>
                  <a:gd name="T42" fmla="*/ 1154 w 2030"/>
                  <a:gd name="T43" fmla="*/ 1479 h 3463"/>
                  <a:gd name="T44" fmla="*/ 1051 w 2030"/>
                  <a:gd name="T45" fmla="*/ 1337 h 3463"/>
                  <a:gd name="T46" fmla="*/ 928 w 2030"/>
                  <a:gd name="T47" fmla="*/ 1264 h 3463"/>
                  <a:gd name="T48" fmla="*/ 774 w 2030"/>
                  <a:gd name="T49" fmla="*/ 1188 h 3463"/>
                  <a:gd name="T50" fmla="*/ 688 w 2030"/>
                  <a:gd name="T51" fmla="*/ 1069 h 3463"/>
                  <a:gd name="T52" fmla="*/ 699 w 2030"/>
                  <a:gd name="T53" fmla="*/ 1004 h 3463"/>
                  <a:gd name="T54" fmla="*/ 716 w 2030"/>
                  <a:gd name="T55" fmla="*/ 842 h 3463"/>
                  <a:gd name="T56" fmla="*/ 855 w 2030"/>
                  <a:gd name="T57" fmla="*/ 746 h 3463"/>
                  <a:gd name="T58" fmla="*/ 1091 w 2030"/>
                  <a:gd name="T59" fmla="*/ 835 h 3463"/>
                  <a:gd name="T60" fmla="*/ 1245 w 2030"/>
                  <a:gd name="T61" fmla="*/ 708 h 3463"/>
                  <a:gd name="T62" fmla="*/ 1259 w 2030"/>
                  <a:gd name="T63" fmla="*/ 565 h 3463"/>
                  <a:gd name="T64" fmla="*/ 1388 w 2030"/>
                  <a:gd name="T65" fmla="*/ 414 h 3463"/>
                  <a:gd name="T66" fmla="*/ 1481 w 2030"/>
                  <a:gd name="T67" fmla="*/ 309 h 3463"/>
                  <a:gd name="T68" fmla="*/ 1626 w 2030"/>
                  <a:gd name="T69" fmla="*/ 152 h 3463"/>
                  <a:gd name="T70" fmla="*/ 1714 w 2030"/>
                  <a:gd name="T71" fmla="*/ 104 h 3463"/>
                  <a:gd name="T72" fmla="*/ 1829 w 2030"/>
                  <a:gd name="T73" fmla="*/ 133 h 3463"/>
                  <a:gd name="T74" fmla="*/ 1958 w 2030"/>
                  <a:gd name="T75" fmla="*/ 58 h 3463"/>
                  <a:gd name="T76" fmla="*/ 2003 w 2030"/>
                  <a:gd name="T77" fmla="*/ 139 h 3463"/>
                  <a:gd name="T78" fmla="*/ 1927 w 2030"/>
                  <a:gd name="T79" fmla="*/ 338 h 3463"/>
                  <a:gd name="T80" fmla="*/ 1818 w 2030"/>
                  <a:gd name="T81" fmla="*/ 561 h 3463"/>
                  <a:gd name="T82" fmla="*/ 1806 w 2030"/>
                  <a:gd name="T83" fmla="*/ 739 h 3463"/>
                  <a:gd name="T84" fmla="*/ 1870 w 2030"/>
                  <a:gd name="T85" fmla="*/ 904 h 3463"/>
                  <a:gd name="T86" fmla="*/ 1751 w 2030"/>
                  <a:gd name="T87" fmla="*/ 1118 h 3463"/>
                  <a:gd name="T88" fmla="*/ 1760 w 2030"/>
                  <a:gd name="T89" fmla="*/ 1268 h 3463"/>
                  <a:gd name="T90" fmla="*/ 1765 w 2030"/>
                  <a:gd name="T91" fmla="*/ 1534 h 3463"/>
                  <a:gd name="T92" fmla="*/ 1736 w 2030"/>
                  <a:gd name="T93" fmla="*/ 1900 h 3463"/>
                  <a:gd name="T94" fmla="*/ 1749 w 2030"/>
                  <a:gd name="T95" fmla="*/ 2190 h 3463"/>
                  <a:gd name="T96" fmla="*/ 1778 w 2030"/>
                  <a:gd name="T97" fmla="*/ 2351 h 3463"/>
                  <a:gd name="T98" fmla="*/ 1826 w 2030"/>
                  <a:gd name="T99" fmla="*/ 2492 h 3463"/>
                  <a:gd name="T100" fmla="*/ 1974 w 2030"/>
                  <a:gd name="T101" fmla="*/ 2680 h 3463"/>
                  <a:gd name="T102" fmla="*/ 1847 w 2030"/>
                  <a:gd name="T103" fmla="*/ 2834 h 3463"/>
                  <a:gd name="T104" fmla="*/ 1703 w 2030"/>
                  <a:gd name="T105" fmla="*/ 2818 h 3463"/>
                  <a:gd name="T106" fmla="*/ 1454 w 2030"/>
                  <a:gd name="T107" fmla="*/ 2790 h 3463"/>
                  <a:gd name="T108" fmla="*/ 1522 w 2030"/>
                  <a:gd name="T109" fmla="*/ 2884 h 3463"/>
                  <a:gd name="T110" fmla="*/ 1661 w 2030"/>
                  <a:gd name="T111" fmla="*/ 2985 h 3463"/>
                  <a:gd name="T112" fmla="*/ 1566 w 2030"/>
                  <a:gd name="T113" fmla="*/ 3074 h 3463"/>
                  <a:gd name="T114" fmla="*/ 1440 w 2030"/>
                  <a:gd name="T115" fmla="*/ 3155 h 3463"/>
                  <a:gd name="T116" fmla="*/ 1457 w 2030"/>
                  <a:gd name="T117" fmla="*/ 3423 h 3463"/>
                  <a:gd name="T118" fmla="*/ 1229 w 2030"/>
                  <a:gd name="T119" fmla="*/ 3336 h 3463"/>
                  <a:gd name="T120" fmla="*/ 994 w 2030"/>
                  <a:gd name="T121" fmla="*/ 3208 h 3463"/>
                  <a:gd name="T122" fmla="*/ 812 w 2030"/>
                  <a:gd name="T123" fmla="*/ 3209 h 3463"/>
                  <a:gd name="T124" fmla="*/ 681 w 2030"/>
                  <a:gd name="T125" fmla="*/ 3086 h 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28" name="重庆"/>
              <p:cNvSpPr/>
              <p:nvPr/>
            </p:nvSpPr>
            <p:spPr bwMode="auto">
              <a:xfrm>
                <a:off x="4525722" y="5601166"/>
                <a:ext cx="554221" cy="534511"/>
              </a:xfrm>
              <a:custGeom>
                <a:avLst/>
                <a:gdLst>
                  <a:gd name="T0" fmla="*/ 595 w 1775"/>
                  <a:gd name="T1" fmla="*/ 1433 h 1753"/>
                  <a:gd name="T2" fmla="*/ 546 w 1775"/>
                  <a:gd name="T3" fmla="*/ 1466 h 1753"/>
                  <a:gd name="T4" fmla="*/ 501 w 1775"/>
                  <a:gd name="T5" fmla="*/ 1586 h 1753"/>
                  <a:gd name="T6" fmla="*/ 438 w 1775"/>
                  <a:gd name="T7" fmla="*/ 1581 h 1753"/>
                  <a:gd name="T8" fmla="*/ 420 w 1775"/>
                  <a:gd name="T9" fmla="*/ 1467 h 1753"/>
                  <a:gd name="T10" fmla="*/ 411 w 1775"/>
                  <a:gd name="T11" fmla="*/ 1505 h 1753"/>
                  <a:gd name="T12" fmla="*/ 366 w 1775"/>
                  <a:gd name="T13" fmla="*/ 1557 h 1753"/>
                  <a:gd name="T14" fmla="*/ 313 w 1775"/>
                  <a:gd name="T15" fmla="*/ 1467 h 1753"/>
                  <a:gd name="T16" fmla="*/ 202 w 1775"/>
                  <a:gd name="T17" fmla="*/ 1382 h 1753"/>
                  <a:gd name="T18" fmla="*/ 115 w 1775"/>
                  <a:gd name="T19" fmla="*/ 1292 h 1753"/>
                  <a:gd name="T20" fmla="*/ 74 w 1775"/>
                  <a:gd name="T21" fmla="*/ 1221 h 1753"/>
                  <a:gd name="T22" fmla="*/ 18 w 1775"/>
                  <a:gd name="T23" fmla="*/ 1127 h 1753"/>
                  <a:gd name="T24" fmla="*/ 92 w 1775"/>
                  <a:gd name="T25" fmla="*/ 988 h 1753"/>
                  <a:gd name="T26" fmla="*/ 146 w 1775"/>
                  <a:gd name="T27" fmla="*/ 910 h 1753"/>
                  <a:gd name="T28" fmla="*/ 109 w 1775"/>
                  <a:gd name="T29" fmla="*/ 843 h 1753"/>
                  <a:gd name="T30" fmla="*/ 153 w 1775"/>
                  <a:gd name="T31" fmla="*/ 754 h 1753"/>
                  <a:gd name="T32" fmla="*/ 269 w 1775"/>
                  <a:gd name="T33" fmla="*/ 767 h 1753"/>
                  <a:gd name="T34" fmla="*/ 383 w 1775"/>
                  <a:gd name="T35" fmla="*/ 825 h 1753"/>
                  <a:gd name="T36" fmla="*/ 495 w 1775"/>
                  <a:gd name="T37" fmla="*/ 888 h 1753"/>
                  <a:gd name="T38" fmla="*/ 652 w 1775"/>
                  <a:gd name="T39" fmla="*/ 868 h 1753"/>
                  <a:gd name="T40" fmla="*/ 726 w 1775"/>
                  <a:gd name="T41" fmla="*/ 770 h 1753"/>
                  <a:gd name="T42" fmla="*/ 772 w 1775"/>
                  <a:gd name="T43" fmla="*/ 624 h 1753"/>
                  <a:gd name="T44" fmla="*/ 793 w 1775"/>
                  <a:gd name="T45" fmla="*/ 560 h 1753"/>
                  <a:gd name="T46" fmla="*/ 866 w 1775"/>
                  <a:gd name="T47" fmla="*/ 561 h 1753"/>
                  <a:gd name="T48" fmla="*/ 933 w 1775"/>
                  <a:gd name="T49" fmla="*/ 550 h 1753"/>
                  <a:gd name="T50" fmla="*/ 986 w 1775"/>
                  <a:gd name="T51" fmla="*/ 458 h 1753"/>
                  <a:gd name="T52" fmla="*/ 1045 w 1775"/>
                  <a:gd name="T53" fmla="*/ 353 h 1753"/>
                  <a:gd name="T54" fmla="*/ 1166 w 1775"/>
                  <a:gd name="T55" fmla="*/ 229 h 1753"/>
                  <a:gd name="T56" fmla="*/ 1140 w 1775"/>
                  <a:gd name="T57" fmla="*/ 166 h 1753"/>
                  <a:gd name="T58" fmla="*/ 1103 w 1775"/>
                  <a:gd name="T59" fmla="*/ 52 h 1753"/>
                  <a:gd name="T60" fmla="*/ 1244 w 1775"/>
                  <a:gd name="T61" fmla="*/ 34 h 1753"/>
                  <a:gd name="T62" fmla="*/ 1449 w 1775"/>
                  <a:gd name="T63" fmla="*/ 207 h 1753"/>
                  <a:gd name="T64" fmla="*/ 1605 w 1775"/>
                  <a:gd name="T65" fmla="*/ 223 h 1753"/>
                  <a:gd name="T66" fmla="*/ 1717 w 1775"/>
                  <a:gd name="T67" fmla="*/ 330 h 1753"/>
                  <a:gd name="T68" fmla="*/ 1763 w 1775"/>
                  <a:gd name="T69" fmla="*/ 466 h 1753"/>
                  <a:gd name="T70" fmla="*/ 1714 w 1775"/>
                  <a:gd name="T71" fmla="*/ 597 h 1753"/>
                  <a:gd name="T72" fmla="*/ 1562 w 1775"/>
                  <a:gd name="T73" fmla="*/ 656 h 1753"/>
                  <a:gd name="T74" fmla="*/ 1469 w 1775"/>
                  <a:gd name="T75" fmla="*/ 732 h 1753"/>
                  <a:gd name="T76" fmla="*/ 1392 w 1775"/>
                  <a:gd name="T77" fmla="*/ 718 h 1753"/>
                  <a:gd name="T78" fmla="*/ 1289 w 1775"/>
                  <a:gd name="T79" fmla="*/ 727 h 1753"/>
                  <a:gd name="T80" fmla="*/ 1207 w 1775"/>
                  <a:gd name="T81" fmla="*/ 708 h 1753"/>
                  <a:gd name="T82" fmla="*/ 1120 w 1775"/>
                  <a:gd name="T83" fmla="*/ 794 h 1753"/>
                  <a:gd name="T84" fmla="*/ 1164 w 1775"/>
                  <a:gd name="T85" fmla="*/ 927 h 1753"/>
                  <a:gd name="T86" fmla="*/ 1109 w 1775"/>
                  <a:gd name="T87" fmla="*/ 1025 h 1753"/>
                  <a:gd name="T88" fmla="*/ 1182 w 1775"/>
                  <a:gd name="T89" fmla="*/ 1040 h 1753"/>
                  <a:gd name="T90" fmla="*/ 1271 w 1775"/>
                  <a:gd name="T91" fmla="*/ 1110 h 1753"/>
                  <a:gd name="T92" fmla="*/ 1309 w 1775"/>
                  <a:gd name="T93" fmla="*/ 1230 h 1753"/>
                  <a:gd name="T94" fmla="*/ 1372 w 1775"/>
                  <a:gd name="T95" fmla="*/ 1229 h 1753"/>
                  <a:gd name="T96" fmla="*/ 1453 w 1775"/>
                  <a:gd name="T97" fmla="*/ 1374 h 1753"/>
                  <a:gd name="T98" fmla="*/ 1449 w 1775"/>
                  <a:gd name="T99" fmla="*/ 1519 h 1753"/>
                  <a:gd name="T100" fmla="*/ 1421 w 1775"/>
                  <a:gd name="T101" fmla="*/ 1565 h 1753"/>
                  <a:gd name="T102" fmla="*/ 1385 w 1775"/>
                  <a:gd name="T103" fmla="*/ 1694 h 1753"/>
                  <a:gd name="T104" fmla="*/ 1302 w 1775"/>
                  <a:gd name="T105" fmla="*/ 1732 h 1753"/>
                  <a:gd name="T106" fmla="*/ 1250 w 1775"/>
                  <a:gd name="T107" fmla="*/ 1641 h 1753"/>
                  <a:gd name="T108" fmla="*/ 1195 w 1775"/>
                  <a:gd name="T109" fmla="*/ 1691 h 1753"/>
                  <a:gd name="T110" fmla="*/ 1189 w 1775"/>
                  <a:gd name="T111" fmla="*/ 1563 h 1753"/>
                  <a:gd name="T112" fmla="*/ 1102 w 1775"/>
                  <a:gd name="T113" fmla="*/ 1488 h 1753"/>
                  <a:gd name="T114" fmla="*/ 1022 w 1775"/>
                  <a:gd name="T115" fmla="*/ 1362 h 1753"/>
                  <a:gd name="T116" fmla="*/ 885 w 1775"/>
                  <a:gd name="T117" fmla="*/ 1315 h 1753"/>
                  <a:gd name="T118" fmla="*/ 792 w 1775"/>
                  <a:gd name="T119" fmla="*/ 1302 h 1753"/>
                  <a:gd name="T120" fmla="*/ 764 w 1775"/>
                  <a:gd name="T121" fmla="*/ 1418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75" h="1753">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29" name="广西"/>
              <p:cNvSpPr/>
              <p:nvPr/>
            </p:nvSpPr>
            <p:spPr bwMode="auto">
              <a:xfrm>
                <a:off x="4375932" y="6364744"/>
                <a:ext cx="931846" cy="669321"/>
              </a:xfrm>
              <a:custGeom>
                <a:avLst/>
                <a:gdLst>
                  <a:gd name="T0" fmla="*/ 1018 w 2980"/>
                  <a:gd name="T1" fmla="*/ 1986 h 2145"/>
                  <a:gd name="T2" fmla="*/ 879 w 2980"/>
                  <a:gd name="T3" fmla="*/ 1879 h 2145"/>
                  <a:gd name="T4" fmla="*/ 786 w 2980"/>
                  <a:gd name="T5" fmla="*/ 1722 h 2145"/>
                  <a:gd name="T6" fmla="*/ 867 w 2980"/>
                  <a:gd name="T7" fmla="*/ 1563 h 2145"/>
                  <a:gd name="T8" fmla="*/ 768 w 2980"/>
                  <a:gd name="T9" fmla="*/ 1472 h 2145"/>
                  <a:gd name="T10" fmla="*/ 558 w 2980"/>
                  <a:gd name="T11" fmla="*/ 1450 h 2145"/>
                  <a:gd name="T12" fmla="*/ 427 w 2980"/>
                  <a:gd name="T13" fmla="*/ 1403 h 2145"/>
                  <a:gd name="T14" fmla="*/ 413 w 2980"/>
                  <a:gd name="T15" fmla="*/ 1291 h 2145"/>
                  <a:gd name="T16" fmla="*/ 499 w 2980"/>
                  <a:gd name="T17" fmla="*/ 1229 h 2145"/>
                  <a:gd name="T18" fmla="*/ 602 w 2980"/>
                  <a:gd name="T19" fmla="*/ 1225 h 2145"/>
                  <a:gd name="T20" fmla="*/ 617 w 2980"/>
                  <a:gd name="T21" fmla="*/ 976 h 2145"/>
                  <a:gd name="T22" fmla="*/ 500 w 2980"/>
                  <a:gd name="T23" fmla="*/ 983 h 2145"/>
                  <a:gd name="T24" fmla="*/ 408 w 2980"/>
                  <a:gd name="T25" fmla="*/ 940 h 2145"/>
                  <a:gd name="T26" fmla="*/ 340 w 2980"/>
                  <a:gd name="T27" fmla="*/ 955 h 2145"/>
                  <a:gd name="T28" fmla="*/ 269 w 2980"/>
                  <a:gd name="T29" fmla="*/ 871 h 2145"/>
                  <a:gd name="T30" fmla="*/ 112 w 2980"/>
                  <a:gd name="T31" fmla="*/ 783 h 2145"/>
                  <a:gd name="T32" fmla="*/ 19 w 2980"/>
                  <a:gd name="T33" fmla="*/ 776 h 2145"/>
                  <a:gd name="T34" fmla="*/ 86 w 2980"/>
                  <a:gd name="T35" fmla="*/ 708 h 2145"/>
                  <a:gd name="T36" fmla="*/ 220 w 2980"/>
                  <a:gd name="T37" fmla="*/ 624 h 2145"/>
                  <a:gd name="T38" fmla="*/ 353 w 2980"/>
                  <a:gd name="T39" fmla="*/ 589 h 2145"/>
                  <a:gd name="T40" fmla="*/ 491 w 2980"/>
                  <a:gd name="T41" fmla="*/ 669 h 2145"/>
                  <a:gd name="T42" fmla="*/ 641 w 2980"/>
                  <a:gd name="T43" fmla="*/ 694 h 2145"/>
                  <a:gd name="T44" fmla="*/ 757 w 2980"/>
                  <a:gd name="T45" fmla="*/ 584 h 2145"/>
                  <a:gd name="T46" fmla="*/ 980 w 2980"/>
                  <a:gd name="T47" fmla="*/ 480 h 2145"/>
                  <a:gd name="T48" fmla="*/ 1012 w 2980"/>
                  <a:gd name="T49" fmla="*/ 374 h 2145"/>
                  <a:gd name="T50" fmla="*/ 1129 w 2980"/>
                  <a:gd name="T51" fmla="*/ 416 h 2145"/>
                  <a:gd name="T52" fmla="*/ 1255 w 2980"/>
                  <a:gd name="T53" fmla="*/ 458 h 2145"/>
                  <a:gd name="T54" fmla="*/ 1328 w 2980"/>
                  <a:gd name="T55" fmla="*/ 538 h 2145"/>
                  <a:gd name="T56" fmla="*/ 1471 w 2980"/>
                  <a:gd name="T57" fmla="*/ 401 h 2145"/>
                  <a:gd name="T58" fmla="*/ 1613 w 2980"/>
                  <a:gd name="T59" fmla="*/ 444 h 2145"/>
                  <a:gd name="T60" fmla="*/ 1670 w 2980"/>
                  <a:gd name="T61" fmla="*/ 331 h 2145"/>
                  <a:gd name="T62" fmla="*/ 1796 w 2980"/>
                  <a:gd name="T63" fmla="*/ 346 h 2145"/>
                  <a:gd name="T64" fmla="*/ 1784 w 2980"/>
                  <a:gd name="T65" fmla="*/ 261 h 2145"/>
                  <a:gd name="T66" fmla="*/ 1935 w 2980"/>
                  <a:gd name="T67" fmla="*/ 224 h 2145"/>
                  <a:gd name="T68" fmla="*/ 2060 w 2980"/>
                  <a:gd name="T69" fmla="*/ 189 h 2145"/>
                  <a:gd name="T70" fmla="*/ 2121 w 2980"/>
                  <a:gd name="T71" fmla="*/ 149 h 2145"/>
                  <a:gd name="T72" fmla="*/ 2240 w 2980"/>
                  <a:gd name="T73" fmla="*/ 155 h 2145"/>
                  <a:gd name="T74" fmla="*/ 2370 w 2980"/>
                  <a:gd name="T75" fmla="*/ 78 h 2145"/>
                  <a:gd name="T76" fmla="*/ 2533 w 2980"/>
                  <a:gd name="T77" fmla="*/ 1 h 2145"/>
                  <a:gd name="T78" fmla="*/ 2634 w 2980"/>
                  <a:gd name="T79" fmla="*/ 171 h 2145"/>
                  <a:gd name="T80" fmla="*/ 2735 w 2980"/>
                  <a:gd name="T81" fmla="*/ 231 h 2145"/>
                  <a:gd name="T82" fmla="*/ 2668 w 2980"/>
                  <a:gd name="T83" fmla="*/ 413 h 2145"/>
                  <a:gd name="T84" fmla="*/ 2569 w 2980"/>
                  <a:gd name="T85" fmla="*/ 637 h 2145"/>
                  <a:gd name="T86" fmla="*/ 2713 w 2980"/>
                  <a:gd name="T87" fmla="*/ 544 h 2145"/>
                  <a:gd name="T88" fmla="*/ 2739 w 2980"/>
                  <a:gd name="T89" fmla="*/ 734 h 2145"/>
                  <a:gd name="T90" fmla="*/ 2961 w 2980"/>
                  <a:gd name="T91" fmla="*/ 705 h 2145"/>
                  <a:gd name="T92" fmla="*/ 2959 w 2980"/>
                  <a:gd name="T93" fmla="*/ 903 h 2145"/>
                  <a:gd name="T94" fmla="*/ 2897 w 2980"/>
                  <a:gd name="T95" fmla="*/ 1092 h 2145"/>
                  <a:gd name="T96" fmla="*/ 2752 w 2980"/>
                  <a:gd name="T97" fmla="*/ 1239 h 2145"/>
                  <a:gd name="T98" fmla="*/ 2676 w 2980"/>
                  <a:gd name="T99" fmla="*/ 1546 h 2145"/>
                  <a:gd name="T100" fmla="*/ 2500 w 2980"/>
                  <a:gd name="T101" fmla="*/ 1644 h 2145"/>
                  <a:gd name="T102" fmla="*/ 2481 w 2980"/>
                  <a:gd name="T103" fmla="*/ 1772 h 2145"/>
                  <a:gd name="T104" fmla="*/ 2335 w 2980"/>
                  <a:gd name="T105" fmla="*/ 1809 h 2145"/>
                  <a:gd name="T106" fmla="*/ 2278 w 2980"/>
                  <a:gd name="T107" fmla="*/ 1928 h 2145"/>
                  <a:gd name="T108" fmla="*/ 2137 w 2980"/>
                  <a:gd name="T109" fmla="*/ 2010 h 2145"/>
                  <a:gd name="T110" fmla="*/ 2004 w 2980"/>
                  <a:gd name="T111" fmla="*/ 2068 h 2145"/>
                  <a:gd name="T112" fmla="*/ 1953 w 2980"/>
                  <a:gd name="T113" fmla="*/ 2042 h 2145"/>
                  <a:gd name="T114" fmla="*/ 1857 w 2980"/>
                  <a:gd name="T115" fmla="*/ 2112 h 2145"/>
                  <a:gd name="T116" fmla="*/ 1733 w 2980"/>
                  <a:gd name="T117" fmla="*/ 2048 h 2145"/>
                  <a:gd name="T118" fmla="*/ 1608 w 2980"/>
                  <a:gd name="T119" fmla="*/ 2002 h 2145"/>
                  <a:gd name="T120" fmla="*/ 1566 w 2980"/>
                  <a:gd name="T121" fmla="*/ 2055 h 2145"/>
                  <a:gd name="T122" fmla="*/ 1211 w 2980"/>
                  <a:gd name="T123" fmla="*/ 2041 h 2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7" y="502"/>
                    </a:lnTo>
                    <a:lnTo>
                      <a:pt x="987"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0" name="云南"/>
              <p:cNvSpPr/>
              <p:nvPr/>
            </p:nvSpPr>
            <p:spPr bwMode="auto">
              <a:xfrm>
                <a:off x="3505606" y="5917370"/>
                <a:ext cx="1081636" cy="1113959"/>
              </a:xfrm>
              <a:custGeom>
                <a:avLst/>
                <a:gdLst>
                  <a:gd name="T0" fmla="*/ 748 w 3417"/>
                  <a:gd name="T1" fmla="*/ 167 h 3582"/>
                  <a:gd name="T2" fmla="*/ 679 w 3417"/>
                  <a:gd name="T3" fmla="*/ 344 h 3582"/>
                  <a:gd name="T4" fmla="*/ 525 w 3417"/>
                  <a:gd name="T5" fmla="*/ 338 h 3582"/>
                  <a:gd name="T6" fmla="*/ 466 w 3417"/>
                  <a:gd name="T7" fmla="*/ 635 h 3582"/>
                  <a:gd name="T8" fmla="*/ 621 w 3417"/>
                  <a:gd name="T9" fmla="*/ 787 h 3582"/>
                  <a:gd name="T10" fmla="*/ 557 w 3417"/>
                  <a:gd name="T11" fmla="*/ 1327 h 3582"/>
                  <a:gd name="T12" fmla="*/ 437 w 3417"/>
                  <a:gd name="T13" fmla="*/ 1491 h 3582"/>
                  <a:gd name="T14" fmla="*/ 244 w 3417"/>
                  <a:gd name="T15" fmla="*/ 1657 h 3582"/>
                  <a:gd name="T16" fmla="*/ 117 w 3417"/>
                  <a:gd name="T17" fmla="*/ 1845 h 3582"/>
                  <a:gd name="T18" fmla="*/ 75 w 3417"/>
                  <a:gd name="T19" fmla="*/ 2079 h 3582"/>
                  <a:gd name="T20" fmla="*/ 265 w 3417"/>
                  <a:gd name="T21" fmla="*/ 2183 h 3582"/>
                  <a:gd name="T22" fmla="*/ 469 w 3417"/>
                  <a:gd name="T23" fmla="*/ 2250 h 3582"/>
                  <a:gd name="T24" fmla="*/ 503 w 3417"/>
                  <a:gd name="T25" fmla="*/ 2540 h 3582"/>
                  <a:gd name="T26" fmla="*/ 678 w 3417"/>
                  <a:gd name="T27" fmla="*/ 2653 h 3582"/>
                  <a:gd name="T28" fmla="*/ 635 w 3417"/>
                  <a:gd name="T29" fmla="*/ 2829 h 3582"/>
                  <a:gd name="T30" fmla="*/ 705 w 3417"/>
                  <a:gd name="T31" fmla="*/ 3092 h 3582"/>
                  <a:gd name="T32" fmla="*/ 848 w 3417"/>
                  <a:gd name="T33" fmla="*/ 3240 h 3582"/>
                  <a:gd name="T34" fmla="*/ 957 w 3417"/>
                  <a:gd name="T35" fmla="*/ 3387 h 3582"/>
                  <a:gd name="T36" fmla="*/ 1268 w 3417"/>
                  <a:gd name="T37" fmla="*/ 3316 h 3582"/>
                  <a:gd name="T38" fmla="*/ 1355 w 3417"/>
                  <a:gd name="T39" fmla="*/ 3508 h 3582"/>
                  <a:gd name="T40" fmla="*/ 1590 w 3417"/>
                  <a:gd name="T41" fmla="*/ 3549 h 3582"/>
                  <a:gd name="T42" fmla="*/ 1580 w 3417"/>
                  <a:gd name="T43" fmla="*/ 3290 h 3582"/>
                  <a:gd name="T44" fmla="*/ 1613 w 3417"/>
                  <a:gd name="T45" fmla="*/ 3009 h 3582"/>
                  <a:gd name="T46" fmla="*/ 1836 w 3417"/>
                  <a:gd name="T47" fmla="*/ 2998 h 3582"/>
                  <a:gd name="T48" fmla="*/ 2064 w 3417"/>
                  <a:gd name="T49" fmla="*/ 3036 h 3582"/>
                  <a:gd name="T50" fmla="*/ 2289 w 3417"/>
                  <a:gd name="T51" fmla="*/ 2985 h 3582"/>
                  <a:gd name="T52" fmla="*/ 2513 w 3417"/>
                  <a:gd name="T53" fmla="*/ 3069 h 3582"/>
                  <a:gd name="T54" fmla="*/ 2668 w 3417"/>
                  <a:gd name="T55" fmla="*/ 2985 h 3582"/>
                  <a:gd name="T56" fmla="*/ 2896 w 3417"/>
                  <a:gd name="T57" fmla="*/ 2809 h 3582"/>
                  <a:gd name="T58" fmla="*/ 3109 w 3417"/>
                  <a:gd name="T59" fmla="*/ 2790 h 3582"/>
                  <a:gd name="T60" fmla="*/ 3287 w 3417"/>
                  <a:gd name="T61" fmla="*/ 2667 h 3582"/>
                  <a:gd name="T62" fmla="*/ 3360 w 3417"/>
                  <a:gd name="T63" fmla="*/ 2413 h 3582"/>
                  <a:gd name="T64" fmla="*/ 3170 w 3417"/>
                  <a:gd name="T65" fmla="*/ 2399 h 3582"/>
                  <a:gd name="T66" fmla="*/ 3041 w 3417"/>
                  <a:gd name="T67" fmla="*/ 2373 h 3582"/>
                  <a:gd name="T68" fmla="*/ 2824 w 3417"/>
                  <a:gd name="T69" fmla="*/ 2294 h 3582"/>
                  <a:gd name="T70" fmla="*/ 2841 w 3417"/>
                  <a:gd name="T71" fmla="*/ 1988 h 3582"/>
                  <a:gd name="T72" fmla="*/ 2819 w 3417"/>
                  <a:gd name="T73" fmla="*/ 1847 h 3582"/>
                  <a:gd name="T74" fmla="*/ 2739 w 3417"/>
                  <a:gd name="T75" fmla="*/ 1674 h 3582"/>
                  <a:gd name="T76" fmla="*/ 2840 w 3417"/>
                  <a:gd name="T77" fmla="*/ 1326 h 3582"/>
                  <a:gd name="T78" fmla="*/ 2523 w 3417"/>
                  <a:gd name="T79" fmla="*/ 1296 h 3582"/>
                  <a:gd name="T80" fmla="*/ 2496 w 3417"/>
                  <a:gd name="T81" fmla="*/ 1087 h 3582"/>
                  <a:gd name="T82" fmla="*/ 2713 w 3417"/>
                  <a:gd name="T83" fmla="*/ 1013 h 3582"/>
                  <a:gd name="T84" fmla="*/ 2965 w 3417"/>
                  <a:gd name="T85" fmla="*/ 1022 h 3582"/>
                  <a:gd name="T86" fmla="*/ 3136 w 3417"/>
                  <a:gd name="T87" fmla="*/ 817 h 3582"/>
                  <a:gd name="T88" fmla="*/ 3072 w 3417"/>
                  <a:gd name="T89" fmla="*/ 675 h 3582"/>
                  <a:gd name="T90" fmla="*/ 2787 w 3417"/>
                  <a:gd name="T91" fmla="*/ 671 h 3582"/>
                  <a:gd name="T92" fmla="*/ 2759 w 3417"/>
                  <a:gd name="T93" fmla="*/ 542 h 3582"/>
                  <a:gd name="T94" fmla="*/ 2639 w 3417"/>
                  <a:gd name="T95" fmla="*/ 419 h 3582"/>
                  <a:gd name="T96" fmla="*/ 2511 w 3417"/>
                  <a:gd name="T97" fmla="*/ 566 h 3582"/>
                  <a:gd name="T98" fmla="*/ 2306 w 3417"/>
                  <a:gd name="T99" fmla="*/ 913 h 3582"/>
                  <a:gd name="T100" fmla="*/ 2213 w 3417"/>
                  <a:gd name="T101" fmla="*/ 1152 h 3582"/>
                  <a:gd name="T102" fmla="*/ 2184 w 3417"/>
                  <a:gd name="T103" fmla="*/ 1383 h 3582"/>
                  <a:gd name="T104" fmla="*/ 1934 w 3417"/>
                  <a:gd name="T105" fmla="*/ 1416 h 3582"/>
                  <a:gd name="T106" fmla="*/ 1685 w 3417"/>
                  <a:gd name="T107" fmla="*/ 1404 h 3582"/>
                  <a:gd name="T108" fmla="*/ 1619 w 3417"/>
                  <a:gd name="T109" fmla="*/ 1254 h 3582"/>
                  <a:gd name="T110" fmla="*/ 1619 w 3417"/>
                  <a:gd name="T111" fmla="*/ 1116 h 3582"/>
                  <a:gd name="T112" fmla="*/ 1502 w 3417"/>
                  <a:gd name="T113" fmla="*/ 912 h 3582"/>
                  <a:gd name="T114" fmla="*/ 1353 w 3417"/>
                  <a:gd name="T115" fmla="*/ 650 h 3582"/>
                  <a:gd name="T116" fmla="*/ 1215 w 3417"/>
                  <a:gd name="T117" fmla="*/ 634 h 3582"/>
                  <a:gd name="T118" fmla="*/ 1205 w 3417"/>
                  <a:gd name="T119" fmla="*/ 427 h 3582"/>
                  <a:gd name="T120" fmla="*/ 1075 w 3417"/>
                  <a:gd name="T121" fmla="*/ 193 h 3582"/>
                  <a:gd name="T122" fmla="*/ 929 w 3417"/>
                  <a:gd name="T123" fmla="*/ 344 h 3582"/>
                  <a:gd name="T124" fmla="*/ 844 w 3417"/>
                  <a:gd name="T125" fmla="*/ 233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7" h="3582">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1" name="青海"/>
              <p:cNvSpPr/>
              <p:nvPr/>
            </p:nvSpPr>
            <p:spPr bwMode="auto">
              <a:xfrm>
                <a:off x="2826794" y="4489570"/>
                <a:ext cx="1489221" cy="1084001"/>
              </a:xfrm>
              <a:custGeom>
                <a:avLst/>
                <a:gdLst>
                  <a:gd name="T0" fmla="*/ 4484 w 4767"/>
                  <a:gd name="T1" fmla="*/ 1080 h 3475"/>
                  <a:gd name="T2" fmla="*/ 4267 w 4767"/>
                  <a:gd name="T3" fmla="*/ 940 h 3475"/>
                  <a:gd name="T4" fmla="*/ 3970 w 4767"/>
                  <a:gd name="T5" fmla="*/ 724 h 3475"/>
                  <a:gd name="T6" fmla="*/ 3855 w 4767"/>
                  <a:gd name="T7" fmla="*/ 686 h 3475"/>
                  <a:gd name="T8" fmla="*/ 3520 w 4767"/>
                  <a:gd name="T9" fmla="*/ 407 h 3475"/>
                  <a:gd name="T10" fmla="*/ 3316 w 4767"/>
                  <a:gd name="T11" fmla="*/ 341 h 3475"/>
                  <a:gd name="T12" fmla="*/ 3107 w 4767"/>
                  <a:gd name="T13" fmla="*/ 338 h 3475"/>
                  <a:gd name="T14" fmla="*/ 2841 w 4767"/>
                  <a:gd name="T15" fmla="*/ 214 h 3475"/>
                  <a:gd name="T16" fmla="*/ 2741 w 4767"/>
                  <a:gd name="T17" fmla="*/ 462 h 3475"/>
                  <a:gd name="T18" fmla="*/ 2572 w 4767"/>
                  <a:gd name="T19" fmla="*/ 613 h 3475"/>
                  <a:gd name="T20" fmla="*/ 2258 w 4767"/>
                  <a:gd name="T21" fmla="*/ 510 h 3475"/>
                  <a:gd name="T22" fmla="*/ 1977 w 4767"/>
                  <a:gd name="T23" fmla="*/ 266 h 3475"/>
                  <a:gd name="T24" fmla="*/ 1714 w 4767"/>
                  <a:gd name="T25" fmla="*/ 140 h 3475"/>
                  <a:gd name="T26" fmla="*/ 1379 w 4767"/>
                  <a:gd name="T27" fmla="*/ 13 h 3475"/>
                  <a:gd name="T28" fmla="*/ 995 w 4767"/>
                  <a:gd name="T29" fmla="*/ 77 h 3475"/>
                  <a:gd name="T30" fmla="*/ 575 w 4767"/>
                  <a:gd name="T31" fmla="*/ 226 h 3475"/>
                  <a:gd name="T32" fmla="*/ 747 w 4767"/>
                  <a:gd name="T33" fmla="*/ 602 h 3475"/>
                  <a:gd name="T34" fmla="*/ 637 w 4767"/>
                  <a:gd name="T35" fmla="*/ 872 h 3475"/>
                  <a:gd name="T36" fmla="*/ 684 w 4767"/>
                  <a:gd name="T37" fmla="*/ 1099 h 3475"/>
                  <a:gd name="T38" fmla="*/ 620 w 4767"/>
                  <a:gd name="T39" fmla="*/ 1228 h 3475"/>
                  <a:gd name="T40" fmla="*/ 297 w 4767"/>
                  <a:gd name="T41" fmla="*/ 1142 h 3475"/>
                  <a:gd name="T42" fmla="*/ 151 w 4767"/>
                  <a:gd name="T43" fmla="*/ 1229 h 3475"/>
                  <a:gd name="T44" fmla="*/ 160 w 4767"/>
                  <a:gd name="T45" fmla="*/ 1402 h 3475"/>
                  <a:gd name="T46" fmla="*/ 48 w 4767"/>
                  <a:gd name="T47" fmla="*/ 1621 h 3475"/>
                  <a:gd name="T48" fmla="*/ 102 w 4767"/>
                  <a:gd name="T49" fmla="*/ 1783 h 3475"/>
                  <a:gd name="T50" fmla="*/ 25 w 4767"/>
                  <a:gd name="T51" fmla="*/ 2058 h 3475"/>
                  <a:gd name="T52" fmla="*/ 154 w 4767"/>
                  <a:gd name="T53" fmla="*/ 2283 h 3475"/>
                  <a:gd name="T54" fmla="*/ 349 w 4767"/>
                  <a:gd name="T55" fmla="*/ 2480 h 3475"/>
                  <a:gd name="T56" fmla="*/ 535 w 4767"/>
                  <a:gd name="T57" fmla="*/ 2458 h 3475"/>
                  <a:gd name="T58" fmla="*/ 805 w 4767"/>
                  <a:gd name="T59" fmla="*/ 2695 h 3475"/>
                  <a:gd name="T60" fmla="*/ 1068 w 4767"/>
                  <a:gd name="T61" fmla="*/ 2800 h 3475"/>
                  <a:gd name="T62" fmla="*/ 1293 w 4767"/>
                  <a:gd name="T63" fmla="*/ 2908 h 3475"/>
                  <a:gd name="T64" fmla="*/ 1575 w 4767"/>
                  <a:gd name="T65" fmla="*/ 2940 h 3475"/>
                  <a:gd name="T66" fmla="*/ 1799 w 4767"/>
                  <a:gd name="T67" fmla="*/ 3128 h 3475"/>
                  <a:gd name="T68" fmla="*/ 1898 w 4767"/>
                  <a:gd name="T69" fmla="*/ 3362 h 3475"/>
                  <a:gd name="T70" fmla="*/ 2118 w 4767"/>
                  <a:gd name="T71" fmla="*/ 3459 h 3475"/>
                  <a:gd name="T72" fmla="*/ 2153 w 4767"/>
                  <a:gd name="T73" fmla="*/ 3342 h 3475"/>
                  <a:gd name="T74" fmla="*/ 2363 w 4767"/>
                  <a:gd name="T75" fmla="*/ 3450 h 3475"/>
                  <a:gd name="T76" fmla="*/ 2490 w 4767"/>
                  <a:gd name="T77" fmla="*/ 3308 h 3475"/>
                  <a:gd name="T78" fmla="*/ 2607 w 4767"/>
                  <a:gd name="T79" fmla="*/ 3183 h 3475"/>
                  <a:gd name="T80" fmla="*/ 2667 w 4767"/>
                  <a:gd name="T81" fmla="*/ 3041 h 3475"/>
                  <a:gd name="T82" fmla="*/ 2714 w 4767"/>
                  <a:gd name="T83" fmla="*/ 2824 h 3475"/>
                  <a:gd name="T84" fmla="*/ 2705 w 4767"/>
                  <a:gd name="T85" fmla="*/ 2666 h 3475"/>
                  <a:gd name="T86" fmla="*/ 2815 w 4767"/>
                  <a:gd name="T87" fmla="*/ 2484 h 3475"/>
                  <a:gd name="T88" fmla="*/ 3033 w 4767"/>
                  <a:gd name="T89" fmla="*/ 2568 h 3475"/>
                  <a:gd name="T90" fmla="*/ 3163 w 4767"/>
                  <a:gd name="T91" fmla="*/ 2858 h 3475"/>
                  <a:gd name="T92" fmla="*/ 3390 w 4767"/>
                  <a:gd name="T93" fmla="*/ 3058 h 3475"/>
                  <a:gd name="T94" fmla="*/ 3562 w 4767"/>
                  <a:gd name="T95" fmla="*/ 3006 h 3475"/>
                  <a:gd name="T96" fmla="*/ 3656 w 4767"/>
                  <a:gd name="T97" fmla="*/ 3139 h 3475"/>
                  <a:gd name="T98" fmla="*/ 3791 w 4767"/>
                  <a:gd name="T99" fmla="*/ 3233 h 3475"/>
                  <a:gd name="T100" fmla="*/ 3971 w 4767"/>
                  <a:gd name="T101" fmla="*/ 3197 h 3475"/>
                  <a:gd name="T102" fmla="*/ 4081 w 4767"/>
                  <a:gd name="T103" fmla="*/ 2974 h 3475"/>
                  <a:gd name="T104" fmla="*/ 4211 w 4767"/>
                  <a:gd name="T105" fmla="*/ 2888 h 3475"/>
                  <a:gd name="T106" fmla="*/ 4101 w 4767"/>
                  <a:gd name="T107" fmla="*/ 2763 h 3475"/>
                  <a:gd name="T108" fmla="*/ 3917 w 4767"/>
                  <a:gd name="T109" fmla="*/ 2548 h 3475"/>
                  <a:gd name="T110" fmla="*/ 4074 w 4767"/>
                  <a:gd name="T111" fmla="*/ 2490 h 3475"/>
                  <a:gd name="T112" fmla="*/ 4310 w 4767"/>
                  <a:gd name="T113" fmla="*/ 2584 h 3475"/>
                  <a:gd name="T114" fmla="*/ 4414 w 4767"/>
                  <a:gd name="T115" fmla="*/ 2449 h 3475"/>
                  <a:gd name="T116" fmla="*/ 4499 w 4767"/>
                  <a:gd name="T117" fmla="*/ 2126 h 3475"/>
                  <a:gd name="T118" fmla="*/ 4622 w 4767"/>
                  <a:gd name="T119" fmla="*/ 1986 h 3475"/>
                  <a:gd name="T120" fmla="*/ 4720 w 4767"/>
                  <a:gd name="T121" fmla="*/ 1784 h 3475"/>
                  <a:gd name="T122" fmla="*/ 4623 w 4767"/>
                  <a:gd name="T123" fmla="*/ 1483 h 3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2" name="西藏"/>
              <p:cNvSpPr/>
              <p:nvPr/>
            </p:nvSpPr>
            <p:spPr bwMode="auto">
              <a:xfrm>
                <a:off x="1558665" y="4681931"/>
                <a:ext cx="2238167" cy="1468724"/>
              </a:xfrm>
              <a:custGeom>
                <a:avLst/>
                <a:gdLst>
                  <a:gd name="T0" fmla="*/ 7031 w 7150"/>
                  <a:gd name="T1" fmla="*/ 2898 h 4733"/>
                  <a:gd name="T2" fmla="*/ 7084 w 7150"/>
                  <a:gd name="T3" fmla="*/ 3189 h 4733"/>
                  <a:gd name="T4" fmla="*/ 7132 w 7150"/>
                  <a:gd name="T5" fmla="*/ 3593 h 4733"/>
                  <a:gd name="T6" fmla="*/ 7083 w 7150"/>
                  <a:gd name="T7" fmla="*/ 4058 h 4733"/>
                  <a:gd name="T8" fmla="*/ 6950 w 7150"/>
                  <a:gd name="T9" fmla="*/ 4115 h 4733"/>
                  <a:gd name="T10" fmla="*/ 6864 w 7150"/>
                  <a:gd name="T11" fmla="*/ 4456 h 4733"/>
                  <a:gd name="T12" fmla="*/ 6653 w 7150"/>
                  <a:gd name="T13" fmla="*/ 4387 h 4733"/>
                  <a:gd name="T14" fmla="*/ 6435 w 7150"/>
                  <a:gd name="T15" fmla="*/ 4373 h 4733"/>
                  <a:gd name="T16" fmla="*/ 6285 w 7150"/>
                  <a:gd name="T17" fmla="*/ 4528 h 4733"/>
                  <a:gd name="T18" fmla="*/ 5894 w 7150"/>
                  <a:gd name="T19" fmla="*/ 4318 h 4733"/>
                  <a:gd name="T20" fmla="*/ 5095 w 7150"/>
                  <a:gd name="T21" fmla="*/ 4600 h 4733"/>
                  <a:gd name="T22" fmla="*/ 4581 w 7150"/>
                  <a:gd name="T23" fmla="*/ 4667 h 4733"/>
                  <a:gd name="T24" fmla="*/ 4323 w 7150"/>
                  <a:gd name="T25" fmla="*/ 4387 h 4733"/>
                  <a:gd name="T26" fmla="*/ 4127 w 7150"/>
                  <a:gd name="T27" fmla="*/ 4124 h 4733"/>
                  <a:gd name="T28" fmla="*/ 3734 w 7150"/>
                  <a:gd name="T29" fmla="*/ 3951 h 4733"/>
                  <a:gd name="T30" fmla="*/ 3334 w 7150"/>
                  <a:gd name="T31" fmla="*/ 4075 h 4733"/>
                  <a:gd name="T32" fmla="*/ 3190 w 7150"/>
                  <a:gd name="T33" fmla="*/ 4078 h 4733"/>
                  <a:gd name="T34" fmla="*/ 2955 w 7150"/>
                  <a:gd name="T35" fmla="*/ 3920 h 4733"/>
                  <a:gd name="T36" fmla="*/ 2594 w 7150"/>
                  <a:gd name="T37" fmla="*/ 3863 h 4733"/>
                  <a:gd name="T38" fmla="*/ 2351 w 7150"/>
                  <a:gd name="T39" fmla="*/ 3763 h 4733"/>
                  <a:gd name="T40" fmla="*/ 2160 w 7150"/>
                  <a:gd name="T41" fmla="*/ 3684 h 4733"/>
                  <a:gd name="T42" fmla="*/ 1969 w 7150"/>
                  <a:gd name="T43" fmla="*/ 3499 h 4733"/>
                  <a:gd name="T44" fmla="*/ 1780 w 7150"/>
                  <a:gd name="T45" fmla="*/ 3293 h 4733"/>
                  <a:gd name="T46" fmla="*/ 1629 w 7150"/>
                  <a:gd name="T47" fmla="*/ 2969 h 4733"/>
                  <a:gd name="T48" fmla="*/ 1363 w 7150"/>
                  <a:gd name="T49" fmla="*/ 2779 h 4733"/>
                  <a:gd name="T50" fmla="*/ 1145 w 7150"/>
                  <a:gd name="T51" fmla="*/ 2528 h 4733"/>
                  <a:gd name="T52" fmla="*/ 887 w 7150"/>
                  <a:gd name="T53" fmla="*/ 2246 h 4733"/>
                  <a:gd name="T54" fmla="*/ 664 w 7150"/>
                  <a:gd name="T55" fmla="*/ 2360 h 4733"/>
                  <a:gd name="T56" fmla="*/ 352 w 7150"/>
                  <a:gd name="T57" fmla="*/ 1998 h 4733"/>
                  <a:gd name="T58" fmla="*/ 125 w 7150"/>
                  <a:gd name="T59" fmla="*/ 1758 h 4733"/>
                  <a:gd name="T60" fmla="*/ 23 w 7150"/>
                  <a:gd name="T61" fmla="*/ 1458 h 4733"/>
                  <a:gd name="T62" fmla="*/ 27 w 7150"/>
                  <a:gd name="T63" fmla="*/ 1129 h 4733"/>
                  <a:gd name="T64" fmla="*/ 224 w 7150"/>
                  <a:gd name="T65" fmla="*/ 1144 h 4733"/>
                  <a:gd name="T66" fmla="*/ 359 w 7150"/>
                  <a:gd name="T67" fmla="*/ 803 h 4733"/>
                  <a:gd name="T68" fmla="*/ 437 w 7150"/>
                  <a:gd name="T69" fmla="*/ 372 h 4733"/>
                  <a:gd name="T70" fmla="*/ 787 w 7150"/>
                  <a:gd name="T71" fmla="*/ 344 h 4733"/>
                  <a:gd name="T72" fmla="*/ 1055 w 7150"/>
                  <a:gd name="T73" fmla="*/ 24 h 4733"/>
                  <a:gd name="T74" fmla="*/ 1310 w 7150"/>
                  <a:gd name="T75" fmla="*/ 95 h 4733"/>
                  <a:gd name="T76" fmla="*/ 1717 w 7150"/>
                  <a:gd name="T77" fmla="*/ 148 h 4733"/>
                  <a:gd name="T78" fmla="*/ 1955 w 7150"/>
                  <a:gd name="T79" fmla="*/ 233 h 4733"/>
                  <a:gd name="T80" fmla="*/ 2298 w 7150"/>
                  <a:gd name="T81" fmla="*/ 363 h 4733"/>
                  <a:gd name="T82" fmla="*/ 2787 w 7150"/>
                  <a:gd name="T83" fmla="*/ 352 h 4733"/>
                  <a:gd name="T84" fmla="*/ 3146 w 7150"/>
                  <a:gd name="T85" fmla="*/ 232 h 4733"/>
                  <a:gd name="T86" fmla="*/ 3464 w 7150"/>
                  <a:gd name="T87" fmla="*/ 224 h 4733"/>
                  <a:gd name="T88" fmla="*/ 3869 w 7150"/>
                  <a:gd name="T89" fmla="*/ 266 h 4733"/>
                  <a:gd name="T90" fmla="*/ 4125 w 7150"/>
                  <a:gd name="T91" fmla="*/ 413 h 4733"/>
                  <a:gd name="T92" fmla="*/ 4261 w 7150"/>
                  <a:gd name="T93" fmla="*/ 634 h 4733"/>
                  <a:gd name="T94" fmla="*/ 4122 w 7150"/>
                  <a:gd name="T95" fmla="*/ 857 h 4733"/>
                  <a:gd name="T96" fmla="*/ 4192 w 7150"/>
                  <a:gd name="T97" fmla="*/ 1090 h 4733"/>
                  <a:gd name="T98" fmla="*/ 4111 w 7150"/>
                  <a:gd name="T99" fmla="*/ 1367 h 4733"/>
                  <a:gd name="T100" fmla="*/ 4156 w 7150"/>
                  <a:gd name="T101" fmla="*/ 1628 h 4733"/>
                  <a:gd name="T102" fmla="*/ 4388 w 7150"/>
                  <a:gd name="T103" fmla="*/ 1878 h 4733"/>
                  <a:gd name="T104" fmla="*/ 4596 w 7150"/>
                  <a:gd name="T105" fmla="*/ 1882 h 4733"/>
                  <a:gd name="T106" fmla="*/ 4870 w 7150"/>
                  <a:gd name="T107" fmla="*/ 2140 h 4733"/>
                  <a:gd name="T108" fmla="*/ 5218 w 7150"/>
                  <a:gd name="T109" fmla="*/ 2265 h 4733"/>
                  <a:gd name="T110" fmla="*/ 5507 w 7150"/>
                  <a:gd name="T111" fmla="*/ 2375 h 4733"/>
                  <a:gd name="T112" fmla="*/ 5780 w 7150"/>
                  <a:gd name="T113" fmla="*/ 2421 h 4733"/>
                  <a:gd name="T114" fmla="*/ 5919 w 7150"/>
                  <a:gd name="T115" fmla="*/ 2566 h 4733"/>
                  <a:gd name="T116" fmla="*/ 6049 w 7150"/>
                  <a:gd name="T117" fmla="*/ 2783 h 4733"/>
                  <a:gd name="T118" fmla="*/ 6193 w 7150"/>
                  <a:gd name="T119" fmla="*/ 2848 h 4733"/>
                  <a:gd name="T120" fmla="*/ 6276 w 7150"/>
                  <a:gd name="T121" fmla="*/ 2763 h 4733"/>
                  <a:gd name="T122" fmla="*/ 6478 w 7150"/>
                  <a:gd name="T123" fmla="*/ 2718 h 4733"/>
                  <a:gd name="T124" fmla="*/ 6657 w 7150"/>
                  <a:gd name="T125" fmla="*/ 2594 h 4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3" name="新疆"/>
              <p:cNvSpPr/>
              <p:nvPr/>
            </p:nvSpPr>
            <p:spPr bwMode="auto">
              <a:xfrm>
                <a:off x="1352554" y="3065784"/>
                <a:ext cx="2376132" cy="1808508"/>
              </a:xfrm>
              <a:custGeom>
                <a:avLst/>
                <a:gdLst>
                  <a:gd name="T0" fmla="*/ 7312 w 7557"/>
                  <a:gd name="T1" fmla="*/ 2647 h 5874"/>
                  <a:gd name="T2" fmla="*/ 7035 w 7557"/>
                  <a:gd name="T3" fmla="*/ 2362 h 5874"/>
                  <a:gd name="T4" fmla="*/ 6457 w 7557"/>
                  <a:gd name="T5" fmla="*/ 2072 h 5874"/>
                  <a:gd name="T6" fmla="*/ 6089 w 7557"/>
                  <a:gd name="T7" fmla="*/ 1917 h 5874"/>
                  <a:gd name="T8" fmla="*/ 6152 w 7557"/>
                  <a:gd name="T9" fmla="*/ 1496 h 5874"/>
                  <a:gd name="T10" fmla="*/ 6157 w 7557"/>
                  <a:gd name="T11" fmla="*/ 1125 h 5874"/>
                  <a:gd name="T12" fmla="*/ 5989 w 7557"/>
                  <a:gd name="T13" fmla="*/ 736 h 5874"/>
                  <a:gd name="T14" fmla="*/ 5713 w 7557"/>
                  <a:gd name="T15" fmla="*/ 562 h 5874"/>
                  <a:gd name="T16" fmla="*/ 5468 w 7557"/>
                  <a:gd name="T17" fmla="*/ 159 h 5874"/>
                  <a:gd name="T18" fmla="*/ 5285 w 7557"/>
                  <a:gd name="T19" fmla="*/ 0 h 5874"/>
                  <a:gd name="T20" fmla="*/ 5011 w 7557"/>
                  <a:gd name="T21" fmla="*/ 246 h 5874"/>
                  <a:gd name="T22" fmla="*/ 4728 w 7557"/>
                  <a:gd name="T23" fmla="*/ 610 h 5874"/>
                  <a:gd name="T24" fmla="*/ 4421 w 7557"/>
                  <a:gd name="T25" fmla="*/ 791 h 5874"/>
                  <a:gd name="T26" fmla="*/ 4019 w 7557"/>
                  <a:gd name="T27" fmla="*/ 567 h 5874"/>
                  <a:gd name="T28" fmla="*/ 3604 w 7557"/>
                  <a:gd name="T29" fmla="*/ 1072 h 5874"/>
                  <a:gd name="T30" fmla="*/ 3381 w 7557"/>
                  <a:gd name="T31" fmla="*/ 1195 h 5874"/>
                  <a:gd name="T32" fmla="*/ 2975 w 7557"/>
                  <a:gd name="T33" fmla="*/ 1191 h 5874"/>
                  <a:gd name="T34" fmla="*/ 2786 w 7557"/>
                  <a:gd name="T35" fmla="*/ 1257 h 5874"/>
                  <a:gd name="T36" fmla="*/ 2830 w 7557"/>
                  <a:gd name="T37" fmla="*/ 1655 h 5874"/>
                  <a:gd name="T38" fmla="*/ 2723 w 7557"/>
                  <a:gd name="T39" fmla="*/ 2043 h 5874"/>
                  <a:gd name="T40" fmla="*/ 2565 w 7557"/>
                  <a:gd name="T41" fmla="*/ 2244 h 5874"/>
                  <a:gd name="T42" fmla="*/ 2433 w 7557"/>
                  <a:gd name="T43" fmla="*/ 2428 h 5874"/>
                  <a:gd name="T44" fmla="*/ 2035 w 7557"/>
                  <a:gd name="T45" fmla="*/ 2509 h 5874"/>
                  <a:gd name="T46" fmla="*/ 1570 w 7557"/>
                  <a:gd name="T47" fmla="*/ 2614 h 5874"/>
                  <a:gd name="T48" fmla="*/ 1235 w 7557"/>
                  <a:gd name="T49" fmla="*/ 2643 h 5874"/>
                  <a:gd name="T50" fmla="*/ 919 w 7557"/>
                  <a:gd name="T51" fmla="*/ 2730 h 5874"/>
                  <a:gd name="T52" fmla="*/ 693 w 7557"/>
                  <a:gd name="T53" fmla="*/ 2584 h 5874"/>
                  <a:gd name="T54" fmla="*/ 497 w 7557"/>
                  <a:gd name="T55" fmla="*/ 2641 h 5874"/>
                  <a:gd name="T56" fmla="*/ 152 w 7557"/>
                  <a:gd name="T57" fmla="*/ 2851 h 5874"/>
                  <a:gd name="T58" fmla="*/ 59 w 7557"/>
                  <a:gd name="T59" fmla="*/ 3076 h 5874"/>
                  <a:gd name="T60" fmla="*/ 282 w 7557"/>
                  <a:gd name="T61" fmla="*/ 3290 h 5874"/>
                  <a:gd name="T62" fmla="*/ 289 w 7557"/>
                  <a:gd name="T63" fmla="*/ 3698 h 5874"/>
                  <a:gd name="T64" fmla="*/ 153 w 7557"/>
                  <a:gd name="T65" fmla="*/ 3884 h 5874"/>
                  <a:gd name="T66" fmla="*/ 138 w 7557"/>
                  <a:gd name="T67" fmla="*/ 4019 h 5874"/>
                  <a:gd name="T68" fmla="*/ 355 w 7557"/>
                  <a:gd name="T69" fmla="*/ 4188 h 5874"/>
                  <a:gd name="T70" fmla="*/ 345 w 7557"/>
                  <a:gd name="T71" fmla="*/ 4525 h 5874"/>
                  <a:gd name="T72" fmla="*/ 502 w 7557"/>
                  <a:gd name="T73" fmla="*/ 4681 h 5874"/>
                  <a:gd name="T74" fmla="*/ 774 w 7557"/>
                  <a:gd name="T75" fmla="*/ 4931 h 5874"/>
                  <a:gd name="T76" fmla="*/ 908 w 7557"/>
                  <a:gd name="T77" fmla="*/ 5140 h 5874"/>
                  <a:gd name="T78" fmla="*/ 982 w 7557"/>
                  <a:gd name="T79" fmla="*/ 5434 h 5874"/>
                  <a:gd name="T80" fmla="*/ 1204 w 7557"/>
                  <a:gd name="T81" fmla="*/ 5566 h 5874"/>
                  <a:gd name="T82" fmla="*/ 1504 w 7557"/>
                  <a:gd name="T83" fmla="*/ 5456 h 5874"/>
                  <a:gd name="T84" fmla="*/ 1761 w 7557"/>
                  <a:gd name="T85" fmla="*/ 5292 h 5874"/>
                  <a:gd name="T86" fmla="*/ 2054 w 7557"/>
                  <a:gd name="T87" fmla="*/ 5399 h 5874"/>
                  <a:gd name="T88" fmla="*/ 2399 w 7557"/>
                  <a:gd name="T89" fmla="*/ 5361 h 5874"/>
                  <a:gd name="T90" fmla="*/ 2613 w 7557"/>
                  <a:gd name="T91" fmla="*/ 5537 h 5874"/>
                  <a:gd name="T92" fmla="*/ 2924 w 7557"/>
                  <a:gd name="T93" fmla="*/ 5614 h 5874"/>
                  <a:gd name="T94" fmla="*/ 3323 w 7557"/>
                  <a:gd name="T95" fmla="*/ 5575 h 5874"/>
                  <a:gd name="T96" fmla="*/ 3703 w 7557"/>
                  <a:gd name="T97" fmla="*/ 5518 h 5874"/>
                  <a:gd name="T98" fmla="*/ 3978 w 7557"/>
                  <a:gd name="T99" fmla="*/ 5486 h 5874"/>
                  <a:gd name="T100" fmla="*/ 4287 w 7557"/>
                  <a:gd name="T101" fmla="*/ 5524 h 5874"/>
                  <a:gd name="T102" fmla="*/ 4622 w 7557"/>
                  <a:gd name="T103" fmla="*/ 5618 h 5874"/>
                  <a:gd name="T104" fmla="*/ 4994 w 7557"/>
                  <a:gd name="T105" fmla="*/ 5762 h 5874"/>
                  <a:gd name="T106" fmla="*/ 5330 w 7557"/>
                  <a:gd name="T107" fmla="*/ 5856 h 5874"/>
                  <a:gd name="T108" fmla="*/ 5342 w 7557"/>
                  <a:gd name="T109" fmla="*/ 5658 h 5874"/>
                  <a:gd name="T110" fmla="*/ 5448 w 7557"/>
                  <a:gd name="T111" fmla="*/ 5468 h 5874"/>
                  <a:gd name="T112" fmla="*/ 5286 w 7557"/>
                  <a:gd name="T113" fmla="*/ 5100 h 5874"/>
                  <a:gd name="T114" fmla="*/ 5452 w 7557"/>
                  <a:gd name="T115" fmla="*/ 4736 h 5874"/>
                  <a:gd name="T116" fmla="*/ 6021 w 7557"/>
                  <a:gd name="T117" fmla="*/ 4678 h 5874"/>
                  <a:gd name="T118" fmla="*/ 6254 w 7557"/>
                  <a:gd name="T119" fmla="*/ 4258 h 5874"/>
                  <a:gd name="T120" fmla="*/ 6592 w 7557"/>
                  <a:gd name="T121" fmla="*/ 3994 h 5874"/>
                  <a:gd name="T122" fmla="*/ 7097 w 7557"/>
                  <a:gd name="T123" fmla="*/ 3631 h 5874"/>
                  <a:gd name="T124" fmla="*/ 7508 w 7557"/>
                  <a:gd name="T125" fmla="*/ 3279 h 5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4" name="宁夏"/>
              <p:cNvSpPr/>
              <p:nvPr/>
            </p:nvSpPr>
            <p:spPr bwMode="auto">
              <a:xfrm>
                <a:off x="4450827" y="4607036"/>
                <a:ext cx="359494" cy="564468"/>
              </a:xfrm>
              <a:custGeom>
                <a:avLst/>
                <a:gdLst>
                  <a:gd name="T0" fmla="*/ 1014 w 1159"/>
                  <a:gd name="T1" fmla="*/ 989 h 1815"/>
                  <a:gd name="T2" fmla="*/ 1037 w 1159"/>
                  <a:gd name="T3" fmla="*/ 980 h 1815"/>
                  <a:gd name="T4" fmla="*/ 1047 w 1159"/>
                  <a:gd name="T5" fmla="*/ 964 h 1815"/>
                  <a:gd name="T6" fmla="*/ 1031 w 1159"/>
                  <a:gd name="T7" fmla="*/ 934 h 1815"/>
                  <a:gd name="T8" fmla="*/ 1024 w 1159"/>
                  <a:gd name="T9" fmla="*/ 903 h 1815"/>
                  <a:gd name="T10" fmla="*/ 1038 w 1159"/>
                  <a:gd name="T11" fmla="*/ 826 h 1815"/>
                  <a:gd name="T12" fmla="*/ 1043 w 1159"/>
                  <a:gd name="T13" fmla="*/ 776 h 1815"/>
                  <a:gd name="T14" fmla="*/ 1089 w 1159"/>
                  <a:gd name="T15" fmla="*/ 739 h 1815"/>
                  <a:gd name="T16" fmla="*/ 1158 w 1159"/>
                  <a:gd name="T17" fmla="*/ 676 h 1815"/>
                  <a:gd name="T18" fmla="*/ 1090 w 1159"/>
                  <a:gd name="T19" fmla="*/ 617 h 1815"/>
                  <a:gd name="T20" fmla="*/ 971 w 1159"/>
                  <a:gd name="T21" fmla="*/ 553 h 1815"/>
                  <a:gd name="T22" fmla="*/ 794 w 1159"/>
                  <a:gd name="T23" fmla="*/ 482 h 1815"/>
                  <a:gd name="T24" fmla="*/ 819 w 1159"/>
                  <a:gd name="T25" fmla="*/ 422 h 1815"/>
                  <a:gd name="T26" fmla="*/ 824 w 1159"/>
                  <a:gd name="T27" fmla="*/ 343 h 1815"/>
                  <a:gd name="T28" fmla="*/ 855 w 1159"/>
                  <a:gd name="T29" fmla="*/ 276 h 1815"/>
                  <a:gd name="T30" fmla="*/ 953 w 1159"/>
                  <a:gd name="T31" fmla="*/ 159 h 1815"/>
                  <a:gd name="T32" fmla="*/ 892 w 1159"/>
                  <a:gd name="T33" fmla="*/ 82 h 1815"/>
                  <a:gd name="T34" fmla="*/ 844 w 1159"/>
                  <a:gd name="T35" fmla="*/ 1 h 1815"/>
                  <a:gd name="T36" fmla="*/ 731 w 1159"/>
                  <a:gd name="T37" fmla="*/ 31 h 1815"/>
                  <a:gd name="T38" fmla="*/ 682 w 1159"/>
                  <a:gd name="T39" fmla="*/ 84 h 1815"/>
                  <a:gd name="T40" fmla="*/ 587 w 1159"/>
                  <a:gd name="T41" fmla="*/ 254 h 1815"/>
                  <a:gd name="T42" fmla="*/ 568 w 1159"/>
                  <a:gd name="T43" fmla="*/ 423 h 1815"/>
                  <a:gd name="T44" fmla="*/ 541 w 1159"/>
                  <a:gd name="T45" fmla="*/ 627 h 1815"/>
                  <a:gd name="T46" fmla="*/ 464 w 1159"/>
                  <a:gd name="T47" fmla="*/ 679 h 1815"/>
                  <a:gd name="T48" fmla="*/ 376 w 1159"/>
                  <a:gd name="T49" fmla="*/ 682 h 1815"/>
                  <a:gd name="T50" fmla="*/ 244 w 1159"/>
                  <a:gd name="T51" fmla="*/ 755 h 1815"/>
                  <a:gd name="T52" fmla="*/ 79 w 1159"/>
                  <a:gd name="T53" fmla="*/ 763 h 1815"/>
                  <a:gd name="T54" fmla="*/ 12 w 1159"/>
                  <a:gd name="T55" fmla="*/ 803 h 1815"/>
                  <a:gd name="T56" fmla="*/ 108 w 1159"/>
                  <a:gd name="T57" fmla="*/ 822 h 1815"/>
                  <a:gd name="T58" fmla="*/ 156 w 1159"/>
                  <a:gd name="T59" fmla="*/ 855 h 1815"/>
                  <a:gd name="T60" fmla="*/ 144 w 1159"/>
                  <a:gd name="T61" fmla="*/ 922 h 1815"/>
                  <a:gd name="T62" fmla="*/ 226 w 1159"/>
                  <a:gd name="T63" fmla="*/ 965 h 1815"/>
                  <a:gd name="T64" fmla="*/ 307 w 1159"/>
                  <a:gd name="T65" fmla="*/ 1053 h 1815"/>
                  <a:gd name="T66" fmla="*/ 348 w 1159"/>
                  <a:gd name="T67" fmla="*/ 1128 h 1815"/>
                  <a:gd name="T68" fmla="*/ 327 w 1159"/>
                  <a:gd name="T69" fmla="*/ 1212 h 1815"/>
                  <a:gd name="T70" fmla="*/ 394 w 1159"/>
                  <a:gd name="T71" fmla="*/ 1334 h 1815"/>
                  <a:gd name="T72" fmla="*/ 401 w 1159"/>
                  <a:gd name="T73" fmla="*/ 1407 h 1815"/>
                  <a:gd name="T74" fmla="*/ 333 w 1159"/>
                  <a:gd name="T75" fmla="*/ 1463 h 1815"/>
                  <a:gd name="T76" fmla="*/ 364 w 1159"/>
                  <a:gd name="T77" fmla="*/ 1551 h 1815"/>
                  <a:gd name="T78" fmla="*/ 401 w 1159"/>
                  <a:gd name="T79" fmla="*/ 1594 h 1815"/>
                  <a:gd name="T80" fmla="*/ 484 w 1159"/>
                  <a:gd name="T81" fmla="*/ 1594 h 1815"/>
                  <a:gd name="T82" fmla="*/ 501 w 1159"/>
                  <a:gd name="T83" fmla="*/ 1664 h 1815"/>
                  <a:gd name="T84" fmla="*/ 540 w 1159"/>
                  <a:gd name="T85" fmla="*/ 1673 h 1815"/>
                  <a:gd name="T86" fmla="*/ 537 w 1159"/>
                  <a:gd name="T87" fmla="*/ 1728 h 1815"/>
                  <a:gd name="T88" fmla="*/ 591 w 1159"/>
                  <a:gd name="T89" fmla="*/ 1736 h 1815"/>
                  <a:gd name="T90" fmla="*/ 641 w 1159"/>
                  <a:gd name="T91" fmla="*/ 1729 h 1815"/>
                  <a:gd name="T92" fmla="*/ 698 w 1159"/>
                  <a:gd name="T93" fmla="*/ 1813 h 1815"/>
                  <a:gd name="T94" fmla="*/ 732 w 1159"/>
                  <a:gd name="T95" fmla="*/ 1697 h 1815"/>
                  <a:gd name="T96" fmla="*/ 741 w 1159"/>
                  <a:gd name="T97" fmla="*/ 1589 h 1815"/>
                  <a:gd name="T98" fmla="*/ 816 w 1159"/>
                  <a:gd name="T99" fmla="*/ 1615 h 1815"/>
                  <a:gd name="T100" fmla="*/ 877 w 1159"/>
                  <a:gd name="T101" fmla="*/ 1576 h 1815"/>
                  <a:gd name="T102" fmla="*/ 882 w 1159"/>
                  <a:gd name="T103" fmla="*/ 1499 h 1815"/>
                  <a:gd name="T104" fmla="*/ 850 w 1159"/>
                  <a:gd name="T105" fmla="*/ 1385 h 1815"/>
                  <a:gd name="T106" fmla="*/ 757 w 1159"/>
                  <a:gd name="T107" fmla="*/ 1353 h 1815"/>
                  <a:gd name="T108" fmla="*/ 751 w 1159"/>
                  <a:gd name="T109" fmla="*/ 1269 h 1815"/>
                  <a:gd name="T110" fmla="*/ 738 w 1159"/>
                  <a:gd name="T111" fmla="*/ 1225 h 1815"/>
                  <a:gd name="T112" fmla="*/ 773 w 1159"/>
                  <a:gd name="T113" fmla="*/ 1150 h 1815"/>
                  <a:gd name="T114" fmla="*/ 805 w 1159"/>
                  <a:gd name="T115" fmla="*/ 1086 h 1815"/>
                  <a:gd name="T116" fmla="*/ 770 w 1159"/>
                  <a:gd name="T117" fmla="*/ 1041 h 1815"/>
                  <a:gd name="T118" fmla="*/ 801 w 1159"/>
                  <a:gd name="T119" fmla="*/ 1016 h 1815"/>
                  <a:gd name="T120" fmla="*/ 832 w 1159"/>
                  <a:gd name="T121" fmla="*/ 979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5" name="甘肃"/>
              <p:cNvSpPr/>
              <p:nvPr/>
            </p:nvSpPr>
            <p:spPr bwMode="auto">
              <a:xfrm>
                <a:off x="3239110" y="4052029"/>
                <a:ext cx="1683948" cy="1468723"/>
              </a:xfrm>
              <a:custGeom>
                <a:avLst/>
                <a:gdLst>
                  <a:gd name="T0" fmla="*/ 5071 w 5358"/>
                  <a:gd name="T1" fmla="*/ 2925 h 4735"/>
                  <a:gd name="T2" fmla="*/ 5289 w 5358"/>
                  <a:gd name="T3" fmla="*/ 3067 h 4735"/>
                  <a:gd name="T4" fmla="*/ 5306 w 5358"/>
                  <a:gd name="T5" fmla="*/ 3448 h 4735"/>
                  <a:gd name="T6" fmla="*/ 5084 w 5358"/>
                  <a:gd name="T7" fmla="*/ 3604 h 4735"/>
                  <a:gd name="T8" fmla="*/ 5043 w 5358"/>
                  <a:gd name="T9" fmla="*/ 3697 h 4735"/>
                  <a:gd name="T10" fmla="*/ 4806 w 5358"/>
                  <a:gd name="T11" fmla="*/ 3735 h 4735"/>
                  <a:gd name="T12" fmla="*/ 4594 w 5358"/>
                  <a:gd name="T13" fmla="*/ 3923 h 4735"/>
                  <a:gd name="T14" fmla="*/ 4567 w 5358"/>
                  <a:gd name="T15" fmla="*/ 4191 h 4735"/>
                  <a:gd name="T16" fmla="*/ 4457 w 5358"/>
                  <a:gd name="T17" fmla="*/ 4323 h 4735"/>
                  <a:gd name="T18" fmla="*/ 4377 w 5358"/>
                  <a:gd name="T19" fmla="*/ 4504 h 4735"/>
                  <a:gd name="T20" fmla="*/ 4158 w 5358"/>
                  <a:gd name="T21" fmla="*/ 4658 h 4735"/>
                  <a:gd name="T22" fmla="*/ 3939 w 5358"/>
                  <a:gd name="T23" fmla="*/ 4703 h 4735"/>
                  <a:gd name="T24" fmla="*/ 3791 w 5358"/>
                  <a:gd name="T25" fmla="*/ 4510 h 4735"/>
                  <a:gd name="T26" fmla="*/ 3681 w 5358"/>
                  <a:gd name="T27" fmla="*/ 4230 h 4735"/>
                  <a:gd name="T28" fmla="*/ 3405 w 5358"/>
                  <a:gd name="T29" fmla="*/ 4171 h 4735"/>
                  <a:gd name="T30" fmla="*/ 3280 w 5358"/>
                  <a:gd name="T31" fmla="*/ 3937 h 4735"/>
                  <a:gd name="T32" fmla="*/ 3083 w 5358"/>
                  <a:gd name="T33" fmla="*/ 4155 h 4735"/>
                  <a:gd name="T34" fmla="*/ 2995 w 5358"/>
                  <a:gd name="T35" fmla="*/ 4347 h 4735"/>
                  <a:gd name="T36" fmla="*/ 2936 w 5358"/>
                  <a:gd name="T37" fmla="*/ 4267 h 4735"/>
                  <a:gd name="T38" fmla="*/ 2763 w 5358"/>
                  <a:gd name="T39" fmla="*/ 4158 h 4735"/>
                  <a:gd name="T40" fmla="*/ 2555 w 5358"/>
                  <a:gd name="T41" fmla="*/ 3917 h 4735"/>
                  <a:gd name="T42" fmla="*/ 2820 w 5358"/>
                  <a:gd name="T43" fmla="*/ 3933 h 4735"/>
                  <a:gd name="T44" fmla="*/ 3047 w 5358"/>
                  <a:gd name="T45" fmla="*/ 3915 h 4735"/>
                  <a:gd name="T46" fmla="*/ 2990 w 5358"/>
                  <a:gd name="T47" fmla="*/ 3656 h 4735"/>
                  <a:gd name="T48" fmla="*/ 3224 w 5358"/>
                  <a:gd name="T49" fmla="*/ 3367 h 4735"/>
                  <a:gd name="T50" fmla="*/ 3376 w 5358"/>
                  <a:gd name="T51" fmla="*/ 3218 h 4735"/>
                  <a:gd name="T52" fmla="*/ 3278 w 5358"/>
                  <a:gd name="T53" fmla="*/ 2875 h 4735"/>
                  <a:gd name="T54" fmla="*/ 3224 w 5358"/>
                  <a:gd name="T55" fmla="*/ 2604 h 4735"/>
                  <a:gd name="T56" fmla="*/ 2986 w 5358"/>
                  <a:gd name="T57" fmla="*/ 2398 h 4735"/>
                  <a:gd name="T58" fmla="*/ 2664 w 5358"/>
                  <a:gd name="T59" fmla="*/ 2144 h 4735"/>
                  <a:gd name="T60" fmla="*/ 2518 w 5358"/>
                  <a:gd name="T61" fmla="*/ 2098 h 4735"/>
                  <a:gd name="T62" fmla="*/ 2179 w 5358"/>
                  <a:gd name="T63" fmla="*/ 1781 h 4735"/>
                  <a:gd name="T64" fmla="*/ 1922 w 5358"/>
                  <a:gd name="T65" fmla="*/ 1724 h 4735"/>
                  <a:gd name="T66" fmla="*/ 1672 w 5358"/>
                  <a:gd name="T67" fmla="*/ 1651 h 4735"/>
                  <a:gd name="T68" fmla="*/ 1503 w 5358"/>
                  <a:gd name="T69" fmla="*/ 1842 h 4735"/>
                  <a:gd name="T70" fmla="*/ 1346 w 5358"/>
                  <a:gd name="T71" fmla="*/ 2006 h 4735"/>
                  <a:gd name="T72" fmla="*/ 1038 w 5358"/>
                  <a:gd name="T73" fmla="*/ 1891 h 4735"/>
                  <a:gd name="T74" fmla="*/ 646 w 5358"/>
                  <a:gd name="T75" fmla="*/ 1760 h 4735"/>
                  <a:gd name="T76" fmla="*/ 363 w 5358"/>
                  <a:gd name="T77" fmla="*/ 1533 h 4735"/>
                  <a:gd name="T78" fmla="*/ 23 w 5358"/>
                  <a:gd name="T79" fmla="*/ 1323 h 4735"/>
                  <a:gd name="T80" fmla="*/ 287 w 5358"/>
                  <a:gd name="T81" fmla="*/ 785 h 4735"/>
                  <a:gd name="T82" fmla="*/ 826 w 5358"/>
                  <a:gd name="T83" fmla="*/ 489 h 4735"/>
                  <a:gd name="T84" fmla="*/ 1389 w 5358"/>
                  <a:gd name="T85" fmla="*/ 276 h 4735"/>
                  <a:gd name="T86" fmla="*/ 1868 w 5358"/>
                  <a:gd name="T87" fmla="*/ 359 h 4735"/>
                  <a:gd name="T88" fmla="*/ 2033 w 5358"/>
                  <a:gd name="T89" fmla="*/ 875 h 4735"/>
                  <a:gd name="T90" fmla="*/ 2161 w 5358"/>
                  <a:gd name="T91" fmla="*/ 1014 h 4735"/>
                  <a:gd name="T92" fmla="*/ 2644 w 5358"/>
                  <a:gd name="T93" fmla="*/ 1044 h 4735"/>
                  <a:gd name="T94" fmla="*/ 2450 w 5358"/>
                  <a:gd name="T95" fmla="*/ 1382 h 4735"/>
                  <a:gd name="T96" fmla="*/ 2795 w 5358"/>
                  <a:gd name="T97" fmla="*/ 1639 h 4735"/>
                  <a:gd name="T98" fmla="*/ 2999 w 5358"/>
                  <a:gd name="T99" fmla="*/ 1964 h 4735"/>
                  <a:gd name="T100" fmla="*/ 3292 w 5358"/>
                  <a:gd name="T101" fmla="*/ 1755 h 4735"/>
                  <a:gd name="T102" fmla="*/ 3830 w 5358"/>
                  <a:gd name="T103" fmla="*/ 1776 h 4735"/>
                  <a:gd name="T104" fmla="*/ 3625 w 5358"/>
                  <a:gd name="T105" fmla="*/ 2174 h 4735"/>
                  <a:gd name="T106" fmla="*/ 3836 w 5358"/>
                  <a:gd name="T107" fmla="*/ 2584 h 4735"/>
                  <a:gd name="T108" fmla="*/ 4081 w 5358"/>
                  <a:gd name="T109" fmla="*/ 2734 h 4735"/>
                  <a:gd name="T110" fmla="*/ 4231 w 5358"/>
                  <a:gd name="T111" fmla="*/ 3039 h 4735"/>
                  <a:gd name="T112" fmla="*/ 4233 w 5358"/>
                  <a:gd name="T113" fmla="*/ 3327 h 4735"/>
                  <a:gd name="T114" fmla="*/ 4393 w 5358"/>
                  <a:gd name="T115" fmla="*/ 3447 h 4735"/>
                  <a:gd name="T116" fmla="*/ 4525 w 5358"/>
                  <a:gd name="T117" fmla="*/ 3558 h 4735"/>
                  <a:gd name="T118" fmla="*/ 4679 w 5358"/>
                  <a:gd name="T119" fmla="*/ 3384 h 4735"/>
                  <a:gd name="T120" fmla="*/ 4620 w 5358"/>
                  <a:gd name="T121" fmla="*/ 3127 h 4735"/>
                  <a:gd name="T122" fmla="*/ 4658 w 5358"/>
                  <a:gd name="T123" fmla="*/ 2888 h 4735"/>
                  <a:gd name="T124" fmla="*/ 4718 w 5358"/>
                  <a:gd name="T125" fmla="*/ 2742 h 4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6" name="四川"/>
              <p:cNvSpPr/>
              <p:nvPr/>
            </p:nvSpPr>
            <p:spPr bwMode="auto">
              <a:xfrm>
                <a:off x="3638811" y="5231422"/>
                <a:ext cx="1261383" cy="1141554"/>
              </a:xfrm>
              <a:custGeom>
                <a:avLst/>
                <a:gdLst>
                  <a:gd name="T0" fmla="*/ 3666 w 4006"/>
                  <a:gd name="T1" fmla="*/ 1742 h 3723"/>
                  <a:gd name="T2" fmla="*/ 3823 w 4006"/>
                  <a:gd name="T3" fmla="*/ 1601 h 3723"/>
                  <a:gd name="T4" fmla="*/ 3955 w 4006"/>
                  <a:gd name="T5" fmla="*/ 1338 h 3723"/>
                  <a:gd name="T6" fmla="*/ 3994 w 4006"/>
                  <a:gd name="T7" fmla="*/ 1152 h 3723"/>
                  <a:gd name="T8" fmla="*/ 3670 w 4006"/>
                  <a:gd name="T9" fmla="*/ 1062 h 3723"/>
                  <a:gd name="T10" fmla="*/ 3471 w 4006"/>
                  <a:gd name="T11" fmla="*/ 1017 h 3723"/>
                  <a:gd name="T12" fmla="*/ 3203 w 4006"/>
                  <a:gd name="T13" fmla="*/ 929 h 3723"/>
                  <a:gd name="T14" fmla="*/ 3003 w 4006"/>
                  <a:gd name="T15" fmla="*/ 892 h 3723"/>
                  <a:gd name="T16" fmla="*/ 2846 w 4006"/>
                  <a:gd name="T17" fmla="*/ 922 h 3723"/>
                  <a:gd name="T18" fmla="*/ 2611 w 4006"/>
                  <a:gd name="T19" fmla="*/ 912 h 3723"/>
                  <a:gd name="T20" fmla="*/ 2522 w 4006"/>
                  <a:gd name="T21" fmla="*/ 721 h 3723"/>
                  <a:gd name="T22" fmla="*/ 2442 w 4006"/>
                  <a:gd name="T23" fmla="*/ 463 h 3723"/>
                  <a:gd name="T24" fmla="*/ 2206 w 4006"/>
                  <a:gd name="T25" fmla="*/ 399 h 3723"/>
                  <a:gd name="T26" fmla="*/ 2064 w 4006"/>
                  <a:gd name="T27" fmla="*/ 192 h 3723"/>
                  <a:gd name="T28" fmla="*/ 1864 w 4006"/>
                  <a:gd name="T29" fmla="*/ 238 h 3723"/>
                  <a:gd name="T30" fmla="*/ 1815 w 4006"/>
                  <a:gd name="T31" fmla="*/ 430 h 3723"/>
                  <a:gd name="T32" fmla="*/ 1712 w 4006"/>
                  <a:gd name="T33" fmla="*/ 569 h 3723"/>
                  <a:gd name="T34" fmla="*/ 1667 w 4006"/>
                  <a:gd name="T35" fmla="*/ 495 h 3723"/>
                  <a:gd name="T36" fmla="*/ 1565 w 4006"/>
                  <a:gd name="T37" fmla="*/ 556 h 3723"/>
                  <a:gd name="T38" fmla="*/ 1396 w 4006"/>
                  <a:gd name="T39" fmla="*/ 590 h 3723"/>
                  <a:gd name="T40" fmla="*/ 1269 w 4006"/>
                  <a:gd name="T41" fmla="*/ 824 h 3723"/>
                  <a:gd name="T42" fmla="*/ 1097 w 4006"/>
                  <a:gd name="T43" fmla="*/ 880 h 3723"/>
                  <a:gd name="T44" fmla="*/ 995 w 4006"/>
                  <a:gd name="T45" fmla="*/ 800 h 3723"/>
                  <a:gd name="T46" fmla="*/ 904 w 4006"/>
                  <a:gd name="T47" fmla="*/ 630 h 3723"/>
                  <a:gd name="T48" fmla="*/ 677 w 4006"/>
                  <a:gd name="T49" fmla="*/ 592 h 3723"/>
                  <a:gd name="T50" fmla="*/ 508 w 4006"/>
                  <a:gd name="T51" fmla="*/ 306 h 3723"/>
                  <a:gd name="T52" fmla="*/ 310 w 4006"/>
                  <a:gd name="T53" fmla="*/ 43 h 3723"/>
                  <a:gd name="T54" fmla="*/ 145 w 4006"/>
                  <a:gd name="T55" fmla="*/ 131 h 3723"/>
                  <a:gd name="T56" fmla="*/ 120 w 4006"/>
                  <a:gd name="T57" fmla="*/ 326 h 3723"/>
                  <a:gd name="T58" fmla="*/ 79 w 4006"/>
                  <a:gd name="T59" fmla="*/ 523 h 3723"/>
                  <a:gd name="T60" fmla="*/ 213 w 4006"/>
                  <a:gd name="T61" fmla="*/ 791 h 3723"/>
                  <a:gd name="T62" fmla="*/ 373 w 4006"/>
                  <a:gd name="T63" fmla="*/ 1130 h 3723"/>
                  <a:gd name="T64" fmla="*/ 400 w 4006"/>
                  <a:gd name="T65" fmla="*/ 1380 h 3723"/>
                  <a:gd name="T66" fmla="*/ 471 w 4006"/>
                  <a:gd name="T67" fmla="*/ 1697 h 3723"/>
                  <a:gd name="T68" fmla="*/ 461 w 4006"/>
                  <a:gd name="T69" fmla="*/ 2216 h 3723"/>
                  <a:gd name="T70" fmla="*/ 490 w 4006"/>
                  <a:gd name="T71" fmla="*/ 2674 h 3723"/>
                  <a:gd name="T72" fmla="*/ 605 w 4006"/>
                  <a:gd name="T73" fmla="*/ 2482 h 3723"/>
                  <a:gd name="T74" fmla="*/ 759 w 4006"/>
                  <a:gd name="T75" fmla="*/ 2583 h 3723"/>
                  <a:gd name="T76" fmla="*/ 804 w 4006"/>
                  <a:gd name="T77" fmla="*/ 2832 h 3723"/>
                  <a:gd name="T78" fmla="*/ 914 w 4006"/>
                  <a:gd name="T79" fmla="*/ 2880 h 3723"/>
                  <a:gd name="T80" fmla="*/ 1075 w 4006"/>
                  <a:gd name="T81" fmla="*/ 3085 h 3723"/>
                  <a:gd name="T82" fmla="*/ 1182 w 4006"/>
                  <a:gd name="T83" fmla="*/ 3336 h 3723"/>
                  <a:gd name="T84" fmla="*/ 1221 w 4006"/>
                  <a:gd name="T85" fmla="*/ 3479 h 3723"/>
                  <a:gd name="T86" fmla="*/ 1314 w 4006"/>
                  <a:gd name="T87" fmla="*/ 3648 h 3723"/>
                  <a:gd name="T88" fmla="*/ 1579 w 4006"/>
                  <a:gd name="T89" fmla="*/ 3648 h 3723"/>
                  <a:gd name="T90" fmla="*/ 1814 w 4006"/>
                  <a:gd name="T91" fmla="*/ 3629 h 3723"/>
                  <a:gd name="T92" fmla="*/ 1804 w 4006"/>
                  <a:gd name="T93" fmla="*/ 3357 h 3723"/>
                  <a:gd name="T94" fmla="*/ 1953 w 4006"/>
                  <a:gd name="T95" fmla="*/ 3099 h 3723"/>
                  <a:gd name="T96" fmla="*/ 2164 w 4006"/>
                  <a:gd name="T97" fmla="*/ 2835 h 3723"/>
                  <a:gd name="T98" fmla="*/ 2340 w 4006"/>
                  <a:gd name="T99" fmla="*/ 2664 h 3723"/>
                  <a:gd name="T100" fmla="*/ 2399 w 4006"/>
                  <a:gd name="T101" fmla="*/ 2794 h 3723"/>
                  <a:gd name="T102" fmla="*/ 2444 w 4006"/>
                  <a:gd name="T103" fmla="*/ 2992 h 3723"/>
                  <a:gd name="T104" fmla="*/ 2714 w 4006"/>
                  <a:gd name="T105" fmla="*/ 2961 h 3723"/>
                  <a:gd name="T106" fmla="*/ 2820 w 4006"/>
                  <a:gd name="T107" fmla="*/ 3062 h 3723"/>
                  <a:gd name="T108" fmla="*/ 3140 w 4006"/>
                  <a:gd name="T109" fmla="*/ 3063 h 3723"/>
                  <a:gd name="T110" fmla="*/ 2965 w 4006"/>
                  <a:gd name="T111" fmla="*/ 2892 h 3723"/>
                  <a:gd name="T112" fmla="*/ 2959 w 4006"/>
                  <a:gd name="T113" fmla="*/ 2708 h 3723"/>
                  <a:gd name="T114" fmla="*/ 3169 w 4006"/>
                  <a:gd name="T115" fmla="*/ 2771 h 3723"/>
                  <a:gd name="T116" fmla="*/ 2979 w 4006"/>
                  <a:gd name="T117" fmla="*/ 2527 h 3723"/>
                  <a:gd name="T118" fmla="*/ 2841 w 4006"/>
                  <a:gd name="T119" fmla="*/ 2302 h 3723"/>
                  <a:gd name="T120" fmla="*/ 2898 w 4006"/>
                  <a:gd name="T121" fmla="*/ 2039 h 3723"/>
                  <a:gd name="T122" fmla="*/ 3080 w 4006"/>
                  <a:gd name="T123" fmla="*/ 1935 h 3723"/>
                  <a:gd name="T124" fmla="*/ 3371 w 4006"/>
                  <a:gd name="T125" fmla="*/ 2085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37" name="贵州"/>
              <p:cNvSpPr/>
              <p:nvPr/>
            </p:nvSpPr>
            <p:spPr bwMode="auto">
              <a:xfrm>
                <a:off x="4293941" y="5995347"/>
                <a:ext cx="704011" cy="594426"/>
              </a:xfrm>
              <a:custGeom>
                <a:avLst/>
                <a:gdLst>
                  <a:gd name="T0" fmla="*/ 1464 w 2274"/>
                  <a:gd name="T1" fmla="*/ 41 h 1956"/>
                  <a:gd name="T2" fmla="*/ 1595 w 2274"/>
                  <a:gd name="T3" fmla="*/ 13 h 1956"/>
                  <a:gd name="T4" fmla="*/ 1725 w 2274"/>
                  <a:gd name="T5" fmla="*/ 60 h 1956"/>
                  <a:gd name="T6" fmla="*/ 1814 w 2274"/>
                  <a:gd name="T7" fmla="*/ 79 h 1956"/>
                  <a:gd name="T8" fmla="*/ 1920 w 2274"/>
                  <a:gd name="T9" fmla="*/ 245 h 1956"/>
                  <a:gd name="T10" fmla="*/ 1946 w 2274"/>
                  <a:gd name="T11" fmla="*/ 383 h 1956"/>
                  <a:gd name="T12" fmla="*/ 1974 w 2274"/>
                  <a:gd name="T13" fmla="*/ 412 h 1956"/>
                  <a:gd name="T14" fmla="*/ 2045 w 2274"/>
                  <a:gd name="T15" fmla="*/ 445 h 1956"/>
                  <a:gd name="T16" fmla="*/ 2142 w 2274"/>
                  <a:gd name="T17" fmla="*/ 330 h 1956"/>
                  <a:gd name="T18" fmla="*/ 2205 w 2274"/>
                  <a:gd name="T19" fmla="*/ 453 h 1956"/>
                  <a:gd name="T20" fmla="*/ 2182 w 2274"/>
                  <a:gd name="T21" fmla="*/ 611 h 1956"/>
                  <a:gd name="T22" fmla="*/ 2187 w 2274"/>
                  <a:gd name="T23" fmla="*/ 763 h 1956"/>
                  <a:gd name="T24" fmla="*/ 2072 w 2274"/>
                  <a:gd name="T25" fmla="*/ 868 h 1956"/>
                  <a:gd name="T26" fmla="*/ 2031 w 2274"/>
                  <a:gd name="T27" fmla="*/ 964 h 1956"/>
                  <a:gd name="T28" fmla="*/ 2187 w 2274"/>
                  <a:gd name="T29" fmla="*/ 899 h 1956"/>
                  <a:gd name="T30" fmla="*/ 2274 w 2274"/>
                  <a:gd name="T31" fmla="*/ 980 h 1956"/>
                  <a:gd name="T32" fmla="*/ 2269 w 2274"/>
                  <a:gd name="T33" fmla="*/ 1028 h 1956"/>
                  <a:gd name="T34" fmla="*/ 2219 w 2274"/>
                  <a:gd name="T35" fmla="*/ 1157 h 1956"/>
                  <a:gd name="T36" fmla="*/ 2215 w 2274"/>
                  <a:gd name="T37" fmla="*/ 1283 h 1956"/>
                  <a:gd name="T38" fmla="*/ 2234 w 2274"/>
                  <a:gd name="T39" fmla="*/ 1310 h 1956"/>
                  <a:gd name="T40" fmla="*/ 2217 w 2274"/>
                  <a:gd name="T41" fmla="*/ 1453 h 1956"/>
                  <a:gd name="T42" fmla="*/ 2078 w 2274"/>
                  <a:gd name="T43" fmla="*/ 1485 h 1956"/>
                  <a:gd name="T44" fmla="*/ 2081 w 2274"/>
                  <a:gd name="T45" fmla="*/ 1554 h 1956"/>
                  <a:gd name="T46" fmla="*/ 1977 w 2274"/>
                  <a:gd name="T47" fmla="*/ 1585 h 1956"/>
                  <a:gd name="T48" fmla="*/ 1917 w 2274"/>
                  <a:gd name="T49" fmla="*/ 1623 h 1956"/>
                  <a:gd name="T50" fmla="*/ 1831 w 2274"/>
                  <a:gd name="T51" fmla="*/ 1636 h 1956"/>
                  <a:gd name="T52" fmla="*/ 1735 w 2274"/>
                  <a:gd name="T53" fmla="*/ 1647 h 1956"/>
                  <a:gd name="T54" fmla="*/ 1580 w 2274"/>
                  <a:gd name="T55" fmla="*/ 1770 h 1956"/>
                  <a:gd name="T56" fmla="*/ 1535 w 2274"/>
                  <a:gd name="T57" fmla="*/ 1690 h 1956"/>
                  <a:gd name="T58" fmla="*/ 1430 w 2274"/>
                  <a:gd name="T59" fmla="*/ 1656 h 1956"/>
                  <a:gd name="T60" fmla="*/ 1334 w 2274"/>
                  <a:gd name="T61" fmla="*/ 1576 h 1956"/>
                  <a:gd name="T62" fmla="*/ 1266 w 2274"/>
                  <a:gd name="T63" fmla="*/ 1733 h 1956"/>
                  <a:gd name="T64" fmla="*/ 1134 w 2274"/>
                  <a:gd name="T65" fmla="*/ 1745 h 1956"/>
                  <a:gd name="T66" fmla="*/ 960 w 2274"/>
                  <a:gd name="T67" fmla="*/ 1870 h 1956"/>
                  <a:gd name="T68" fmla="*/ 814 w 2274"/>
                  <a:gd name="T69" fmla="*/ 1931 h 1956"/>
                  <a:gd name="T70" fmla="*/ 664 w 2274"/>
                  <a:gd name="T71" fmla="*/ 1847 h 1956"/>
                  <a:gd name="T72" fmla="*/ 510 w 2274"/>
                  <a:gd name="T73" fmla="*/ 1828 h 1956"/>
                  <a:gd name="T74" fmla="*/ 368 w 2274"/>
                  <a:gd name="T75" fmla="*/ 1946 h 1956"/>
                  <a:gd name="T76" fmla="*/ 359 w 2274"/>
                  <a:gd name="T77" fmla="*/ 1776 h 1956"/>
                  <a:gd name="T78" fmla="*/ 403 w 2274"/>
                  <a:gd name="T79" fmla="*/ 1700 h 1956"/>
                  <a:gd name="T80" fmla="*/ 334 w 2274"/>
                  <a:gd name="T81" fmla="*/ 1616 h 1956"/>
                  <a:gd name="T82" fmla="*/ 270 w 2274"/>
                  <a:gd name="T83" fmla="*/ 1530 h 1956"/>
                  <a:gd name="T84" fmla="*/ 301 w 2274"/>
                  <a:gd name="T85" fmla="*/ 1320 h 1956"/>
                  <a:gd name="T86" fmla="*/ 376 w 2274"/>
                  <a:gd name="T87" fmla="*/ 1121 h 1956"/>
                  <a:gd name="T88" fmla="*/ 185 w 2274"/>
                  <a:gd name="T89" fmla="*/ 1063 h 1956"/>
                  <a:gd name="T90" fmla="*/ 38 w 2274"/>
                  <a:gd name="T91" fmla="*/ 990 h 1956"/>
                  <a:gd name="T92" fmla="*/ 0 w 2274"/>
                  <a:gd name="T93" fmla="*/ 867 h 1956"/>
                  <a:gd name="T94" fmla="*/ 132 w 2274"/>
                  <a:gd name="T95" fmla="*/ 699 h 1956"/>
                  <a:gd name="T96" fmla="*/ 296 w 2274"/>
                  <a:gd name="T97" fmla="*/ 713 h 1956"/>
                  <a:gd name="T98" fmla="*/ 474 w 2274"/>
                  <a:gd name="T99" fmla="*/ 775 h 1956"/>
                  <a:gd name="T100" fmla="*/ 625 w 2274"/>
                  <a:gd name="T101" fmla="*/ 747 h 1956"/>
                  <a:gd name="T102" fmla="*/ 729 w 2274"/>
                  <a:gd name="T103" fmla="*/ 592 h 1956"/>
                  <a:gd name="T104" fmla="*/ 941 w 2274"/>
                  <a:gd name="T105" fmla="*/ 612 h 1956"/>
                  <a:gd name="T106" fmla="*/ 1048 w 2274"/>
                  <a:gd name="T107" fmla="*/ 511 h 1956"/>
                  <a:gd name="T108" fmla="*/ 904 w 2274"/>
                  <a:gd name="T109" fmla="*/ 450 h 1956"/>
                  <a:gd name="T110" fmla="*/ 803 w 2274"/>
                  <a:gd name="T111" fmla="*/ 362 h 1956"/>
                  <a:gd name="T112" fmla="*/ 900 w 2274"/>
                  <a:gd name="T113" fmla="*/ 227 h 1956"/>
                  <a:gd name="T114" fmla="*/ 1023 w 2274"/>
                  <a:gd name="T115" fmla="*/ 257 h 1956"/>
                  <a:gd name="T116" fmla="*/ 1128 w 2274"/>
                  <a:gd name="T117" fmla="*/ 274 h 1956"/>
                  <a:gd name="T118" fmla="*/ 1141 w 2274"/>
                  <a:gd name="T119" fmla="*/ 149 h 1956"/>
                  <a:gd name="T120" fmla="*/ 1196 w 2274"/>
                  <a:gd name="T121" fmla="*/ 294 h 1956"/>
                  <a:gd name="T122" fmla="*/ 1290 w 2274"/>
                  <a:gd name="T123" fmla="*/ 163 h 1956"/>
                  <a:gd name="T124" fmla="*/ 1411 w 2274"/>
                  <a:gd name="T125" fmla="*/ 176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8" name="任意多边形 37"/>
              <p:cNvSpPr/>
              <p:nvPr/>
            </p:nvSpPr>
            <p:spPr bwMode="auto">
              <a:xfrm>
                <a:off x="5547441" y="6907486"/>
                <a:ext cx="29958" cy="14980"/>
              </a:xfrm>
              <a:custGeom>
                <a:avLst/>
                <a:gdLst>
                  <a:gd name="T0" fmla="*/ 2 w 78"/>
                  <a:gd name="T1" fmla="*/ 44 h 64"/>
                  <a:gd name="T2" fmla="*/ 5 w 78"/>
                  <a:gd name="T3" fmla="*/ 38 h 64"/>
                  <a:gd name="T4" fmla="*/ 10 w 78"/>
                  <a:gd name="T5" fmla="*/ 34 h 64"/>
                  <a:gd name="T6" fmla="*/ 17 w 78"/>
                  <a:gd name="T7" fmla="*/ 29 h 64"/>
                  <a:gd name="T8" fmla="*/ 26 w 78"/>
                  <a:gd name="T9" fmla="*/ 27 h 64"/>
                  <a:gd name="T10" fmla="*/ 34 w 78"/>
                  <a:gd name="T11" fmla="*/ 26 h 64"/>
                  <a:gd name="T12" fmla="*/ 41 w 78"/>
                  <a:gd name="T13" fmla="*/ 22 h 64"/>
                  <a:gd name="T14" fmla="*/ 48 w 78"/>
                  <a:gd name="T15" fmla="*/ 19 h 64"/>
                  <a:gd name="T16" fmla="*/ 53 w 78"/>
                  <a:gd name="T17" fmla="*/ 14 h 64"/>
                  <a:gd name="T18" fmla="*/ 60 w 78"/>
                  <a:gd name="T19" fmla="*/ 7 h 64"/>
                  <a:gd name="T20" fmla="*/ 70 w 78"/>
                  <a:gd name="T21" fmla="*/ 1 h 64"/>
                  <a:gd name="T22" fmla="*/ 73 w 78"/>
                  <a:gd name="T23" fmla="*/ 0 h 64"/>
                  <a:gd name="T24" fmla="*/ 77 w 78"/>
                  <a:gd name="T25" fmla="*/ 1 h 64"/>
                  <a:gd name="T26" fmla="*/ 78 w 78"/>
                  <a:gd name="T27" fmla="*/ 4 h 64"/>
                  <a:gd name="T28" fmla="*/ 78 w 78"/>
                  <a:gd name="T29" fmla="*/ 13 h 64"/>
                  <a:gd name="T30" fmla="*/ 76 w 78"/>
                  <a:gd name="T31" fmla="*/ 21 h 64"/>
                  <a:gd name="T32" fmla="*/ 73 w 78"/>
                  <a:gd name="T33" fmla="*/ 31 h 64"/>
                  <a:gd name="T34" fmla="*/ 70 w 78"/>
                  <a:gd name="T35" fmla="*/ 40 h 64"/>
                  <a:gd name="T36" fmla="*/ 67 w 78"/>
                  <a:gd name="T37" fmla="*/ 48 h 64"/>
                  <a:gd name="T38" fmla="*/ 64 w 78"/>
                  <a:gd name="T39" fmla="*/ 54 h 64"/>
                  <a:gd name="T40" fmla="*/ 60 w 78"/>
                  <a:gd name="T41" fmla="*/ 57 h 64"/>
                  <a:gd name="T42" fmla="*/ 58 w 78"/>
                  <a:gd name="T43" fmla="*/ 58 h 64"/>
                  <a:gd name="T44" fmla="*/ 54 w 78"/>
                  <a:gd name="T45" fmla="*/ 57 h 64"/>
                  <a:gd name="T46" fmla="*/ 51 w 78"/>
                  <a:gd name="T47" fmla="*/ 54 h 64"/>
                  <a:gd name="T48" fmla="*/ 46 w 78"/>
                  <a:gd name="T49" fmla="*/ 53 h 64"/>
                  <a:gd name="T50" fmla="*/ 41 w 78"/>
                  <a:gd name="T51" fmla="*/ 52 h 64"/>
                  <a:gd name="T52" fmla="*/ 35 w 78"/>
                  <a:gd name="T53" fmla="*/ 53 h 64"/>
                  <a:gd name="T54" fmla="*/ 21 w 78"/>
                  <a:gd name="T55" fmla="*/ 59 h 64"/>
                  <a:gd name="T56" fmla="*/ 7 w 78"/>
                  <a:gd name="T57" fmla="*/ 64 h 64"/>
                  <a:gd name="T58" fmla="*/ 4 w 78"/>
                  <a:gd name="T59" fmla="*/ 64 h 64"/>
                  <a:gd name="T60" fmla="*/ 2 w 78"/>
                  <a:gd name="T61" fmla="*/ 64 h 64"/>
                  <a:gd name="T62" fmla="*/ 1 w 78"/>
                  <a:gd name="T63" fmla="*/ 63 h 64"/>
                  <a:gd name="T64" fmla="*/ 0 w 78"/>
                  <a:gd name="T65" fmla="*/ 60 h 64"/>
                  <a:gd name="T66" fmla="*/ 0 w 78"/>
                  <a:gd name="T67" fmla="*/ 58 h 64"/>
                  <a:gd name="T68" fmla="*/ 0 w 78"/>
                  <a:gd name="T69" fmla="*/ 54 h 64"/>
                  <a:gd name="T70" fmla="*/ 1 w 78"/>
                  <a:gd name="T71" fmla="*/ 50 h 64"/>
                  <a:gd name="T72" fmla="*/ 2 w 78"/>
                  <a:gd name="T73" fmla="*/ 4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39" name="台湾"/>
              <p:cNvSpPr/>
              <p:nvPr/>
            </p:nvSpPr>
            <p:spPr bwMode="auto">
              <a:xfrm>
                <a:off x="6314520" y="6447869"/>
                <a:ext cx="209705" cy="459616"/>
              </a:xfrm>
              <a:custGeom>
                <a:avLst/>
                <a:gdLst>
                  <a:gd name="T0" fmla="*/ 213 w 666"/>
                  <a:gd name="T1" fmla="*/ 320 h 1493"/>
                  <a:gd name="T2" fmla="*/ 261 w 666"/>
                  <a:gd name="T3" fmla="*/ 259 h 1493"/>
                  <a:gd name="T4" fmla="*/ 280 w 666"/>
                  <a:gd name="T5" fmla="*/ 186 h 1493"/>
                  <a:gd name="T6" fmla="*/ 306 w 666"/>
                  <a:gd name="T7" fmla="*/ 132 h 1493"/>
                  <a:gd name="T8" fmla="*/ 345 w 666"/>
                  <a:gd name="T9" fmla="*/ 106 h 1493"/>
                  <a:gd name="T10" fmla="*/ 430 w 666"/>
                  <a:gd name="T11" fmla="*/ 66 h 1493"/>
                  <a:gd name="T12" fmla="*/ 446 w 666"/>
                  <a:gd name="T13" fmla="*/ 33 h 1493"/>
                  <a:gd name="T14" fmla="*/ 469 w 666"/>
                  <a:gd name="T15" fmla="*/ 7 h 1493"/>
                  <a:gd name="T16" fmla="*/ 495 w 666"/>
                  <a:gd name="T17" fmla="*/ 0 h 1493"/>
                  <a:gd name="T18" fmla="*/ 522 w 666"/>
                  <a:gd name="T19" fmla="*/ 18 h 1493"/>
                  <a:gd name="T20" fmla="*/ 564 w 666"/>
                  <a:gd name="T21" fmla="*/ 43 h 1493"/>
                  <a:gd name="T22" fmla="*/ 615 w 666"/>
                  <a:gd name="T23" fmla="*/ 45 h 1493"/>
                  <a:gd name="T24" fmla="*/ 652 w 666"/>
                  <a:gd name="T25" fmla="*/ 80 h 1493"/>
                  <a:gd name="T26" fmla="*/ 665 w 666"/>
                  <a:gd name="T27" fmla="*/ 131 h 1493"/>
                  <a:gd name="T28" fmla="*/ 634 w 666"/>
                  <a:gd name="T29" fmla="*/ 168 h 1493"/>
                  <a:gd name="T30" fmla="*/ 625 w 666"/>
                  <a:gd name="T31" fmla="*/ 225 h 1493"/>
                  <a:gd name="T32" fmla="*/ 644 w 666"/>
                  <a:gd name="T33" fmla="*/ 283 h 1493"/>
                  <a:gd name="T34" fmla="*/ 644 w 666"/>
                  <a:gd name="T35" fmla="*/ 366 h 1493"/>
                  <a:gd name="T36" fmla="*/ 606 w 666"/>
                  <a:gd name="T37" fmla="*/ 451 h 1493"/>
                  <a:gd name="T38" fmla="*/ 573 w 666"/>
                  <a:gd name="T39" fmla="*/ 540 h 1493"/>
                  <a:gd name="T40" fmla="*/ 570 w 666"/>
                  <a:gd name="T41" fmla="*/ 674 h 1493"/>
                  <a:gd name="T42" fmla="*/ 553 w 666"/>
                  <a:gd name="T43" fmla="*/ 830 h 1493"/>
                  <a:gd name="T44" fmla="*/ 537 w 666"/>
                  <a:gd name="T45" fmla="*/ 925 h 1493"/>
                  <a:gd name="T46" fmla="*/ 519 w 666"/>
                  <a:gd name="T47" fmla="*/ 995 h 1493"/>
                  <a:gd name="T48" fmla="*/ 433 w 666"/>
                  <a:gd name="T49" fmla="*/ 1135 h 1493"/>
                  <a:gd name="T50" fmla="*/ 388 w 666"/>
                  <a:gd name="T51" fmla="*/ 1214 h 1493"/>
                  <a:gd name="T52" fmla="*/ 370 w 666"/>
                  <a:gd name="T53" fmla="*/ 1310 h 1493"/>
                  <a:gd name="T54" fmla="*/ 384 w 666"/>
                  <a:gd name="T55" fmla="*/ 1374 h 1493"/>
                  <a:gd name="T56" fmla="*/ 386 w 666"/>
                  <a:gd name="T57" fmla="*/ 1426 h 1493"/>
                  <a:gd name="T58" fmla="*/ 373 w 666"/>
                  <a:gd name="T59" fmla="*/ 1455 h 1493"/>
                  <a:gd name="T60" fmla="*/ 387 w 666"/>
                  <a:gd name="T61" fmla="*/ 1486 h 1493"/>
                  <a:gd name="T62" fmla="*/ 374 w 666"/>
                  <a:gd name="T63" fmla="*/ 1492 h 1493"/>
                  <a:gd name="T64" fmla="*/ 343 w 666"/>
                  <a:gd name="T65" fmla="*/ 1463 h 1493"/>
                  <a:gd name="T66" fmla="*/ 310 w 666"/>
                  <a:gd name="T67" fmla="*/ 1455 h 1493"/>
                  <a:gd name="T68" fmla="*/ 299 w 666"/>
                  <a:gd name="T69" fmla="*/ 1413 h 1493"/>
                  <a:gd name="T70" fmla="*/ 270 w 666"/>
                  <a:gd name="T71" fmla="*/ 1331 h 1493"/>
                  <a:gd name="T72" fmla="*/ 228 w 666"/>
                  <a:gd name="T73" fmla="*/ 1287 h 1493"/>
                  <a:gd name="T74" fmla="*/ 132 w 666"/>
                  <a:gd name="T75" fmla="*/ 1240 h 1493"/>
                  <a:gd name="T76" fmla="*/ 119 w 666"/>
                  <a:gd name="T77" fmla="*/ 1215 h 1493"/>
                  <a:gd name="T78" fmla="*/ 88 w 666"/>
                  <a:gd name="T79" fmla="*/ 1158 h 1493"/>
                  <a:gd name="T80" fmla="*/ 41 w 666"/>
                  <a:gd name="T81" fmla="*/ 1058 h 1493"/>
                  <a:gd name="T82" fmla="*/ 14 w 666"/>
                  <a:gd name="T83" fmla="*/ 1044 h 1493"/>
                  <a:gd name="T84" fmla="*/ 2 w 666"/>
                  <a:gd name="T85" fmla="*/ 1009 h 1493"/>
                  <a:gd name="T86" fmla="*/ 12 w 666"/>
                  <a:gd name="T87" fmla="*/ 918 h 1493"/>
                  <a:gd name="T88" fmla="*/ 25 w 666"/>
                  <a:gd name="T89" fmla="*/ 874 h 1493"/>
                  <a:gd name="T90" fmla="*/ 19 w 666"/>
                  <a:gd name="T91" fmla="*/ 813 h 1493"/>
                  <a:gd name="T92" fmla="*/ 9 w 666"/>
                  <a:gd name="T93" fmla="*/ 770 h 1493"/>
                  <a:gd name="T94" fmla="*/ 29 w 666"/>
                  <a:gd name="T95" fmla="*/ 720 h 1493"/>
                  <a:gd name="T96" fmla="*/ 60 w 666"/>
                  <a:gd name="T97" fmla="*/ 691 h 1493"/>
                  <a:gd name="T98" fmla="*/ 52 w 666"/>
                  <a:gd name="T99" fmla="*/ 672 h 1493"/>
                  <a:gd name="T100" fmla="*/ 59 w 666"/>
                  <a:gd name="T101" fmla="*/ 647 h 1493"/>
                  <a:gd name="T102" fmla="*/ 132 w 666"/>
                  <a:gd name="T103" fmla="*/ 501 h 1493"/>
                  <a:gd name="T104" fmla="*/ 151 w 666"/>
                  <a:gd name="T105" fmla="*/ 443 h 1493"/>
                  <a:gd name="T106" fmla="*/ 181 w 666"/>
                  <a:gd name="T107" fmla="*/ 383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40" name="海南"/>
              <p:cNvSpPr/>
              <p:nvPr/>
            </p:nvSpPr>
            <p:spPr bwMode="auto">
              <a:xfrm>
                <a:off x="4870236" y="7219677"/>
                <a:ext cx="314558" cy="252277"/>
              </a:xfrm>
              <a:custGeom>
                <a:avLst/>
                <a:gdLst>
                  <a:gd name="T0" fmla="*/ 10 w 1013"/>
                  <a:gd name="T1" fmla="*/ 523 h 846"/>
                  <a:gd name="T2" fmla="*/ 0 w 1013"/>
                  <a:gd name="T3" fmla="*/ 448 h 846"/>
                  <a:gd name="T4" fmla="*/ 18 w 1013"/>
                  <a:gd name="T5" fmla="*/ 400 h 846"/>
                  <a:gd name="T6" fmla="*/ 8 w 1013"/>
                  <a:gd name="T7" fmla="*/ 342 h 846"/>
                  <a:gd name="T8" fmla="*/ 66 w 1013"/>
                  <a:gd name="T9" fmla="*/ 318 h 846"/>
                  <a:gd name="T10" fmla="*/ 196 w 1013"/>
                  <a:gd name="T11" fmla="*/ 227 h 846"/>
                  <a:gd name="T12" fmla="*/ 284 w 1013"/>
                  <a:gd name="T13" fmla="*/ 170 h 846"/>
                  <a:gd name="T14" fmla="*/ 260 w 1013"/>
                  <a:gd name="T15" fmla="*/ 167 h 846"/>
                  <a:gd name="T16" fmla="*/ 229 w 1013"/>
                  <a:gd name="T17" fmla="*/ 165 h 846"/>
                  <a:gd name="T18" fmla="*/ 260 w 1013"/>
                  <a:gd name="T19" fmla="*/ 120 h 846"/>
                  <a:gd name="T20" fmla="*/ 333 w 1013"/>
                  <a:gd name="T21" fmla="*/ 114 h 846"/>
                  <a:gd name="T22" fmla="*/ 383 w 1013"/>
                  <a:gd name="T23" fmla="*/ 132 h 846"/>
                  <a:gd name="T24" fmla="*/ 383 w 1013"/>
                  <a:gd name="T25" fmla="*/ 104 h 846"/>
                  <a:gd name="T26" fmla="*/ 418 w 1013"/>
                  <a:gd name="T27" fmla="*/ 64 h 846"/>
                  <a:gd name="T28" fmla="*/ 495 w 1013"/>
                  <a:gd name="T29" fmla="*/ 88 h 846"/>
                  <a:gd name="T30" fmla="*/ 535 w 1013"/>
                  <a:gd name="T31" fmla="*/ 75 h 846"/>
                  <a:gd name="T32" fmla="*/ 561 w 1013"/>
                  <a:gd name="T33" fmla="*/ 102 h 846"/>
                  <a:gd name="T34" fmla="*/ 592 w 1013"/>
                  <a:gd name="T35" fmla="*/ 77 h 846"/>
                  <a:gd name="T36" fmla="*/ 636 w 1013"/>
                  <a:gd name="T37" fmla="*/ 77 h 846"/>
                  <a:gd name="T38" fmla="*/ 654 w 1013"/>
                  <a:gd name="T39" fmla="*/ 46 h 846"/>
                  <a:gd name="T40" fmla="*/ 711 w 1013"/>
                  <a:gd name="T41" fmla="*/ 37 h 846"/>
                  <a:gd name="T42" fmla="*/ 765 w 1013"/>
                  <a:gd name="T43" fmla="*/ 43 h 846"/>
                  <a:gd name="T44" fmla="*/ 815 w 1013"/>
                  <a:gd name="T45" fmla="*/ 69 h 846"/>
                  <a:gd name="T46" fmla="*/ 827 w 1013"/>
                  <a:gd name="T47" fmla="*/ 12 h 846"/>
                  <a:gd name="T48" fmla="*/ 868 w 1013"/>
                  <a:gd name="T49" fmla="*/ 14 h 846"/>
                  <a:gd name="T50" fmla="*/ 942 w 1013"/>
                  <a:gd name="T51" fmla="*/ 60 h 846"/>
                  <a:gd name="T52" fmla="*/ 1009 w 1013"/>
                  <a:gd name="T53" fmla="*/ 185 h 846"/>
                  <a:gd name="T54" fmla="*/ 977 w 1013"/>
                  <a:gd name="T55" fmla="*/ 243 h 846"/>
                  <a:gd name="T56" fmla="*/ 946 w 1013"/>
                  <a:gd name="T57" fmla="*/ 234 h 846"/>
                  <a:gd name="T58" fmla="*/ 912 w 1013"/>
                  <a:gd name="T59" fmla="*/ 223 h 846"/>
                  <a:gd name="T60" fmla="*/ 928 w 1013"/>
                  <a:gd name="T61" fmla="*/ 252 h 846"/>
                  <a:gd name="T62" fmla="*/ 913 w 1013"/>
                  <a:gd name="T63" fmla="*/ 289 h 846"/>
                  <a:gd name="T64" fmla="*/ 819 w 1013"/>
                  <a:gd name="T65" fmla="*/ 441 h 846"/>
                  <a:gd name="T66" fmla="*/ 776 w 1013"/>
                  <a:gd name="T67" fmla="*/ 533 h 846"/>
                  <a:gd name="T68" fmla="*/ 775 w 1013"/>
                  <a:gd name="T69" fmla="*/ 562 h 846"/>
                  <a:gd name="T70" fmla="*/ 806 w 1013"/>
                  <a:gd name="T71" fmla="*/ 545 h 846"/>
                  <a:gd name="T72" fmla="*/ 810 w 1013"/>
                  <a:gd name="T73" fmla="*/ 582 h 846"/>
                  <a:gd name="T74" fmla="*/ 732 w 1013"/>
                  <a:gd name="T75" fmla="*/ 628 h 846"/>
                  <a:gd name="T76" fmla="*/ 651 w 1013"/>
                  <a:gd name="T77" fmla="*/ 664 h 846"/>
                  <a:gd name="T78" fmla="*/ 625 w 1013"/>
                  <a:gd name="T79" fmla="*/ 730 h 846"/>
                  <a:gd name="T80" fmla="*/ 579 w 1013"/>
                  <a:gd name="T81" fmla="*/ 750 h 846"/>
                  <a:gd name="T82" fmla="*/ 575 w 1013"/>
                  <a:gd name="T83" fmla="*/ 731 h 846"/>
                  <a:gd name="T84" fmla="*/ 574 w 1013"/>
                  <a:gd name="T85" fmla="*/ 706 h 846"/>
                  <a:gd name="T86" fmla="*/ 532 w 1013"/>
                  <a:gd name="T87" fmla="*/ 745 h 846"/>
                  <a:gd name="T88" fmla="*/ 490 w 1013"/>
                  <a:gd name="T89" fmla="*/ 744 h 846"/>
                  <a:gd name="T90" fmla="*/ 461 w 1013"/>
                  <a:gd name="T91" fmla="*/ 777 h 846"/>
                  <a:gd name="T92" fmla="*/ 476 w 1013"/>
                  <a:gd name="T93" fmla="*/ 809 h 846"/>
                  <a:gd name="T94" fmla="*/ 457 w 1013"/>
                  <a:gd name="T95" fmla="*/ 825 h 846"/>
                  <a:gd name="T96" fmla="*/ 417 w 1013"/>
                  <a:gd name="T97" fmla="*/ 814 h 846"/>
                  <a:gd name="T98" fmla="*/ 406 w 1013"/>
                  <a:gd name="T99" fmla="*/ 846 h 846"/>
                  <a:gd name="T100" fmla="*/ 367 w 1013"/>
                  <a:gd name="T101" fmla="*/ 826 h 846"/>
                  <a:gd name="T102" fmla="*/ 349 w 1013"/>
                  <a:gd name="T103" fmla="*/ 808 h 846"/>
                  <a:gd name="T104" fmla="*/ 292 w 1013"/>
                  <a:gd name="T105" fmla="*/ 783 h 846"/>
                  <a:gd name="T106" fmla="*/ 213 w 1013"/>
                  <a:gd name="T107" fmla="*/ 766 h 846"/>
                  <a:gd name="T108" fmla="*/ 153 w 1013"/>
                  <a:gd name="T109" fmla="*/ 756 h 846"/>
                  <a:gd name="T110" fmla="*/ 115 w 1013"/>
                  <a:gd name="T111" fmla="*/ 730 h 846"/>
                  <a:gd name="T112" fmla="*/ 85 w 1013"/>
                  <a:gd name="T113" fmla="*/ 706 h 846"/>
                  <a:gd name="T114" fmla="*/ 63 w 1013"/>
                  <a:gd name="T115" fmla="*/ 699 h 846"/>
                  <a:gd name="T116" fmla="*/ 25 w 1013"/>
                  <a:gd name="T117" fmla="*/ 689 h 846"/>
                  <a:gd name="T118" fmla="*/ 35 w 1013"/>
                  <a:gd name="T119" fmla="*/ 623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3" h="846">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41" name="矩形 40"/>
              <p:cNvSpPr/>
              <p:nvPr/>
            </p:nvSpPr>
            <p:spPr>
              <a:xfrm>
                <a:off x="6705600" y="6364744"/>
                <a:ext cx="7200" cy="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grpSp>
        <p:nvGrpSpPr>
          <p:cNvPr id="50" name="组合 48"/>
          <p:cNvGrpSpPr/>
          <p:nvPr/>
        </p:nvGrpSpPr>
        <p:grpSpPr>
          <a:xfrm>
            <a:off x="3086345" y="1266605"/>
            <a:ext cx="5311775" cy="3679726"/>
            <a:chOff x="3581400" y="1356738"/>
            <a:chExt cx="5311775" cy="3679726"/>
          </a:xfrm>
        </p:grpSpPr>
        <p:sp>
          <p:nvSpPr>
            <p:cNvPr id="42" name="TextBox 41"/>
            <p:cNvSpPr txBox="1"/>
            <p:nvPr/>
          </p:nvSpPr>
          <p:spPr>
            <a:xfrm>
              <a:off x="3581400" y="1356738"/>
              <a:ext cx="2610780" cy="579120"/>
            </a:xfrm>
            <a:prstGeom prst="rect">
              <a:avLst/>
            </a:prstGeom>
            <a:noFill/>
          </p:spPr>
          <p:txBody>
            <a:bodyPr wrap="square" rtlCol="0">
              <a:spAutoFit/>
            </a:bodyPr>
            <a:lstStyle/>
            <a:p>
              <a:r>
                <a:rPr lang="zh-CN" altLang="en-US" sz="3200" b="1" dirty="0" smtClean="0">
                  <a:solidFill>
                    <a:prstClr val="white"/>
                  </a:solidFill>
                  <a:effectLst>
                    <a:outerShdw blurRad="38100" dist="38100" dir="2700000" algn="tl">
                      <a:srgbClr val="000000">
                        <a:alpha val="43137"/>
                      </a:srgbClr>
                    </a:outerShdw>
                  </a:effectLst>
                  <a:latin typeface="Ebrima" panose="02000000000000000000" pitchFamily="2" charset="0"/>
                  <a:ea typeface="宋体" panose="02010600030101010101" pitchFamily="2" charset="-122"/>
                  <a:cs typeface="Ebrima" panose="02000000000000000000" pitchFamily="2" charset="0"/>
                </a:rPr>
                <a:t>实现的功能</a:t>
              </a:r>
            </a:p>
          </p:txBody>
        </p:sp>
        <p:sp>
          <p:nvSpPr>
            <p:cNvPr id="43" name="椭圆 42"/>
            <p:cNvSpPr/>
            <p:nvPr/>
          </p:nvSpPr>
          <p:spPr>
            <a:xfrm>
              <a:off x="3581400" y="203169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5688"/>
                  </a:solidFill>
                </a:rPr>
                <a:t>£</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44" name="椭圆 43"/>
            <p:cNvSpPr/>
            <p:nvPr/>
          </p:nvSpPr>
          <p:spPr>
            <a:xfrm>
              <a:off x="7193940" y="203169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rgbClr val="005688"/>
                  </a:solidFill>
                  <a:latin typeface="Ebrima" panose="02000000000000000000" pitchFamily="2" charset="0"/>
                  <a:cs typeface="Ebrima" panose="02000000000000000000" pitchFamily="2" charset="0"/>
                </a:rPr>
                <a:t>฿</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45" name="椭圆 44"/>
            <p:cNvSpPr/>
            <p:nvPr/>
          </p:nvSpPr>
          <p:spPr>
            <a:xfrm>
              <a:off x="5989760" y="203169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5688"/>
                  </a:solidFill>
                  <a:latin typeface="Ebrima" panose="02000000000000000000" pitchFamily="2" charset="0"/>
                  <a:ea typeface="Ebrima" panose="02000000000000000000" pitchFamily="2" charset="0"/>
                  <a:cs typeface="Ebrima" panose="02000000000000000000" pitchFamily="2" charset="0"/>
                </a:rPr>
                <a:t>¢</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46" name="椭圆 45"/>
            <p:cNvSpPr/>
            <p:nvPr/>
          </p:nvSpPr>
          <p:spPr>
            <a:xfrm>
              <a:off x="8398120" y="203169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5688"/>
                  </a:solidFill>
                  <a:latin typeface="Ebrima" panose="02000000000000000000" pitchFamily="2" charset="0"/>
                  <a:ea typeface="Ebrima" panose="02000000000000000000" pitchFamily="2" charset="0"/>
                  <a:cs typeface="Ebrima" panose="02000000000000000000" pitchFamily="2" charset="0"/>
                </a:rPr>
                <a:t>$</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47" name="椭圆 46"/>
            <p:cNvSpPr/>
            <p:nvPr/>
          </p:nvSpPr>
          <p:spPr>
            <a:xfrm>
              <a:off x="4785580" y="203169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5688"/>
                  </a:solidFill>
                </a:rPr>
                <a:t>€</a:t>
              </a:r>
              <a:endParaRPr lang="zh-CN" altLang="en-US" sz="2800" dirty="0">
                <a:solidFill>
                  <a:prstClr val="white"/>
                </a:solidFill>
              </a:endParaRPr>
            </a:p>
          </p:txBody>
        </p:sp>
        <p:sp>
          <p:nvSpPr>
            <p:cNvPr id="48" name="矩形 47"/>
            <p:cNvSpPr/>
            <p:nvPr/>
          </p:nvSpPr>
          <p:spPr>
            <a:xfrm>
              <a:off x="3581400" y="2659024"/>
              <a:ext cx="5311775" cy="2377440"/>
            </a:xfrm>
            <a:prstGeom prst="rect">
              <a:avLst/>
            </a:prstGeom>
          </p:spPr>
          <p:txBody>
            <a:bodyPr wrap="square">
              <a:spAutoFit/>
            </a:bodyPr>
            <a:lstStyle/>
            <a:p>
              <a:pPr>
                <a:lnSpc>
                  <a:spcPct val="150000"/>
                </a:lnSpc>
              </a:pPr>
              <a:r>
                <a:rPr lang="zh-CN" altLang="en-US" sz="2000" dirty="0" smtClean="0">
                  <a:solidFill>
                    <a:prstClr val="white"/>
                  </a:solidFill>
                  <a:latin typeface="Ebrima" panose="02000000000000000000" pitchFamily="2" charset="0"/>
                  <a:ea typeface="宋体" panose="02010600030101010101" pitchFamily="2" charset="-122"/>
                  <a:cs typeface="Ebrima" panose="02000000000000000000" pitchFamily="2" charset="0"/>
                </a:rPr>
                <a:t>新增预定学生时交一定的预定报名费在收入表中新增记录，如学生为意向报名学生，则修改意向报名学生状态为预定报名，如学员中途退出，退还部分预定报名费，财务中新增一条记录</a:t>
              </a:r>
            </a:p>
          </p:txBody>
        </p:sp>
      </p:gr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1520" y="232723"/>
            <a:ext cx="2610485" cy="396240"/>
            <a:chOff x="251520" y="232723"/>
            <a:chExt cx="2610485" cy="396240"/>
          </a:xfrm>
        </p:grpSpPr>
        <p:sp>
          <p:nvSpPr>
            <p:cNvPr id="3" name="任意多边形 2"/>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01</a:t>
              </a:r>
              <a:endParaRPr lang="zh-CN" altLang="en-US" sz="2000" b="1" i="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746820" y="232723"/>
              <a:ext cx="2115185" cy="396240"/>
            </a:xfrm>
            <a:prstGeom prst="rect">
              <a:avLst/>
            </a:prstGeom>
            <a:noFill/>
          </p:spPr>
          <p:txBody>
            <a:bodyPr wrap="square" rtlCol="0">
              <a:spAutoFit/>
            </a:bodyPr>
            <a:lstStyle/>
            <a:p>
              <a:pPr algn="ctr"/>
              <a:r>
                <a:rPr lang="zh-CN" altLang="en-US" sz="2000" b="1" i="1" dirty="0" smtClean="0">
                  <a:solidFill>
                    <a:prstClr val="white"/>
                  </a:solidFill>
                  <a:effectLst>
                    <a:outerShdw blurRad="38100" dist="38100" dir="2700000" algn="tl">
                      <a:srgbClr val="000000">
                        <a:alpha val="43137"/>
                      </a:srgbClr>
                    </a:outerShdw>
                  </a:effectLst>
                  <a:latin typeface="Ebrima" panose="02000000000000000000" pitchFamily="2" charset="0"/>
                  <a:ea typeface="宋体" panose="02010600030101010101" pitchFamily="2" charset="-122"/>
                  <a:cs typeface="Ebrima" panose="02000000000000000000" pitchFamily="2" charset="0"/>
                </a:rPr>
                <a:t>意向学生管理</a:t>
              </a:r>
            </a:p>
          </p:txBody>
        </p:sp>
      </p:grpSp>
      <p:grpSp>
        <p:nvGrpSpPr>
          <p:cNvPr id="6" name="组合 49"/>
          <p:cNvGrpSpPr/>
          <p:nvPr/>
        </p:nvGrpSpPr>
        <p:grpSpPr>
          <a:xfrm>
            <a:off x="746575" y="1581579"/>
            <a:ext cx="2115235" cy="2115235"/>
            <a:chOff x="1241630" y="1514132"/>
            <a:chExt cx="2115235" cy="2115235"/>
          </a:xfrm>
        </p:grpSpPr>
        <p:sp>
          <p:nvSpPr>
            <p:cNvPr id="5" name="椭圆 4"/>
            <p:cNvSpPr/>
            <p:nvPr/>
          </p:nvSpPr>
          <p:spPr>
            <a:xfrm>
              <a:off x="1241630" y="1514132"/>
              <a:ext cx="2115235" cy="211523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altLang="zh-CN" sz="2800"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CHINA</a:t>
              </a:r>
              <a:endParaRPr lang="zh-CN" altLang="en-US" sz="2800" dirty="0">
                <a:solidFill>
                  <a:prstClr val="white"/>
                </a:solidFill>
                <a:effectLst>
                  <a:outerShdw blurRad="38100" dist="38100" dir="2700000" algn="tl">
                    <a:srgbClr val="000000">
                      <a:alpha val="43137"/>
                    </a:srgbClr>
                  </a:outerShdw>
                </a:effectLst>
                <a:latin typeface="Ebrima" panose="02000000000000000000" pitchFamily="2" charset="0"/>
                <a:cs typeface="Ebrima" panose="02000000000000000000" pitchFamily="2" charset="0"/>
              </a:endParaRPr>
            </a:p>
          </p:txBody>
        </p:sp>
        <p:grpSp>
          <p:nvGrpSpPr>
            <p:cNvPr id="49" name="组合 5"/>
            <p:cNvGrpSpPr/>
            <p:nvPr/>
          </p:nvGrpSpPr>
          <p:grpSpPr>
            <a:xfrm>
              <a:off x="1556665" y="1761660"/>
              <a:ext cx="1305145" cy="1060264"/>
              <a:chOff x="1352554" y="2641992"/>
              <a:chExt cx="5945499" cy="4829962"/>
            </a:xfrm>
            <a:solidFill>
              <a:schemeClr val="bg1"/>
            </a:solidFill>
            <a:effectLst>
              <a:outerShdw blurRad="50800" dist="38100" dir="2700000" algn="tl" rotWithShape="0">
                <a:prstClr val="black">
                  <a:alpha val="40000"/>
                </a:prstClr>
              </a:outerShdw>
            </a:effectLst>
          </p:grpSpPr>
          <p:sp>
            <p:nvSpPr>
              <p:cNvPr id="7" name="江西"/>
              <p:cNvSpPr/>
              <p:nvPr/>
            </p:nvSpPr>
            <p:spPr bwMode="auto">
              <a:xfrm>
                <a:off x="5487526" y="5853443"/>
                <a:ext cx="569200" cy="756830"/>
              </a:xfrm>
              <a:custGeom>
                <a:avLst/>
                <a:gdLst>
                  <a:gd name="T0" fmla="*/ 1131 w 1831"/>
                  <a:gd name="T1" fmla="*/ 123 h 2473"/>
                  <a:gd name="T2" fmla="*/ 1175 w 1831"/>
                  <a:gd name="T3" fmla="*/ 214 h 2473"/>
                  <a:gd name="T4" fmla="*/ 1267 w 1831"/>
                  <a:gd name="T5" fmla="*/ 107 h 2473"/>
                  <a:gd name="T6" fmla="*/ 1330 w 1831"/>
                  <a:gd name="T7" fmla="*/ 82 h 2473"/>
                  <a:gd name="T8" fmla="*/ 1477 w 1831"/>
                  <a:gd name="T9" fmla="*/ 183 h 2473"/>
                  <a:gd name="T10" fmla="*/ 1597 w 1831"/>
                  <a:gd name="T11" fmla="*/ 186 h 2473"/>
                  <a:gd name="T12" fmla="*/ 1697 w 1831"/>
                  <a:gd name="T13" fmla="*/ 261 h 2473"/>
                  <a:gd name="T14" fmla="*/ 1637 w 1831"/>
                  <a:gd name="T15" fmla="*/ 341 h 2473"/>
                  <a:gd name="T16" fmla="*/ 1714 w 1831"/>
                  <a:gd name="T17" fmla="*/ 445 h 2473"/>
                  <a:gd name="T18" fmla="*/ 1786 w 1831"/>
                  <a:gd name="T19" fmla="*/ 527 h 2473"/>
                  <a:gd name="T20" fmla="*/ 1828 w 1831"/>
                  <a:gd name="T21" fmla="*/ 689 h 2473"/>
                  <a:gd name="T22" fmla="*/ 1799 w 1831"/>
                  <a:gd name="T23" fmla="*/ 789 h 2473"/>
                  <a:gd name="T24" fmla="*/ 1703 w 1831"/>
                  <a:gd name="T25" fmla="*/ 874 h 2473"/>
                  <a:gd name="T26" fmla="*/ 1591 w 1831"/>
                  <a:gd name="T27" fmla="*/ 940 h 2473"/>
                  <a:gd name="T28" fmla="*/ 1483 w 1831"/>
                  <a:gd name="T29" fmla="*/ 899 h 2473"/>
                  <a:gd name="T30" fmla="*/ 1354 w 1831"/>
                  <a:gd name="T31" fmla="*/ 1025 h 2473"/>
                  <a:gd name="T32" fmla="*/ 1310 w 1831"/>
                  <a:gd name="T33" fmla="*/ 1081 h 2473"/>
                  <a:gd name="T34" fmla="*/ 1370 w 1831"/>
                  <a:gd name="T35" fmla="*/ 1202 h 2473"/>
                  <a:gd name="T36" fmla="*/ 1231 w 1831"/>
                  <a:gd name="T37" fmla="*/ 1332 h 2473"/>
                  <a:gd name="T38" fmla="*/ 1144 w 1831"/>
                  <a:gd name="T39" fmla="*/ 1483 h 2473"/>
                  <a:gd name="T40" fmla="*/ 1174 w 1831"/>
                  <a:gd name="T41" fmla="*/ 1604 h 2473"/>
                  <a:gd name="T42" fmla="*/ 1111 w 1831"/>
                  <a:gd name="T43" fmla="*/ 1693 h 2473"/>
                  <a:gd name="T44" fmla="*/ 1074 w 1831"/>
                  <a:gd name="T45" fmla="*/ 1811 h 2473"/>
                  <a:gd name="T46" fmla="*/ 1012 w 1831"/>
                  <a:gd name="T47" fmla="*/ 1899 h 2473"/>
                  <a:gd name="T48" fmla="*/ 978 w 1831"/>
                  <a:gd name="T49" fmla="*/ 2081 h 2473"/>
                  <a:gd name="T50" fmla="*/ 948 w 1831"/>
                  <a:gd name="T51" fmla="*/ 2209 h 2473"/>
                  <a:gd name="T52" fmla="*/ 924 w 1831"/>
                  <a:gd name="T53" fmla="*/ 2272 h 2473"/>
                  <a:gd name="T54" fmla="*/ 926 w 1831"/>
                  <a:gd name="T55" fmla="*/ 2401 h 2473"/>
                  <a:gd name="T56" fmla="*/ 817 w 1831"/>
                  <a:gd name="T57" fmla="*/ 2366 h 2473"/>
                  <a:gd name="T58" fmla="*/ 678 w 1831"/>
                  <a:gd name="T59" fmla="*/ 2378 h 2473"/>
                  <a:gd name="T60" fmla="*/ 557 w 1831"/>
                  <a:gd name="T61" fmla="*/ 2430 h 2473"/>
                  <a:gd name="T62" fmla="*/ 464 w 1831"/>
                  <a:gd name="T63" fmla="*/ 2441 h 2473"/>
                  <a:gd name="T64" fmla="*/ 340 w 1831"/>
                  <a:gd name="T65" fmla="*/ 2433 h 2473"/>
                  <a:gd name="T66" fmla="*/ 346 w 1831"/>
                  <a:gd name="T67" fmla="*/ 2365 h 2473"/>
                  <a:gd name="T68" fmla="*/ 485 w 1831"/>
                  <a:gd name="T69" fmla="*/ 2195 h 2473"/>
                  <a:gd name="T70" fmla="*/ 489 w 1831"/>
                  <a:gd name="T71" fmla="*/ 2120 h 2473"/>
                  <a:gd name="T72" fmla="*/ 342 w 1831"/>
                  <a:gd name="T73" fmla="*/ 2122 h 2473"/>
                  <a:gd name="T74" fmla="*/ 217 w 1831"/>
                  <a:gd name="T75" fmla="*/ 2094 h 2473"/>
                  <a:gd name="T76" fmla="*/ 170 w 1831"/>
                  <a:gd name="T77" fmla="*/ 1966 h 2473"/>
                  <a:gd name="T78" fmla="*/ 256 w 1831"/>
                  <a:gd name="T79" fmla="*/ 1772 h 2473"/>
                  <a:gd name="T80" fmla="*/ 180 w 1831"/>
                  <a:gd name="T81" fmla="*/ 1733 h 2473"/>
                  <a:gd name="T82" fmla="*/ 220 w 1831"/>
                  <a:gd name="T83" fmla="*/ 1589 h 2473"/>
                  <a:gd name="T84" fmla="*/ 123 w 1831"/>
                  <a:gd name="T85" fmla="*/ 1470 h 2473"/>
                  <a:gd name="T86" fmla="*/ 108 w 1831"/>
                  <a:gd name="T87" fmla="*/ 1296 h 2473"/>
                  <a:gd name="T88" fmla="*/ 35 w 1831"/>
                  <a:gd name="T89" fmla="*/ 1249 h 2473"/>
                  <a:gd name="T90" fmla="*/ 8 w 1831"/>
                  <a:gd name="T91" fmla="*/ 1201 h 2473"/>
                  <a:gd name="T92" fmla="*/ 23 w 1831"/>
                  <a:gd name="T93" fmla="*/ 1103 h 2473"/>
                  <a:gd name="T94" fmla="*/ 145 w 1831"/>
                  <a:gd name="T95" fmla="*/ 949 h 2473"/>
                  <a:gd name="T96" fmla="*/ 189 w 1831"/>
                  <a:gd name="T97" fmla="*/ 871 h 2473"/>
                  <a:gd name="T98" fmla="*/ 218 w 1831"/>
                  <a:gd name="T99" fmla="*/ 758 h 2473"/>
                  <a:gd name="T100" fmla="*/ 193 w 1831"/>
                  <a:gd name="T101" fmla="*/ 671 h 2473"/>
                  <a:gd name="T102" fmla="*/ 139 w 1831"/>
                  <a:gd name="T103" fmla="*/ 551 h 2473"/>
                  <a:gd name="T104" fmla="*/ 189 w 1831"/>
                  <a:gd name="T105" fmla="*/ 429 h 2473"/>
                  <a:gd name="T106" fmla="*/ 313 w 1831"/>
                  <a:gd name="T107" fmla="*/ 376 h 2473"/>
                  <a:gd name="T108" fmla="*/ 473 w 1831"/>
                  <a:gd name="T109" fmla="*/ 318 h 2473"/>
                  <a:gd name="T110" fmla="*/ 486 w 1831"/>
                  <a:gd name="T111" fmla="*/ 284 h 2473"/>
                  <a:gd name="T112" fmla="*/ 556 w 1831"/>
                  <a:gd name="T113" fmla="*/ 260 h 2473"/>
                  <a:gd name="T114" fmla="*/ 611 w 1831"/>
                  <a:gd name="T115" fmla="*/ 219 h 2473"/>
                  <a:gd name="T116" fmla="*/ 759 w 1831"/>
                  <a:gd name="T117" fmla="*/ 124 h 2473"/>
                  <a:gd name="T118" fmla="*/ 914 w 1831"/>
                  <a:gd name="T119" fmla="*/ 123 h 2473"/>
                  <a:gd name="T120" fmla="*/ 1065 w 1831"/>
                  <a:gd name="T121" fmla="*/ 39 h 2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1"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8" name="任意多边形 7"/>
              <p:cNvSpPr>
                <a:spLocks noEditPoints="1"/>
              </p:cNvSpPr>
              <p:nvPr/>
            </p:nvSpPr>
            <p:spPr bwMode="auto">
              <a:xfrm>
                <a:off x="5547441" y="6877528"/>
                <a:ext cx="74895" cy="59916"/>
              </a:xfrm>
              <a:custGeom>
                <a:avLst/>
                <a:gdLst>
                  <a:gd name="T0" fmla="*/ 154 w 213"/>
                  <a:gd name="T1" fmla="*/ 3 h 153"/>
                  <a:gd name="T2" fmla="*/ 166 w 213"/>
                  <a:gd name="T3" fmla="*/ 5 h 153"/>
                  <a:gd name="T4" fmla="*/ 175 w 213"/>
                  <a:gd name="T5" fmla="*/ 13 h 153"/>
                  <a:gd name="T6" fmla="*/ 182 w 213"/>
                  <a:gd name="T7" fmla="*/ 17 h 153"/>
                  <a:gd name="T8" fmla="*/ 162 w 213"/>
                  <a:gd name="T9" fmla="*/ 26 h 153"/>
                  <a:gd name="T10" fmla="*/ 132 w 213"/>
                  <a:gd name="T11" fmla="*/ 33 h 153"/>
                  <a:gd name="T12" fmla="*/ 135 w 213"/>
                  <a:gd name="T13" fmla="*/ 43 h 153"/>
                  <a:gd name="T14" fmla="*/ 141 w 213"/>
                  <a:gd name="T15" fmla="*/ 55 h 153"/>
                  <a:gd name="T16" fmla="*/ 151 w 213"/>
                  <a:gd name="T17" fmla="*/ 46 h 153"/>
                  <a:gd name="T18" fmla="*/ 169 w 213"/>
                  <a:gd name="T19" fmla="*/ 40 h 153"/>
                  <a:gd name="T20" fmla="*/ 180 w 213"/>
                  <a:gd name="T21" fmla="*/ 29 h 153"/>
                  <a:gd name="T22" fmla="*/ 189 w 213"/>
                  <a:gd name="T23" fmla="*/ 28 h 153"/>
                  <a:gd name="T24" fmla="*/ 195 w 213"/>
                  <a:gd name="T25" fmla="*/ 38 h 153"/>
                  <a:gd name="T26" fmla="*/ 200 w 213"/>
                  <a:gd name="T27" fmla="*/ 41 h 153"/>
                  <a:gd name="T28" fmla="*/ 209 w 213"/>
                  <a:gd name="T29" fmla="*/ 34 h 153"/>
                  <a:gd name="T30" fmla="*/ 212 w 213"/>
                  <a:gd name="T31" fmla="*/ 46 h 153"/>
                  <a:gd name="T32" fmla="*/ 204 w 213"/>
                  <a:gd name="T33" fmla="*/ 63 h 153"/>
                  <a:gd name="T34" fmla="*/ 188 w 213"/>
                  <a:gd name="T35" fmla="*/ 60 h 153"/>
                  <a:gd name="T36" fmla="*/ 168 w 213"/>
                  <a:gd name="T37" fmla="*/ 60 h 153"/>
                  <a:gd name="T38" fmla="*/ 167 w 213"/>
                  <a:gd name="T39" fmla="*/ 78 h 153"/>
                  <a:gd name="T40" fmla="*/ 177 w 213"/>
                  <a:gd name="T41" fmla="*/ 89 h 153"/>
                  <a:gd name="T42" fmla="*/ 183 w 213"/>
                  <a:gd name="T43" fmla="*/ 117 h 153"/>
                  <a:gd name="T44" fmla="*/ 179 w 213"/>
                  <a:gd name="T45" fmla="*/ 118 h 153"/>
                  <a:gd name="T46" fmla="*/ 170 w 213"/>
                  <a:gd name="T47" fmla="*/ 102 h 153"/>
                  <a:gd name="T48" fmla="*/ 158 w 213"/>
                  <a:gd name="T49" fmla="*/ 105 h 153"/>
                  <a:gd name="T50" fmla="*/ 162 w 213"/>
                  <a:gd name="T51" fmla="*/ 133 h 153"/>
                  <a:gd name="T52" fmla="*/ 149 w 213"/>
                  <a:gd name="T53" fmla="*/ 146 h 153"/>
                  <a:gd name="T54" fmla="*/ 126 w 213"/>
                  <a:gd name="T55" fmla="*/ 141 h 153"/>
                  <a:gd name="T56" fmla="*/ 120 w 213"/>
                  <a:gd name="T57" fmla="*/ 146 h 153"/>
                  <a:gd name="T58" fmla="*/ 113 w 213"/>
                  <a:gd name="T59" fmla="*/ 152 h 153"/>
                  <a:gd name="T60" fmla="*/ 108 w 213"/>
                  <a:gd name="T61" fmla="*/ 146 h 153"/>
                  <a:gd name="T62" fmla="*/ 112 w 213"/>
                  <a:gd name="T63" fmla="*/ 121 h 153"/>
                  <a:gd name="T64" fmla="*/ 111 w 213"/>
                  <a:gd name="T65" fmla="*/ 108 h 153"/>
                  <a:gd name="T66" fmla="*/ 123 w 213"/>
                  <a:gd name="T67" fmla="*/ 108 h 153"/>
                  <a:gd name="T68" fmla="*/ 133 w 213"/>
                  <a:gd name="T69" fmla="*/ 105 h 153"/>
                  <a:gd name="T70" fmla="*/ 131 w 213"/>
                  <a:gd name="T71" fmla="*/ 99 h 153"/>
                  <a:gd name="T72" fmla="*/ 122 w 213"/>
                  <a:gd name="T73" fmla="*/ 95 h 153"/>
                  <a:gd name="T74" fmla="*/ 112 w 213"/>
                  <a:gd name="T75" fmla="*/ 73 h 153"/>
                  <a:gd name="T76" fmla="*/ 91 w 213"/>
                  <a:gd name="T77" fmla="*/ 70 h 153"/>
                  <a:gd name="T78" fmla="*/ 48 w 213"/>
                  <a:gd name="T79" fmla="*/ 76 h 153"/>
                  <a:gd name="T80" fmla="*/ 19 w 213"/>
                  <a:gd name="T81" fmla="*/ 73 h 153"/>
                  <a:gd name="T82" fmla="*/ 20 w 213"/>
                  <a:gd name="T83" fmla="*/ 60 h 153"/>
                  <a:gd name="T84" fmla="*/ 56 w 213"/>
                  <a:gd name="T85" fmla="*/ 34 h 153"/>
                  <a:gd name="T86" fmla="*/ 75 w 213"/>
                  <a:gd name="T87" fmla="*/ 27 h 153"/>
                  <a:gd name="T88" fmla="*/ 81 w 213"/>
                  <a:gd name="T89" fmla="*/ 14 h 153"/>
                  <a:gd name="T90" fmla="*/ 116 w 213"/>
                  <a:gd name="T91" fmla="*/ 3 h 153"/>
                  <a:gd name="T92" fmla="*/ 3 w 213"/>
                  <a:gd name="T93" fmla="*/ 128 h 153"/>
                  <a:gd name="T94" fmla="*/ 26 w 213"/>
                  <a:gd name="T95" fmla="*/ 112 h 153"/>
                  <a:gd name="T96" fmla="*/ 54 w 213"/>
                  <a:gd name="T97" fmla="*/ 99 h 153"/>
                  <a:gd name="T98" fmla="*/ 74 w 213"/>
                  <a:gd name="T99" fmla="*/ 83 h 153"/>
                  <a:gd name="T100" fmla="*/ 79 w 213"/>
                  <a:gd name="T101" fmla="*/ 86 h 153"/>
                  <a:gd name="T102" fmla="*/ 72 w 213"/>
                  <a:gd name="T103" fmla="*/ 102 h 153"/>
                  <a:gd name="T104" fmla="*/ 70 w 213"/>
                  <a:gd name="T105" fmla="*/ 117 h 153"/>
                  <a:gd name="T106" fmla="*/ 63 w 213"/>
                  <a:gd name="T107" fmla="*/ 123 h 153"/>
                  <a:gd name="T108" fmla="*/ 66 w 213"/>
                  <a:gd name="T109" fmla="*/ 137 h 153"/>
                  <a:gd name="T110" fmla="*/ 57 w 213"/>
                  <a:gd name="T111" fmla="*/ 142 h 153"/>
                  <a:gd name="T112" fmla="*/ 45 w 213"/>
                  <a:gd name="T113" fmla="*/ 134 h 153"/>
                  <a:gd name="T114" fmla="*/ 35 w 213"/>
                  <a:gd name="T115" fmla="*/ 139 h 153"/>
                  <a:gd name="T116" fmla="*/ 10 w 213"/>
                  <a:gd name="T117" fmla="*/ 149 h 153"/>
                  <a:gd name="T118" fmla="*/ 0 w 213"/>
                  <a:gd name="T119" fmla="*/ 1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9" name="上海"/>
              <p:cNvSpPr>
                <a:spLocks noEditPoints="1"/>
              </p:cNvSpPr>
              <p:nvPr/>
            </p:nvSpPr>
            <p:spPr bwMode="auto">
              <a:xfrm>
                <a:off x="6299541" y="5573571"/>
                <a:ext cx="119831" cy="147426"/>
              </a:xfrm>
              <a:custGeom>
                <a:avLst/>
                <a:gdLst>
                  <a:gd name="T0" fmla="*/ 121 w 357"/>
                  <a:gd name="T1" fmla="*/ 465 h 494"/>
                  <a:gd name="T2" fmla="*/ 98 w 357"/>
                  <a:gd name="T3" fmla="*/ 454 h 494"/>
                  <a:gd name="T4" fmla="*/ 48 w 357"/>
                  <a:gd name="T5" fmla="*/ 449 h 494"/>
                  <a:gd name="T6" fmla="*/ 30 w 357"/>
                  <a:gd name="T7" fmla="*/ 439 h 494"/>
                  <a:gd name="T8" fmla="*/ 25 w 357"/>
                  <a:gd name="T9" fmla="*/ 416 h 494"/>
                  <a:gd name="T10" fmla="*/ 22 w 357"/>
                  <a:gd name="T11" fmla="*/ 373 h 494"/>
                  <a:gd name="T12" fmla="*/ 11 w 357"/>
                  <a:gd name="T13" fmla="*/ 365 h 494"/>
                  <a:gd name="T14" fmla="*/ 0 w 357"/>
                  <a:gd name="T15" fmla="*/ 366 h 494"/>
                  <a:gd name="T16" fmla="*/ 5 w 357"/>
                  <a:gd name="T17" fmla="*/ 342 h 494"/>
                  <a:gd name="T18" fmla="*/ 32 w 357"/>
                  <a:gd name="T19" fmla="*/ 302 h 494"/>
                  <a:gd name="T20" fmla="*/ 46 w 357"/>
                  <a:gd name="T21" fmla="*/ 247 h 494"/>
                  <a:gd name="T22" fmla="*/ 50 w 357"/>
                  <a:gd name="T23" fmla="*/ 184 h 494"/>
                  <a:gd name="T24" fmla="*/ 80 w 357"/>
                  <a:gd name="T25" fmla="*/ 157 h 494"/>
                  <a:gd name="T26" fmla="*/ 113 w 357"/>
                  <a:gd name="T27" fmla="*/ 146 h 494"/>
                  <a:gd name="T28" fmla="*/ 163 w 357"/>
                  <a:gd name="T29" fmla="*/ 164 h 494"/>
                  <a:gd name="T30" fmla="*/ 199 w 357"/>
                  <a:gd name="T31" fmla="*/ 184 h 494"/>
                  <a:gd name="T32" fmla="*/ 233 w 357"/>
                  <a:gd name="T33" fmla="*/ 200 h 494"/>
                  <a:gd name="T34" fmla="*/ 287 w 357"/>
                  <a:gd name="T35" fmla="*/ 241 h 494"/>
                  <a:gd name="T36" fmla="*/ 325 w 357"/>
                  <a:gd name="T37" fmla="*/ 298 h 494"/>
                  <a:gd name="T38" fmla="*/ 350 w 357"/>
                  <a:gd name="T39" fmla="*/ 340 h 494"/>
                  <a:gd name="T40" fmla="*/ 357 w 357"/>
                  <a:gd name="T41" fmla="*/ 372 h 494"/>
                  <a:gd name="T42" fmla="*/ 348 w 357"/>
                  <a:gd name="T43" fmla="*/ 402 h 494"/>
                  <a:gd name="T44" fmla="*/ 323 w 357"/>
                  <a:gd name="T45" fmla="*/ 411 h 494"/>
                  <a:gd name="T46" fmla="*/ 265 w 357"/>
                  <a:gd name="T47" fmla="*/ 409 h 494"/>
                  <a:gd name="T48" fmla="*/ 215 w 357"/>
                  <a:gd name="T49" fmla="*/ 421 h 494"/>
                  <a:gd name="T50" fmla="*/ 192 w 357"/>
                  <a:gd name="T51" fmla="*/ 448 h 494"/>
                  <a:gd name="T52" fmla="*/ 171 w 357"/>
                  <a:gd name="T53" fmla="*/ 472 h 494"/>
                  <a:gd name="T54" fmla="*/ 71 w 357"/>
                  <a:gd name="T55" fmla="*/ 6 h 494"/>
                  <a:gd name="T56" fmla="*/ 99 w 357"/>
                  <a:gd name="T57" fmla="*/ 0 h 494"/>
                  <a:gd name="T58" fmla="*/ 144 w 357"/>
                  <a:gd name="T59" fmla="*/ 25 h 494"/>
                  <a:gd name="T60" fmla="*/ 190 w 357"/>
                  <a:gd name="T61" fmla="*/ 45 h 494"/>
                  <a:gd name="T62" fmla="*/ 213 w 357"/>
                  <a:gd name="T63" fmla="*/ 62 h 494"/>
                  <a:gd name="T64" fmla="*/ 266 w 357"/>
                  <a:gd name="T65" fmla="*/ 84 h 494"/>
                  <a:gd name="T66" fmla="*/ 304 w 357"/>
                  <a:gd name="T67" fmla="*/ 92 h 494"/>
                  <a:gd name="T68" fmla="*/ 313 w 357"/>
                  <a:gd name="T69" fmla="*/ 99 h 494"/>
                  <a:gd name="T70" fmla="*/ 314 w 357"/>
                  <a:gd name="T71" fmla="*/ 112 h 494"/>
                  <a:gd name="T72" fmla="*/ 284 w 357"/>
                  <a:gd name="T73" fmla="*/ 137 h 494"/>
                  <a:gd name="T74" fmla="*/ 260 w 357"/>
                  <a:gd name="T75" fmla="*/ 135 h 494"/>
                  <a:gd name="T76" fmla="*/ 188 w 357"/>
                  <a:gd name="T77" fmla="*/ 106 h 494"/>
                  <a:gd name="T78" fmla="*/ 125 w 357"/>
                  <a:gd name="T79" fmla="*/ 84 h 494"/>
                  <a:gd name="T80" fmla="*/ 98 w 357"/>
                  <a:gd name="T81" fmla="*/ 71 h 494"/>
                  <a:gd name="T82" fmla="*/ 51 w 357"/>
                  <a:gd name="T83" fmla="*/ 42 h 494"/>
                  <a:gd name="T84" fmla="*/ 43 w 357"/>
                  <a:gd name="T85" fmla="*/ 31 h 494"/>
                  <a:gd name="T86" fmla="*/ 46 w 357"/>
                  <a:gd name="T87" fmla="*/ 20 h 494"/>
                  <a:gd name="T88" fmla="*/ 71 w 357"/>
                  <a:gd name="T89" fmla="*/ 6 h 494"/>
                  <a:gd name="T90" fmla="*/ 215 w 357"/>
                  <a:gd name="T91" fmla="*/ 162 h 494"/>
                  <a:gd name="T92" fmla="*/ 222 w 357"/>
                  <a:gd name="T93" fmla="*/ 157 h 494"/>
                  <a:gd name="T94" fmla="*/ 260 w 357"/>
                  <a:gd name="T95" fmla="*/ 166 h 494"/>
                  <a:gd name="T96" fmla="*/ 282 w 357"/>
                  <a:gd name="T97" fmla="*/ 183 h 494"/>
                  <a:gd name="T98" fmla="*/ 278 w 357"/>
                  <a:gd name="T99" fmla="*/ 193 h 494"/>
                  <a:gd name="T100" fmla="*/ 253 w 357"/>
                  <a:gd name="T101" fmla="*/ 183 h 494"/>
                  <a:gd name="T102" fmla="*/ 289 w 357"/>
                  <a:gd name="T103" fmla="*/ 175 h 494"/>
                  <a:gd name="T104" fmla="*/ 293 w 357"/>
                  <a:gd name="T105" fmla="*/ 171 h 494"/>
                  <a:gd name="T106" fmla="*/ 319 w 357"/>
                  <a:gd name="T107" fmla="*/ 189 h 494"/>
                  <a:gd name="T108" fmla="*/ 315 w 357"/>
                  <a:gd name="T109" fmla="*/ 194 h 494"/>
                  <a:gd name="T110" fmla="*/ 295 w 357"/>
                  <a:gd name="T111" fmla="*/ 187 h 494"/>
                  <a:gd name="T112" fmla="*/ 289 w 357"/>
                  <a:gd name="T113" fmla="*/ 17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 h="494">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10" name="黑龙江"/>
              <p:cNvSpPr/>
              <p:nvPr/>
            </p:nvSpPr>
            <p:spPr bwMode="auto">
              <a:xfrm>
                <a:off x="6003557" y="2641992"/>
                <a:ext cx="1294496" cy="1231425"/>
              </a:xfrm>
              <a:custGeom>
                <a:avLst/>
                <a:gdLst>
                  <a:gd name="T0" fmla="*/ 385 w 4137"/>
                  <a:gd name="T1" fmla="*/ 68 h 3992"/>
                  <a:gd name="T2" fmla="*/ 616 w 4137"/>
                  <a:gd name="T3" fmla="*/ 2 h 3992"/>
                  <a:gd name="T4" fmla="*/ 893 w 4137"/>
                  <a:gd name="T5" fmla="*/ 105 h 3992"/>
                  <a:gd name="T6" fmla="*/ 1227 w 4137"/>
                  <a:gd name="T7" fmla="*/ 198 h 3992"/>
                  <a:gd name="T8" fmla="*/ 1337 w 4137"/>
                  <a:gd name="T9" fmla="*/ 327 h 3992"/>
                  <a:gd name="T10" fmla="*/ 1458 w 4137"/>
                  <a:gd name="T11" fmla="*/ 485 h 3992"/>
                  <a:gd name="T12" fmla="*/ 1574 w 4137"/>
                  <a:gd name="T13" fmla="*/ 700 h 3992"/>
                  <a:gd name="T14" fmla="*/ 1623 w 4137"/>
                  <a:gd name="T15" fmla="*/ 786 h 3992"/>
                  <a:gd name="T16" fmla="*/ 1780 w 4137"/>
                  <a:gd name="T17" fmla="*/ 1046 h 3992"/>
                  <a:gd name="T18" fmla="*/ 1874 w 4137"/>
                  <a:gd name="T19" fmla="*/ 1293 h 3992"/>
                  <a:gd name="T20" fmla="*/ 2045 w 4137"/>
                  <a:gd name="T21" fmla="*/ 1461 h 3992"/>
                  <a:gd name="T22" fmla="*/ 2302 w 4137"/>
                  <a:gd name="T23" fmla="*/ 1468 h 3992"/>
                  <a:gd name="T24" fmla="*/ 2485 w 4137"/>
                  <a:gd name="T25" fmla="*/ 1457 h 3992"/>
                  <a:gd name="T26" fmla="*/ 2681 w 4137"/>
                  <a:gd name="T27" fmla="*/ 1624 h 3992"/>
                  <a:gd name="T28" fmla="*/ 2844 w 4137"/>
                  <a:gd name="T29" fmla="*/ 1695 h 3992"/>
                  <a:gd name="T30" fmla="*/ 2942 w 4137"/>
                  <a:gd name="T31" fmla="*/ 1854 h 3992"/>
                  <a:gd name="T32" fmla="*/ 3074 w 4137"/>
                  <a:gd name="T33" fmla="*/ 2101 h 3992"/>
                  <a:gd name="T34" fmla="*/ 3345 w 4137"/>
                  <a:gd name="T35" fmla="*/ 2034 h 3992"/>
                  <a:gd name="T36" fmla="*/ 3520 w 4137"/>
                  <a:gd name="T37" fmla="*/ 1878 h 3992"/>
                  <a:gd name="T38" fmla="*/ 3652 w 4137"/>
                  <a:gd name="T39" fmla="*/ 1771 h 3992"/>
                  <a:gd name="T40" fmla="*/ 3909 w 4137"/>
                  <a:gd name="T41" fmla="*/ 1599 h 3992"/>
                  <a:gd name="T42" fmla="*/ 4124 w 4137"/>
                  <a:gd name="T43" fmla="*/ 1502 h 3992"/>
                  <a:gd name="T44" fmla="*/ 4074 w 4137"/>
                  <a:gd name="T45" fmla="*/ 1766 h 3992"/>
                  <a:gd name="T46" fmla="*/ 4009 w 4137"/>
                  <a:gd name="T47" fmla="*/ 2032 h 3992"/>
                  <a:gd name="T48" fmla="*/ 3993 w 4137"/>
                  <a:gd name="T49" fmla="*/ 2413 h 3992"/>
                  <a:gd name="T50" fmla="*/ 3947 w 4137"/>
                  <a:gd name="T51" fmla="*/ 2706 h 3992"/>
                  <a:gd name="T52" fmla="*/ 3915 w 4137"/>
                  <a:gd name="T53" fmla="*/ 3042 h 3992"/>
                  <a:gd name="T54" fmla="*/ 3518 w 4137"/>
                  <a:gd name="T55" fmla="*/ 3043 h 3992"/>
                  <a:gd name="T56" fmla="*/ 3363 w 4137"/>
                  <a:gd name="T57" fmla="*/ 3261 h 3992"/>
                  <a:gd name="T58" fmla="*/ 3446 w 4137"/>
                  <a:gd name="T59" fmla="*/ 3579 h 3992"/>
                  <a:gd name="T60" fmla="*/ 3484 w 4137"/>
                  <a:gd name="T61" fmla="*/ 3907 h 3992"/>
                  <a:gd name="T62" fmla="*/ 3256 w 4137"/>
                  <a:gd name="T63" fmla="*/ 3855 h 3992"/>
                  <a:gd name="T64" fmla="*/ 3121 w 4137"/>
                  <a:gd name="T65" fmla="*/ 3790 h 3992"/>
                  <a:gd name="T66" fmla="*/ 2932 w 4137"/>
                  <a:gd name="T67" fmla="*/ 3832 h 3992"/>
                  <a:gd name="T68" fmla="*/ 2812 w 4137"/>
                  <a:gd name="T69" fmla="*/ 3991 h 3992"/>
                  <a:gd name="T70" fmla="*/ 2588 w 4137"/>
                  <a:gd name="T71" fmla="*/ 3700 h 3992"/>
                  <a:gd name="T72" fmla="*/ 2480 w 4137"/>
                  <a:gd name="T73" fmla="*/ 3784 h 3992"/>
                  <a:gd name="T74" fmla="*/ 2322 w 4137"/>
                  <a:gd name="T75" fmla="*/ 3737 h 3992"/>
                  <a:gd name="T76" fmla="*/ 2178 w 4137"/>
                  <a:gd name="T77" fmla="*/ 3632 h 3992"/>
                  <a:gd name="T78" fmla="*/ 2098 w 4137"/>
                  <a:gd name="T79" fmla="*/ 3465 h 3992"/>
                  <a:gd name="T80" fmla="*/ 1802 w 4137"/>
                  <a:gd name="T81" fmla="*/ 3460 h 3992"/>
                  <a:gd name="T82" fmla="*/ 1598 w 4137"/>
                  <a:gd name="T83" fmla="*/ 3370 h 3992"/>
                  <a:gd name="T84" fmla="*/ 1383 w 4137"/>
                  <a:gd name="T85" fmla="*/ 3393 h 3992"/>
                  <a:gd name="T86" fmla="*/ 1134 w 4137"/>
                  <a:gd name="T87" fmla="*/ 3214 h 3992"/>
                  <a:gd name="T88" fmla="*/ 974 w 4137"/>
                  <a:gd name="T89" fmla="*/ 3093 h 3992"/>
                  <a:gd name="T90" fmla="*/ 869 w 4137"/>
                  <a:gd name="T91" fmla="*/ 2964 h 3992"/>
                  <a:gd name="T92" fmla="*/ 961 w 4137"/>
                  <a:gd name="T93" fmla="*/ 2837 h 3992"/>
                  <a:gd name="T94" fmla="*/ 855 w 4137"/>
                  <a:gd name="T95" fmla="*/ 2860 h 3992"/>
                  <a:gd name="T96" fmla="*/ 705 w 4137"/>
                  <a:gd name="T97" fmla="*/ 2767 h 3992"/>
                  <a:gd name="T98" fmla="*/ 803 w 4137"/>
                  <a:gd name="T99" fmla="*/ 2410 h 3992"/>
                  <a:gd name="T100" fmla="*/ 1094 w 4137"/>
                  <a:gd name="T101" fmla="*/ 2176 h 3992"/>
                  <a:gd name="T102" fmla="*/ 1163 w 4137"/>
                  <a:gd name="T103" fmla="*/ 1909 h 3992"/>
                  <a:gd name="T104" fmla="*/ 1242 w 4137"/>
                  <a:gd name="T105" fmla="*/ 1570 h 3992"/>
                  <a:gd name="T106" fmla="*/ 1302 w 4137"/>
                  <a:gd name="T107" fmla="*/ 1221 h 3992"/>
                  <a:gd name="T108" fmla="*/ 1361 w 4137"/>
                  <a:gd name="T109" fmla="*/ 926 h 3992"/>
                  <a:gd name="T110" fmla="*/ 1089 w 4137"/>
                  <a:gd name="T111" fmla="*/ 774 h 3992"/>
                  <a:gd name="T112" fmla="*/ 912 w 4137"/>
                  <a:gd name="T113" fmla="*/ 916 h 3992"/>
                  <a:gd name="T114" fmla="*/ 669 w 4137"/>
                  <a:gd name="T115" fmla="*/ 959 h 3992"/>
                  <a:gd name="T116" fmla="*/ 505 w 4137"/>
                  <a:gd name="T117" fmla="*/ 840 h 3992"/>
                  <a:gd name="T118" fmla="*/ 429 w 4137"/>
                  <a:gd name="T119" fmla="*/ 592 h 3992"/>
                  <a:gd name="T120" fmla="*/ 262 w 4137"/>
                  <a:gd name="T121" fmla="*/ 518 h 3992"/>
                  <a:gd name="T122" fmla="*/ 0 w 4137"/>
                  <a:gd name="T123" fmla="*/ 496 h 3992"/>
                  <a:gd name="T124" fmla="*/ 87 w 4137"/>
                  <a:gd name="T125" fmla="*/ 216 h 3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11" name="湖北"/>
              <p:cNvSpPr/>
              <p:nvPr/>
            </p:nvSpPr>
            <p:spPr bwMode="auto">
              <a:xfrm>
                <a:off x="4855258" y="5453740"/>
                <a:ext cx="901888" cy="564470"/>
              </a:xfrm>
              <a:custGeom>
                <a:avLst/>
                <a:gdLst>
                  <a:gd name="T0" fmla="*/ 2776 w 2869"/>
                  <a:gd name="T1" fmla="*/ 1214 h 1815"/>
                  <a:gd name="T2" fmla="*/ 2734 w 2869"/>
                  <a:gd name="T3" fmla="*/ 1076 h 1815"/>
                  <a:gd name="T4" fmla="*/ 2776 w 2869"/>
                  <a:gd name="T5" fmla="*/ 956 h 1815"/>
                  <a:gd name="T6" fmla="*/ 2706 w 2869"/>
                  <a:gd name="T7" fmla="*/ 850 h 1815"/>
                  <a:gd name="T8" fmla="*/ 2570 w 2869"/>
                  <a:gd name="T9" fmla="*/ 763 h 1815"/>
                  <a:gd name="T10" fmla="*/ 2494 w 2869"/>
                  <a:gd name="T11" fmla="*/ 724 h 1815"/>
                  <a:gd name="T12" fmla="*/ 2402 w 2869"/>
                  <a:gd name="T13" fmla="*/ 735 h 1815"/>
                  <a:gd name="T14" fmla="*/ 2267 w 2869"/>
                  <a:gd name="T15" fmla="*/ 659 h 1815"/>
                  <a:gd name="T16" fmla="*/ 2102 w 2869"/>
                  <a:gd name="T17" fmla="*/ 596 h 1815"/>
                  <a:gd name="T18" fmla="*/ 2015 w 2869"/>
                  <a:gd name="T19" fmla="*/ 592 h 1815"/>
                  <a:gd name="T20" fmla="*/ 1971 w 2869"/>
                  <a:gd name="T21" fmla="*/ 457 h 1815"/>
                  <a:gd name="T22" fmla="*/ 1939 w 2869"/>
                  <a:gd name="T23" fmla="*/ 341 h 1815"/>
                  <a:gd name="T24" fmla="*/ 1794 w 2869"/>
                  <a:gd name="T25" fmla="*/ 377 h 1815"/>
                  <a:gd name="T26" fmla="*/ 1662 w 2869"/>
                  <a:gd name="T27" fmla="*/ 364 h 1815"/>
                  <a:gd name="T28" fmla="*/ 1370 w 2869"/>
                  <a:gd name="T29" fmla="*/ 356 h 1815"/>
                  <a:gd name="T30" fmla="*/ 1187 w 2869"/>
                  <a:gd name="T31" fmla="*/ 289 h 1815"/>
                  <a:gd name="T32" fmla="*/ 1052 w 2869"/>
                  <a:gd name="T33" fmla="*/ 146 h 1815"/>
                  <a:gd name="T34" fmla="*/ 945 w 2869"/>
                  <a:gd name="T35" fmla="*/ 4 h 1815"/>
                  <a:gd name="T36" fmla="*/ 824 w 2869"/>
                  <a:gd name="T37" fmla="*/ 43 h 1815"/>
                  <a:gd name="T38" fmla="*/ 675 w 2869"/>
                  <a:gd name="T39" fmla="*/ 30 h 1815"/>
                  <a:gd name="T40" fmla="*/ 435 w 2869"/>
                  <a:gd name="T41" fmla="*/ 7 h 1815"/>
                  <a:gd name="T42" fmla="*/ 519 w 2869"/>
                  <a:gd name="T43" fmla="*/ 101 h 1815"/>
                  <a:gd name="T44" fmla="*/ 656 w 2869"/>
                  <a:gd name="T45" fmla="*/ 195 h 1815"/>
                  <a:gd name="T46" fmla="*/ 583 w 2869"/>
                  <a:gd name="T47" fmla="*/ 305 h 1815"/>
                  <a:gd name="T48" fmla="*/ 444 w 2869"/>
                  <a:gd name="T49" fmla="*/ 341 h 1815"/>
                  <a:gd name="T50" fmla="*/ 451 w 2869"/>
                  <a:gd name="T51" fmla="*/ 530 h 1815"/>
                  <a:gd name="T52" fmla="*/ 498 w 2869"/>
                  <a:gd name="T53" fmla="*/ 705 h 1815"/>
                  <a:gd name="T54" fmla="*/ 649 w 2869"/>
                  <a:gd name="T55" fmla="*/ 804 h 1815"/>
                  <a:gd name="T56" fmla="*/ 631 w 2869"/>
                  <a:gd name="T57" fmla="*/ 1055 h 1815"/>
                  <a:gd name="T58" fmla="*/ 453 w 2869"/>
                  <a:gd name="T59" fmla="*/ 1121 h 1815"/>
                  <a:gd name="T60" fmla="*/ 351 w 2869"/>
                  <a:gd name="T61" fmla="*/ 1154 h 1815"/>
                  <a:gd name="T62" fmla="*/ 233 w 2869"/>
                  <a:gd name="T63" fmla="*/ 1135 h 1815"/>
                  <a:gd name="T64" fmla="*/ 104 w 2869"/>
                  <a:gd name="T65" fmla="*/ 1164 h 1815"/>
                  <a:gd name="T66" fmla="*/ 44 w 2869"/>
                  <a:gd name="T67" fmla="*/ 1284 h 1815"/>
                  <a:gd name="T68" fmla="*/ 54 w 2869"/>
                  <a:gd name="T69" fmla="*/ 1462 h 1815"/>
                  <a:gd name="T70" fmla="*/ 54 w 2869"/>
                  <a:gd name="T71" fmla="*/ 1545 h 1815"/>
                  <a:gd name="T72" fmla="*/ 169 w 2869"/>
                  <a:gd name="T73" fmla="*/ 1580 h 1815"/>
                  <a:gd name="T74" fmla="*/ 213 w 2869"/>
                  <a:gd name="T75" fmla="*/ 1718 h 1815"/>
                  <a:gd name="T76" fmla="*/ 314 w 2869"/>
                  <a:gd name="T77" fmla="*/ 1807 h 1815"/>
                  <a:gd name="T78" fmla="*/ 359 w 2869"/>
                  <a:gd name="T79" fmla="*/ 1706 h 1815"/>
                  <a:gd name="T80" fmla="*/ 485 w 2869"/>
                  <a:gd name="T81" fmla="*/ 1586 h 1815"/>
                  <a:gd name="T82" fmla="*/ 672 w 2869"/>
                  <a:gd name="T83" fmla="*/ 1524 h 1815"/>
                  <a:gd name="T84" fmla="*/ 835 w 2869"/>
                  <a:gd name="T85" fmla="*/ 1528 h 1815"/>
                  <a:gd name="T86" fmla="*/ 776 w 2869"/>
                  <a:gd name="T87" fmla="*/ 1402 h 1815"/>
                  <a:gd name="T88" fmla="*/ 891 w 2869"/>
                  <a:gd name="T89" fmla="*/ 1362 h 1815"/>
                  <a:gd name="T90" fmla="*/ 1093 w 2869"/>
                  <a:gd name="T91" fmla="*/ 1429 h 1815"/>
                  <a:gd name="T92" fmla="*/ 1278 w 2869"/>
                  <a:gd name="T93" fmla="*/ 1471 h 1815"/>
                  <a:gd name="T94" fmla="*/ 1405 w 2869"/>
                  <a:gd name="T95" fmla="*/ 1574 h 1815"/>
                  <a:gd name="T96" fmla="*/ 1504 w 2869"/>
                  <a:gd name="T97" fmla="*/ 1589 h 1815"/>
                  <a:gd name="T98" fmla="*/ 1654 w 2869"/>
                  <a:gd name="T99" fmla="*/ 1511 h 1815"/>
                  <a:gd name="T100" fmla="*/ 1732 w 2869"/>
                  <a:gd name="T101" fmla="*/ 1543 h 1815"/>
                  <a:gd name="T102" fmla="*/ 1751 w 2869"/>
                  <a:gd name="T103" fmla="*/ 1646 h 1815"/>
                  <a:gd name="T104" fmla="*/ 1919 w 2869"/>
                  <a:gd name="T105" fmla="*/ 1478 h 1815"/>
                  <a:gd name="T106" fmla="*/ 1970 w 2869"/>
                  <a:gd name="T107" fmla="*/ 1598 h 1815"/>
                  <a:gd name="T108" fmla="*/ 1982 w 2869"/>
                  <a:gd name="T109" fmla="*/ 1733 h 1815"/>
                  <a:gd name="T110" fmla="*/ 2044 w 2869"/>
                  <a:gd name="T111" fmla="*/ 1796 h 1815"/>
                  <a:gd name="T112" fmla="*/ 2182 w 2869"/>
                  <a:gd name="T113" fmla="*/ 1726 h 1815"/>
                  <a:gd name="T114" fmla="*/ 2350 w 2869"/>
                  <a:gd name="T115" fmla="*/ 1644 h 1815"/>
                  <a:gd name="T116" fmla="*/ 2436 w 2869"/>
                  <a:gd name="T117" fmla="*/ 1588 h 1815"/>
                  <a:gd name="T118" fmla="*/ 2520 w 2869"/>
                  <a:gd name="T119" fmla="*/ 1573 h 1815"/>
                  <a:gd name="T120" fmla="*/ 2592 w 2869"/>
                  <a:gd name="T121" fmla="*/ 1519 h 1815"/>
                  <a:gd name="T122" fmla="*/ 2772 w 2869"/>
                  <a:gd name="T123" fmla="*/ 146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12" name="山东"/>
              <p:cNvSpPr/>
              <p:nvPr/>
            </p:nvSpPr>
            <p:spPr bwMode="auto">
              <a:xfrm>
                <a:off x="5569169" y="4737732"/>
                <a:ext cx="812015" cy="519533"/>
              </a:xfrm>
              <a:custGeom>
                <a:avLst/>
                <a:gdLst>
                  <a:gd name="T0" fmla="*/ 831 w 2606"/>
                  <a:gd name="T1" fmla="*/ 153 h 1671"/>
                  <a:gd name="T2" fmla="*/ 614 w 2606"/>
                  <a:gd name="T3" fmla="*/ 197 h 1671"/>
                  <a:gd name="T4" fmla="*/ 432 w 2606"/>
                  <a:gd name="T5" fmla="*/ 342 h 1671"/>
                  <a:gd name="T6" fmla="*/ 367 w 2606"/>
                  <a:gd name="T7" fmla="*/ 411 h 1671"/>
                  <a:gd name="T8" fmla="*/ 252 w 2606"/>
                  <a:gd name="T9" fmla="*/ 665 h 1671"/>
                  <a:gd name="T10" fmla="*/ 153 w 2606"/>
                  <a:gd name="T11" fmla="*/ 883 h 1671"/>
                  <a:gd name="T12" fmla="*/ 157 w 2606"/>
                  <a:gd name="T13" fmla="*/ 1075 h 1671"/>
                  <a:gd name="T14" fmla="*/ 237 w 2606"/>
                  <a:gd name="T15" fmla="*/ 1070 h 1671"/>
                  <a:gd name="T16" fmla="*/ 400 w 2606"/>
                  <a:gd name="T17" fmla="*/ 1024 h 1671"/>
                  <a:gd name="T18" fmla="*/ 286 w 2606"/>
                  <a:gd name="T19" fmla="*/ 1117 h 1671"/>
                  <a:gd name="T20" fmla="*/ 164 w 2606"/>
                  <a:gd name="T21" fmla="*/ 1251 h 1671"/>
                  <a:gd name="T22" fmla="*/ 27 w 2606"/>
                  <a:gd name="T23" fmla="*/ 1393 h 1671"/>
                  <a:gd name="T24" fmla="*/ 73 w 2606"/>
                  <a:gd name="T25" fmla="*/ 1491 h 1671"/>
                  <a:gd name="T26" fmla="*/ 213 w 2606"/>
                  <a:gd name="T27" fmla="*/ 1586 h 1671"/>
                  <a:gd name="T28" fmla="*/ 427 w 2606"/>
                  <a:gd name="T29" fmla="*/ 1633 h 1671"/>
                  <a:gd name="T30" fmla="*/ 550 w 2606"/>
                  <a:gd name="T31" fmla="*/ 1564 h 1671"/>
                  <a:gd name="T32" fmla="*/ 658 w 2606"/>
                  <a:gd name="T33" fmla="*/ 1426 h 1671"/>
                  <a:gd name="T34" fmla="*/ 701 w 2606"/>
                  <a:gd name="T35" fmla="*/ 1437 h 1671"/>
                  <a:gd name="T36" fmla="*/ 811 w 2606"/>
                  <a:gd name="T37" fmla="*/ 1602 h 1671"/>
                  <a:gd name="T38" fmla="*/ 1004 w 2606"/>
                  <a:gd name="T39" fmla="*/ 1657 h 1671"/>
                  <a:gd name="T40" fmla="*/ 1063 w 2606"/>
                  <a:gd name="T41" fmla="*/ 1579 h 1671"/>
                  <a:gd name="T42" fmla="*/ 1187 w 2606"/>
                  <a:gd name="T43" fmla="*/ 1652 h 1671"/>
                  <a:gd name="T44" fmla="*/ 1275 w 2606"/>
                  <a:gd name="T45" fmla="*/ 1602 h 1671"/>
                  <a:gd name="T46" fmla="*/ 1378 w 2606"/>
                  <a:gd name="T47" fmla="*/ 1499 h 1671"/>
                  <a:gd name="T48" fmla="*/ 1489 w 2606"/>
                  <a:gd name="T49" fmla="*/ 1343 h 1671"/>
                  <a:gd name="T50" fmla="*/ 1623 w 2606"/>
                  <a:gd name="T51" fmla="*/ 1208 h 1671"/>
                  <a:gd name="T52" fmla="*/ 1675 w 2606"/>
                  <a:gd name="T53" fmla="*/ 1085 h 1671"/>
                  <a:gd name="T54" fmla="*/ 1741 w 2606"/>
                  <a:gd name="T55" fmla="*/ 1026 h 1671"/>
                  <a:gd name="T56" fmla="*/ 1774 w 2606"/>
                  <a:gd name="T57" fmla="*/ 964 h 1671"/>
                  <a:gd name="T58" fmla="*/ 1824 w 2606"/>
                  <a:gd name="T59" fmla="*/ 913 h 1671"/>
                  <a:gd name="T60" fmla="*/ 1774 w 2606"/>
                  <a:gd name="T61" fmla="*/ 823 h 1671"/>
                  <a:gd name="T62" fmla="*/ 1847 w 2606"/>
                  <a:gd name="T63" fmla="*/ 800 h 1671"/>
                  <a:gd name="T64" fmla="*/ 1886 w 2606"/>
                  <a:gd name="T65" fmla="*/ 879 h 1671"/>
                  <a:gd name="T66" fmla="*/ 1982 w 2606"/>
                  <a:gd name="T67" fmla="*/ 800 h 1671"/>
                  <a:gd name="T68" fmla="*/ 2006 w 2606"/>
                  <a:gd name="T69" fmla="*/ 675 h 1671"/>
                  <a:gd name="T70" fmla="*/ 2040 w 2606"/>
                  <a:gd name="T71" fmla="*/ 681 h 1671"/>
                  <a:gd name="T72" fmla="*/ 1990 w 2606"/>
                  <a:gd name="T73" fmla="*/ 641 h 1671"/>
                  <a:gd name="T74" fmla="*/ 2059 w 2606"/>
                  <a:gd name="T75" fmla="*/ 628 h 1671"/>
                  <a:gd name="T76" fmla="*/ 2204 w 2606"/>
                  <a:gd name="T77" fmla="*/ 495 h 1671"/>
                  <a:gd name="T78" fmla="*/ 2241 w 2606"/>
                  <a:gd name="T79" fmla="*/ 531 h 1671"/>
                  <a:gd name="T80" fmla="*/ 2373 w 2606"/>
                  <a:gd name="T81" fmla="*/ 397 h 1671"/>
                  <a:gd name="T82" fmla="*/ 2440 w 2606"/>
                  <a:gd name="T83" fmla="*/ 381 h 1671"/>
                  <a:gd name="T84" fmla="*/ 2536 w 2606"/>
                  <a:gd name="T85" fmla="*/ 458 h 1671"/>
                  <a:gd name="T86" fmla="*/ 2541 w 2606"/>
                  <a:gd name="T87" fmla="*/ 376 h 1671"/>
                  <a:gd name="T88" fmla="*/ 2579 w 2606"/>
                  <a:gd name="T89" fmla="*/ 294 h 1671"/>
                  <a:gd name="T90" fmla="*/ 2592 w 2606"/>
                  <a:gd name="T91" fmla="*/ 187 h 1671"/>
                  <a:gd name="T92" fmla="*/ 2428 w 2606"/>
                  <a:gd name="T93" fmla="*/ 162 h 1671"/>
                  <a:gd name="T94" fmla="*/ 2347 w 2606"/>
                  <a:gd name="T95" fmla="*/ 220 h 1671"/>
                  <a:gd name="T96" fmla="*/ 2188 w 2606"/>
                  <a:gd name="T97" fmla="*/ 212 h 1671"/>
                  <a:gd name="T98" fmla="*/ 2070 w 2606"/>
                  <a:gd name="T99" fmla="*/ 138 h 1671"/>
                  <a:gd name="T100" fmla="*/ 1975 w 2606"/>
                  <a:gd name="T101" fmla="*/ 81 h 1671"/>
                  <a:gd name="T102" fmla="*/ 1761 w 2606"/>
                  <a:gd name="T103" fmla="*/ 159 h 1671"/>
                  <a:gd name="T104" fmla="*/ 1734 w 2606"/>
                  <a:gd name="T105" fmla="*/ 264 h 1671"/>
                  <a:gd name="T106" fmla="*/ 1665 w 2606"/>
                  <a:gd name="T107" fmla="*/ 376 h 1671"/>
                  <a:gd name="T108" fmla="*/ 1427 w 2606"/>
                  <a:gd name="T109" fmla="*/ 440 h 1671"/>
                  <a:gd name="T110" fmla="*/ 1344 w 2606"/>
                  <a:gd name="T111" fmla="*/ 226 h 1671"/>
                  <a:gd name="T112" fmla="*/ 1369 w 2606"/>
                  <a:gd name="T113" fmla="*/ 142 h 1671"/>
                  <a:gd name="T114" fmla="*/ 1251 w 2606"/>
                  <a:gd name="T115" fmla="*/ 4 h 1671"/>
                  <a:gd name="T116" fmla="*/ 1145 w 2606"/>
                  <a:gd name="T117" fmla="*/ 42 h 1671"/>
                  <a:gd name="T118" fmla="*/ 1023 w 2606"/>
                  <a:gd name="T119" fmla="*/ 115 h 1671"/>
                  <a:gd name="T120" fmla="*/ 961 w 2606"/>
                  <a:gd name="T121" fmla="*/ 51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6" h="1671">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13" name="安徽"/>
              <p:cNvSpPr/>
              <p:nvPr/>
            </p:nvSpPr>
            <p:spPr bwMode="auto">
              <a:xfrm>
                <a:off x="5603242" y="5235536"/>
                <a:ext cx="554221" cy="696915"/>
              </a:xfrm>
              <a:custGeom>
                <a:avLst/>
                <a:gdLst>
                  <a:gd name="T0" fmla="*/ 1649 w 1769"/>
                  <a:gd name="T1" fmla="*/ 1386 h 2242"/>
                  <a:gd name="T2" fmla="*/ 1461 w 1769"/>
                  <a:gd name="T3" fmla="*/ 1420 h 2242"/>
                  <a:gd name="T4" fmla="*/ 1473 w 1769"/>
                  <a:gd name="T5" fmla="*/ 1325 h 2242"/>
                  <a:gd name="T6" fmla="*/ 1439 w 1769"/>
                  <a:gd name="T7" fmla="*/ 1249 h 2242"/>
                  <a:gd name="T8" fmla="*/ 1392 w 1769"/>
                  <a:gd name="T9" fmla="*/ 1223 h 2242"/>
                  <a:gd name="T10" fmla="*/ 1288 w 1769"/>
                  <a:gd name="T11" fmla="*/ 1146 h 2242"/>
                  <a:gd name="T12" fmla="*/ 1360 w 1769"/>
                  <a:gd name="T13" fmla="*/ 1005 h 2242"/>
                  <a:gd name="T14" fmla="*/ 1344 w 1769"/>
                  <a:gd name="T15" fmla="*/ 878 h 2242"/>
                  <a:gd name="T16" fmla="*/ 1471 w 1769"/>
                  <a:gd name="T17" fmla="*/ 840 h 2242"/>
                  <a:gd name="T18" fmla="*/ 1553 w 1769"/>
                  <a:gd name="T19" fmla="*/ 767 h 2242"/>
                  <a:gd name="T20" fmla="*/ 1424 w 1769"/>
                  <a:gd name="T21" fmla="*/ 673 h 2242"/>
                  <a:gd name="T22" fmla="*/ 1371 w 1769"/>
                  <a:gd name="T23" fmla="*/ 774 h 2242"/>
                  <a:gd name="T24" fmla="*/ 1205 w 1769"/>
                  <a:gd name="T25" fmla="*/ 692 h 2242"/>
                  <a:gd name="T26" fmla="*/ 1137 w 1769"/>
                  <a:gd name="T27" fmla="*/ 604 h 2242"/>
                  <a:gd name="T28" fmla="*/ 1087 w 1769"/>
                  <a:gd name="T29" fmla="*/ 525 h 2242"/>
                  <a:gd name="T30" fmla="*/ 1130 w 1769"/>
                  <a:gd name="T31" fmla="*/ 414 h 2242"/>
                  <a:gd name="T32" fmla="*/ 997 w 1769"/>
                  <a:gd name="T33" fmla="*/ 364 h 2242"/>
                  <a:gd name="T34" fmla="*/ 950 w 1769"/>
                  <a:gd name="T35" fmla="*/ 270 h 2242"/>
                  <a:gd name="T36" fmla="*/ 873 w 1769"/>
                  <a:gd name="T37" fmla="*/ 247 h 2242"/>
                  <a:gd name="T38" fmla="*/ 730 w 1769"/>
                  <a:gd name="T39" fmla="*/ 208 h 2242"/>
                  <a:gd name="T40" fmla="*/ 648 w 1769"/>
                  <a:gd name="T41" fmla="*/ 99 h 2242"/>
                  <a:gd name="T42" fmla="*/ 482 w 1769"/>
                  <a:gd name="T43" fmla="*/ 0 h 2242"/>
                  <a:gd name="T44" fmla="*/ 456 w 1769"/>
                  <a:gd name="T45" fmla="*/ 137 h 2242"/>
                  <a:gd name="T46" fmla="*/ 553 w 1769"/>
                  <a:gd name="T47" fmla="*/ 232 h 2242"/>
                  <a:gd name="T48" fmla="*/ 519 w 1769"/>
                  <a:gd name="T49" fmla="*/ 357 h 2242"/>
                  <a:gd name="T50" fmla="*/ 391 w 1769"/>
                  <a:gd name="T51" fmla="*/ 371 h 2242"/>
                  <a:gd name="T52" fmla="*/ 284 w 1769"/>
                  <a:gd name="T53" fmla="*/ 272 h 2242"/>
                  <a:gd name="T54" fmla="*/ 230 w 1769"/>
                  <a:gd name="T55" fmla="*/ 364 h 2242"/>
                  <a:gd name="T56" fmla="*/ 235 w 1769"/>
                  <a:gd name="T57" fmla="*/ 488 h 2242"/>
                  <a:gd name="T58" fmla="*/ 147 w 1769"/>
                  <a:gd name="T59" fmla="*/ 617 h 2242"/>
                  <a:gd name="T60" fmla="*/ 12 w 1769"/>
                  <a:gd name="T61" fmla="*/ 694 h 2242"/>
                  <a:gd name="T62" fmla="*/ 37 w 1769"/>
                  <a:gd name="T63" fmla="*/ 796 h 2242"/>
                  <a:gd name="T64" fmla="*/ 106 w 1769"/>
                  <a:gd name="T65" fmla="*/ 902 h 2242"/>
                  <a:gd name="T66" fmla="*/ 193 w 1769"/>
                  <a:gd name="T67" fmla="*/ 941 h 2242"/>
                  <a:gd name="T68" fmla="*/ 311 w 1769"/>
                  <a:gd name="T69" fmla="*/ 959 h 2242"/>
                  <a:gd name="T70" fmla="*/ 366 w 1769"/>
                  <a:gd name="T71" fmla="*/ 944 h 2242"/>
                  <a:gd name="T72" fmla="*/ 383 w 1769"/>
                  <a:gd name="T73" fmla="*/ 1211 h 2242"/>
                  <a:gd name="T74" fmla="*/ 232 w 1769"/>
                  <a:gd name="T75" fmla="*/ 1329 h 2242"/>
                  <a:gd name="T76" fmla="*/ 261 w 1769"/>
                  <a:gd name="T77" fmla="*/ 1514 h 2242"/>
                  <a:gd name="T78" fmla="*/ 391 w 1769"/>
                  <a:gd name="T79" fmla="*/ 1542 h 2242"/>
                  <a:gd name="T80" fmla="*/ 406 w 1769"/>
                  <a:gd name="T81" fmla="*/ 1657 h 2242"/>
                  <a:gd name="T82" fmla="*/ 371 w 1769"/>
                  <a:gd name="T83" fmla="*/ 1763 h 2242"/>
                  <a:gd name="T84" fmla="*/ 415 w 1769"/>
                  <a:gd name="T85" fmla="*/ 1878 h 2242"/>
                  <a:gd name="T86" fmla="*/ 495 w 1769"/>
                  <a:gd name="T87" fmla="*/ 2046 h 2242"/>
                  <a:gd name="T88" fmla="*/ 580 w 1769"/>
                  <a:gd name="T89" fmla="*/ 2122 h 2242"/>
                  <a:gd name="T90" fmla="*/ 750 w 1769"/>
                  <a:gd name="T91" fmla="*/ 2007 h 2242"/>
                  <a:gd name="T92" fmla="*/ 740 w 1769"/>
                  <a:gd name="T93" fmla="*/ 2123 h 2242"/>
                  <a:gd name="T94" fmla="*/ 804 w 1769"/>
                  <a:gd name="T95" fmla="*/ 2201 h 2242"/>
                  <a:gd name="T96" fmla="*/ 872 w 1769"/>
                  <a:gd name="T97" fmla="*/ 2095 h 2242"/>
                  <a:gd name="T98" fmla="*/ 967 w 1769"/>
                  <a:gd name="T99" fmla="*/ 2084 h 2242"/>
                  <a:gd name="T100" fmla="*/ 1103 w 1769"/>
                  <a:gd name="T101" fmla="*/ 2191 h 2242"/>
                  <a:gd name="T102" fmla="*/ 1263 w 1769"/>
                  <a:gd name="T103" fmla="*/ 2188 h 2242"/>
                  <a:gd name="T104" fmla="*/ 1359 w 1769"/>
                  <a:gd name="T105" fmla="*/ 2189 h 2242"/>
                  <a:gd name="T106" fmla="*/ 1427 w 1769"/>
                  <a:gd name="T107" fmla="*/ 2137 h 2242"/>
                  <a:gd name="T108" fmla="*/ 1523 w 1769"/>
                  <a:gd name="T109" fmla="*/ 1998 h 2242"/>
                  <a:gd name="T110" fmla="*/ 1539 w 1769"/>
                  <a:gd name="T111" fmla="*/ 1883 h 2242"/>
                  <a:gd name="T112" fmla="*/ 1587 w 1769"/>
                  <a:gd name="T113" fmla="*/ 1817 h 2242"/>
                  <a:gd name="T114" fmla="*/ 1703 w 1769"/>
                  <a:gd name="T115" fmla="*/ 1778 h 2242"/>
                  <a:gd name="T116" fmla="*/ 1671 w 1769"/>
                  <a:gd name="T117" fmla="*/ 1673 h 2242"/>
                  <a:gd name="T118" fmla="*/ 1729 w 1769"/>
                  <a:gd name="T119" fmla="*/ 1612 h 2242"/>
                  <a:gd name="T120" fmla="*/ 1766 w 1769"/>
                  <a:gd name="T121" fmla="*/ 1444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14" name="山西"/>
              <p:cNvSpPr/>
              <p:nvPr/>
            </p:nvSpPr>
            <p:spPr bwMode="auto">
              <a:xfrm>
                <a:off x="5079942" y="4418791"/>
                <a:ext cx="452521" cy="846703"/>
              </a:xfrm>
              <a:custGeom>
                <a:avLst/>
                <a:gdLst>
                  <a:gd name="T0" fmla="*/ 4 w 1396"/>
                  <a:gd name="T1" fmla="*/ 2572 h 2738"/>
                  <a:gd name="T2" fmla="*/ 107 w 1396"/>
                  <a:gd name="T3" fmla="*/ 2294 h 2738"/>
                  <a:gd name="T4" fmla="*/ 76 w 1396"/>
                  <a:gd name="T5" fmla="*/ 2117 h 2738"/>
                  <a:gd name="T6" fmla="*/ 65 w 1396"/>
                  <a:gd name="T7" fmla="*/ 1925 h 2738"/>
                  <a:gd name="T8" fmla="*/ 56 w 1396"/>
                  <a:gd name="T9" fmla="*/ 1806 h 2738"/>
                  <a:gd name="T10" fmla="*/ 45 w 1396"/>
                  <a:gd name="T11" fmla="*/ 1717 h 2738"/>
                  <a:gd name="T12" fmla="*/ 136 w 1396"/>
                  <a:gd name="T13" fmla="*/ 1551 h 2738"/>
                  <a:gd name="T14" fmla="*/ 164 w 1396"/>
                  <a:gd name="T15" fmla="*/ 1462 h 2738"/>
                  <a:gd name="T16" fmla="*/ 149 w 1396"/>
                  <a:gd name="T17" fmla="*/ 1362 h 2738"/>
                  <a:gd name="T18" fmla="*/ 77 w 1396"/>
                  <a:gd name="T19" fmla="*/ 1263 h 2738"/>
                  <a:gd name="T20" fmla="*/ 90 w 1396"/>
                  <a:gd name="T21" fmla="*/ 1128 h 2738"/>
                  <a:gd name="T22" fmla="*/ 163 w 1396"/>
                  <a:gd name="T23" fmla="*/ 1049 h 2738"/>
                  <a:gd name="T24" fmla="*/ 222 w 1396"/>
                  <a:gd name="T25" fmla="*/ 898 h 2738"/>
                  <a:gd name="T26" fmla="*/ 251 w 1396"/>
                  <a:gd name="T27" fmla="*/ 792 h 2738"/>
                  <a:gd name="T28" fmla="*/ 326 w 1396"/>
                  <a:gd name="T29" fmla="*/ 674 h 2738"/>
                  <a:gd name="T30" fmla="*/ 264 w 1396"/>
                  <a:gd name="T31" fmla="*/ 632 h 2738"/>
                  <a:gd name="T32" fmla="*/ 363 w 1396"/>
                  <a:gd name="T33" fmla="*/ 584 h 2738"/>
                  <a:gd name="T34" fmla="*/ 385 w 1396"/>
                  <a:gd name="T35" fmla="*/ 513 h 2738"/>
                  <a:gd name="T36" fmla="*/ 541 w 1396"/>
                  <a:gd name="T37" fmla="*/ 521 h 2738"/>
                  <a:gd name="T38" fmla="*/ 625 w 1396"/>
                  <a:gd name="T39" fmla="*/ 322 h 2738"/>
                  <a:gd name="T40" fmla="*/ 775 w 1396"/>
                  <a:gd name="T41" fmla="*/ 268 h 2738"/>
                  <a:gd name="T42" fmla="*/ 877 w 1396"/>
                  <a:gd name="T43" fmla="*/ 189 h 2738"/>
                  <a:gd name="T44" fmla="*/ 1096 w 1396"/>
                  <a:gd name="T45" fmla="*/ 164 h 2738"/>
                  <a:gd name="T46" fmla="*/ 1218 w 1396"/>
                  <a:gd name="T47" fmla="*/ 60 h 2738"/>
                  <a:gd name="T48" fmla="*/ 1290 w 1396"/>
                  <a:gd name="T49" fmla="*/ 78 h 2738"/>
                  <a:gd name="T50" fmla="*/ 1355 w 1396"/>
                  <a:gd name="T51" fmla="*/ 164 h 2738"/>
                  <a:gd name="T52" fmla="*/ 1318 w 1396"/>
                  <a:gd name="T53" fmla="*/ 216 h 2738"/>
                  <a:gd name="T54" fmla="*/ 1236 w 1396"/>
                  <a:gd name="T55" fmla="*/ 290 h 2738"/>
                  <a:gd name="T56" fmla="*/ 1197 w 1396"/>
                  <a:gd name="T57" fmla="*/ 317 h 2738"/>
                  <a:gd name="T58" fmla="*/ 1249 w 1396"/>
                  <a:gd name="T59" fmla="*/ 368 h 2738"/>
                  <a:gd name="T60" fmla="*/ 1352 w 1396"/>
                  <a:gd name="T61" fmla="*/ 456 h 2738"/>
                  <a:gd name="T62" fmla="*/ 1387 w 1396"/>
                  <a:gd name="T63" fmla="*/ 564 h 2738"/>
                  <a:gd name="T64" fmla="*/ 1372 w 1396"/>
                  <a:gd name="T65" fmla="*/ 687 h 2738"/>
                  <a:gd name="T66" fmla="*/ 1314 w 1396"/>
                  <a:gd name="T67" fmla="*/ 735 h 2738"/>
                  <a:gd name="T68" fmla="*/ 1229 w 1396"/>
                  <a:gd name="T69" fmla="*/ 715 h 2738"/>
                  <a:gd name="T70" fmla="*/ 1176 w 1396"/>
                  <a:gd name="T71" fmla="*/ 841 h 2738"/>
                  <a:gd name="T72" fmla="*/ 1136 w 1396"/>
                  <a:gd name="T73" fmla="*/ 922 h 2738"/>
                  <a:gd name="T74" fmla="*/ 1091 w 1396"/>
                  <a:gd name="T75" fmla="*/ 1018 h 2738"/>
                  <a:gd name="T76" fmla="*/ 1131 w 1396"/>
                  <a:gd name="T77" fmla="*/ 1126 h 2738"/>
                  <a:gd name="T78" fmla="*/ 1189 w 1396"/>
                  <a:gd name="T79" fmla="*/ 1145 h 2738"/>
                  <a:gd name="T80" fmla="*/ 1234 w 1396"/>
                  <a:gd name="T81" fmla="*/ 1276 h 2738"/>
                  <a:gd name="T82" fmla="*/ 1253 w 1396"/>
                  <a:gd name="T83" fmla="*/ 1336 h 2738"/>
                  <a:gd name="T84" fmla="*/ 1278 w 1396"/>
                  <a:gd name="T85" fmla="*/ 1444 h 2738"/>
                  <a:gd name="T86" fmla="*/ 1184 w 1396"/>
                  <a:gd name="T87" fmla="*/ 1615 h 2738"/>
                  <a:gd name="T88" fmla="*/ 1157 w 1396"/>
                  <a:gd name="T89" fmla="*/ 1717 h 2738"/>
                  <a:gd name="T90" fmla="*/ 1097 w 1396"/>
                  <a:gd name="T91" fmla="*/ 1796 h 2738"/>
                  <a:gd name="T92" fmla="*/ 1150 w 1396"/>
                  <a:gd name="T93" fmla="*/ 1888 h 2738"/>
                  <a:gd name="T94" fmla="*/ 1170 w 1396"/>
                  <a:gd name="T95" fmla="*/ 2048 h 2738"/>
                  <a:gd name="T96" fmla="*/ 1157 w 1396"/>
                  <a:gd name="T97" fmla="*/ 2114 h 2738"/>
                  <a:gd name="T98" fmla="*/ 1148 w 1396"/>
                  <a:gd name="T99" fmla="*/ 2199 h 2738"/>
                  <a:gd name="T100" fmla="*/ 1092 w 1396"/>
                  <a:gd name="T101" fmla="*/ 2320 h 2738"/>
                  <a:gd name="T102" fmla="*/ 1039 w 1396"/>
                  <a:gd name="T103" fmla="*/ 2349 h 2738"/>
                  <a:gd name="T104" fmla="*/ 959 w 1396"/>
                  <a:gd name="T105" fmla="*/ 2390 h 2738"/>
                  <a:gd name="T106" fmla="*/ 892 w 1396"/>
                  <a:gd name="T107" fmla="*/ 2430 h 2738"/>
                  <a:gd name="T108" fmla="*/ 816 w 1396"/>
                  <a:gd name="T109" fmla="*/ 2442 h 2738"/>
                  <a:gd name="T110" fmla="*/ 661 w 1396"/>
                  <a:gd name="T111" fmla="*/ 2430 h 2738"/>
                  <a:gd name="T112" fmla="*/ 618 w 1396"/>
                  <a:gd name="T113" fmla="*/ 2508 h 2738"/>
                  <a:gd name="T114" fmla="*/ 541 w 1396"/>
                  <a:gd name="T115" fmla="*/ 2525 h 2738"/>
                  <a:gd name="T116" fmla="*/ 446 w 1396"/>
                  <a:gd name="T117" fmla="*/ 2620 h 2738"/>
                  <a:gd name="T118" fmla="*/ 266 w 1396"/>
                  <a:gd name="T119" fmla="*/ 2676 h 2738"/>
                  <a:gd name="T120" fmla="*/ 131 w 1396"/>
                  <a:gd name="T121" fmla="*/ 2735 h 2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15" name="吉林"/>
              <p:cNvSpPr/>
              <p:nvPr/>
            </p:nvSpPr>
            <p:spPr bwMode="auto">
              <a:xfrm>
                <a:off x="6153347" y="3587066"/>
                <a:ext cx="946826" cy="699279"/>
              </a:xfrm>
              <a:custGeom>
                <a:avLst/>
                <a:gdLst>
                  <a:gd name="T0" fmla="*/ 3049 w 3070"/>
                  <a:gd name="T1" fmla="*/ 1066 h 2270"/>
                  <a:gd name="T2" fmla="*/ 2912 w 3070"/>
                  <a:gd name="T3" fmla="*/ 1134 h 2270"/>
                  <a:gd name="T4" fmla="*/ 2939 w 3070"/>
                  <a:gd name="T5" fmla="*/ 1241 h 2270"/>
                  <a:gd name="T6" fmla="*/ 2898 w 3070"/>
                  <a:gd name="T7" fmla="*/ 1258 h 2270"/>
                  <a:gd name="T8" fmla="*/ 2808 w 3070"/>
                  <a:gd name="T9" fmla="*/ 1144 h 2270"/>
                  <a:gd name="T10" fmla="*/ 2698 w 3070"/>
                  <a:gd name="T11" fmla="*/ 1099 h 2270"/>
                  <a:gd name="T12" fmla="*/ 2672 w 3070"/>
                  <a:gd name="T13" fmla="*/ 1361 h 2270"/>
                  <a:gd name="T14" fmla="*/ 2561 w 3070"/>
                  <a:gd name="T15" fmla="*/ 1389 h 2270"/>
                  <a:gd name="T16" fmla="*/ 2456 w 3070"/>
                  <a:gd name="T17" fmla="*/ 1597 h 2270"/>
                  <a:gd name="T18" fmla="*/ 2264 w 3070"/>
                  <a:gd name="T19" fmla="*/ 1629 h 2270"/>
                  <a:gd name="T20" fmla="*/ 2260 w 3070"/>
                  <a:gd name="T21" fmla="*/ 1775 h 2270"/>
                  <a:gd name="T22" fmla="*/ 2242 w 3070"/>
                  <a:gd name="T23" fmla="*/ 1913 h 2270"/>
                  <a:gd name="T24" fmla="*/ 2009 w 3070"/>
                  <a:gd name="T25" fmla="*/ 1932 h 2270"/>
                  <a:gd name="T26" fmla="*/ 1914 w 3070"/>
                  <a:gd name="T27" fmla="*/ 1860 h 2270"/>
                  <a:gd name="T28" fmla="*/ 1833 w 3070"/>
                  <a:gd name="T29" fmla="*/ 1849 h 2270"/>
                  <a:gd name="T30" fmla="*/ 1760 w 3070"/>
                  <a:gd name="T31" fmla="*/ 1980 h 2270"/>
                  <a:gd name="T32" fmla="*/ 1688 w 3070"/>
                  <a:gd name="T33" fmla="*/ 2138 h 2270"/>
                  <a:gd name="T34" fmla="*/ 1572 w 3070"/>
                  <a:gd name="T35" fmla="*/ 2264 h 2270"/>
                  <a:gd name="T36" fmla="*/ 1532 w 3070"/>
                  <a:gd name="T37" fmla="*/ 2213 h 2270"/>
                  <a:gd name="T38" fmla="*/ 1513 w 3070"/>
                  <a:gd name="T39" fmla="*/ 2111 h 2270"/>
                  <a:gd name="T40" fmla="*/ 1364 w 3070"/>
                  <a:gd name="T41" fmla="*/ 1935 h 2270"/>
                  <a:gd name="T42" fmla="*/ 1373 w 3070"/>
                  <a:gd name="T43" fmla="*/ 1725 h 2270"/>
                  <a:gd name="T44" fmla="*/ 1272 w 3070"/>
                  <a:gd name="T45" fmla="*/ 1660 h 2270"/>
                  <a:gd name="T46" fmla="*/ 1194 w 3070"/>
                  <a:gd name="T47" fmla="*/ 1540 h 2270"/>
                  <a:gd name="T48" fmla="*/ 1128 w 3070"/>
                  <a:gd name="T49" fmla="*/ 1391 h 2270"/>
                  <a:gd name="T50" fmla="*/ 1005 w 3070"/>
                  <a:gd name="T51" fmla="*/ 1471 h 2270"/>
                  <a:gd name="T52" fmla="*/ 986 w 3070"/>
                  <a:gd name="T53" fmla="*/ 1381 h 2270"/>
                  <a:gd name="T54" fmla="*/ 814 w 3070"/>
                  <a:gd name="T55" fmla="*/ 1271 h 2270"/>
                  <a:gd name="T56" fmla="*/ 697 w 3070"/>
                  <a:gd name="T57" fmla="*/ 1273 h 2270"/>
                  <a:gd name="T58" fmla="*/ 677 w 3070"/>
                  <a:gd name="T59" fmla="*/ 1175 h 2270"/>
                  <a:gd name="T60" fmla="*/ 599 w 3070"/>
                  <a:gd name="T61" fmla="*/ 972 h 2270"/>
                  <a:gd name="T62" fmla="*/ 463 w 3070"/>
                  <a:gd name="T63" fmla="*/ 828 h 2270"/>
                  <a:gd name="T64" fmla="*/ 253 w 3070"/>
                  <a:gd name="T65" fmla="*/ 865 h 2270"/>
                  <a:gd name="T66" fmla="*/ 182 w 3070"/>
                  <a:gd name="T67" fmla="*/ 740 h 2270"/>
                  <a:gd name="T68" fmla="*/ 191 w 3070"/>
                  <a:gd name="T69" fmla="*/ 534 h 2270"/>
                  <a:gd name="T70" fmla="*/ 102 w 3070"/>
                  <a:gd name="T71" fmla="*/ 366 h 2270"/>
                  <a:gd name="T72" fmla="*/ 31 w 3070"/>
                  <a:gd name="T73" fmla="*/ 286 h 2270"/>
                  <a:gd name="T74" fmla="*/ 95 w 3070"/>
                  <a:gd name="T75" fmla="*/ 214 h 2270"/>
                  <a:gd name="T76" fmla="*/ 236 w 3070"/>
                  <a:gd name="T77" fmla="*/ 229 h 2270"/>
                  <a:gd name="T78" fmla="*/ 319 w 3070"/>
                  <a:gd name="T79" fmla="*/ 154 h 2270"/>
                  <a:gd name="T80" fmla="*/ 441 w 3070"/>
                  <a:gd name="T81" fmla="*/ 45 h 2270"/>
                  <a:gd name="T82" fmla="*/ 627 w 3070"/>
                  <a:gd name="T83" fmla="*/ 1 h 2270"/>
                  <a:gd name="T84" fmla="*/ 692 w 3070"/>
                  <a:gd name="T85" fmla="*/ 161 h 2270"/>
                  <a:gd name="T86" fmla="*/ 851 w 3070"/>
                  <a:gd name="T87" fmla="*/ 350 h 2270"/>
                  <a:gd name="T88" fmla="*/ 1017 w 3070"/>
                  <a:gd name="T89" fmla="*/ 300 h 2270"/>
                  <a:gd name="T90" fmla="*/ 1169 w 3070"/>
                  <a:gd name="T91" fmla="*/ 275 h 2270"/>
                  <a:gd name="T92" fmla="*/ 1297 w 3070"/>
                  <a:gd name="T93" fmla="*/ 387 h 2270"/>
                  <a:gd name="T94" fmla="*/ 1532 w 3070"/>
                  <a:gd name="T95" fmla="*/ 342 h 2270"/>
                  <a:gd name="T96" fmla="*/ 1685 w 3070"/>
                  <a:gd name="T97" fmla="*/ 452 h 2270"/>
                  <a:gd name="T98" fmla="*/ 1715 w 3070"/>
                  <a:gd name="T99" fmla="*/ 600 h 2270"/>
                  <a:gd name="T100" fmla="*/ 1848 w 3070"/>
                  <a:gd name="T101" fmla="*/ 583 h 2270"/>
                  <a:gd name="T102" fmla="*/ 1909 w 3070"/>
                  <a:gd name="T103" fmla="*/ 738 h 2270"/>
                  <a:gd name="T104" fmla="*/ 2029 w 3070"/>
                  <a:gd name="T105" fmla="*/ 723 h 2270"/>
                  <a:gd name="T106" fmla="*/ 2085 w 3070"/>
                  <a:gd name="T107" fmla="*/ 562 h 2270"/>
                  <a:gd name="T108" fmla="*/ 2236 w 3070"/>
                  <a:gd name="T109" fmla="*/ 802 h 2270"/>
                  <a:gd name="T110" fmla="*/ 2365 w 3070"/>
                  <a:gd name="T111" fmla="*/ 929 h 2270"/>
                  <a:gd name="T112" fmla="*/ 2443 w 3070"/>
                  <a:gd name="T113" fmla="*/ 798 h 2270"/>
                  <a:gd name="T114" fmla="*/ 2599 w 3070"/>
                  <a:gd name="T115" fmla="*/ 669 h 2270"/>
                  <a:gd name="T116" fmla="*/ 2722 w 3070"/>
                  <a:gd name="T117" fmla="*/ 632 h 2270"/>
                  <a:gd name="T118" fmla="*/ 2797 w 3070"/>
                  <a:gd name="T119" fmla="*/ 789 h 2270"/>
                  <a:gd name="T120" fmla="*/ 2968 w 3070"/>
                  <a:gd name="T121" fmla="*/ 823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16" name="湖南"/>
              <p:cNvSpPr/>
              <p:nvPr/>
            </p:nvSpPr>
            <p:spPr bwMode="auto">
              <a:xfrm>
                <a:off x="4902826" y="5875169"/>
                <a:ext cx="662225" cy="729731"/>
              </a:xfrm>
              <a:custGeom>
                <a:avLst/>
                <a:gdLst>
                  <a:gd name="T0" fmla="*/ 1870 w 2092"/>
                  <a:gd name="T1" fmla="*/ 2073 h 2386"/>
                  <a:gd name="T2" fmla="*/ 1729 w 2092"/>
                  <a:gd name="T3" fmla="*/ 1997 h 2386"/>
                  <a:gd name="T4" fmla="*/ 1575 w 2092"/>
                  <a:gd name="T5" fmla="*/ 2103 h 2386"/>
                  <a:gd name="T6" fmla="*/ 1639 w 2092"/>
                  <a:gd name="T7" fmla="*/ 2220 h 2386"/>
                  <a:gd name="T8" fmla="*/ 1554 w 2092"/>
                  <a:gd name="T9" fmla="*/ 2265 h 2386"/>
                  <a:gd name="T10" fmla="*/ 1347 w 2092"/>
                  <a:gd name="T11" fmla="*/ 2157 h 2386"/>
                  <a:gd name="T12" fmla="*/ 1280 w 2092"/>
                  <a:gd name="T13" fmla="*/ 2308 h 2386"/>
                  <a:gd name="T14" fmla="*/ 1071 w 2092"/>
                  <a:gd name="T15" fmla="*/ 2386 h 2386"/>
                  <a:gd name="T16" fmla="*/ 1030 w 2092"/>
                  <a:gd name="T17" fmla="*/ 2244 h 2386"/>
                  <a:gd name="T18" fmla="*/ 979 w 2092"/>
                  <a:gd name="T19" fmla="*/ 2191 h 2386"/>
                  <a:gd name="T20" fmla="*/ 857 w 2092"/>
                  <a:gd name="T21" fmla="*/ 2273 h 2386"/>
                  <a:gd name="T22" fmla="*/ 897 w 2092"/>
                  <a:gd name="T23" fmla="*/ 2110 h 2386"/>
                  <a:gd name="T24" fmla="*/ 979 w 2092"/>
                  <a:gd name="T25" fmla="*/ 1903 h 2386"/>
                  <a:gd name="T26" fmla="*/ 963 w 2092"/>
                  <a:gd name="T27" fmla="*/ 1854 h 2386"/>
                  <a:gd name="T28" fmla="*/ 948 w 2092"/>
                  <a:gd name="T29" fmla="*/ 1737 h 2386"/>
                  <a:gd name="T30" fmla="*/ 814 w 2092"/>
                  <a:gd name="T31" fmla="*/ 1645 h 2386"/>
                  <a:gd name="T32" fmla="*/ 667 w 2092"/>
                  <a:gd name="T33" fmla="*/ 1677 h 2386"/>
                  <a:gd name="T34" fmla="*/ 555 w 2092"/>
                  <a:gd name="T35" fmla="*/ 1815 h 2386"/>
                  <a:gd name="T36" fmla="*/ 491 w 2092"/>
                  <a:gd name="T37" fmla="*/ 1740 h 2386"/>
                  <a:gd name="T38" fmla="*/ 378 w 2092"/>
                  <a:gd name="T39" fmla="*/ 1830 h 2386"/>
                  <a:gd name="T40" fmla="*/ 346 w 2092"/>
                  <a:gd name="T41" fmla="*/ 1810 h 2386"/>
                  <a:gd name="T42" fmla="*/ 258 w 2092"/>
                  <a:gd name="T43" fmla="*/ 1750 h 2386"/>
                  <a:gd name="T44" fmla="*/ 213 w 2092"/>
                  <a:gd name="T45" fmla="*/ 1699 h 2386"/>
                  <a:gd name="T46" fmla="*/ 230 w 2092"/>
                  <a:gd name="T47" fmla="*/ 1494 h 2386"/>
                  <a:gd name="T48" fmla="*/ 245 w 2092"/>
                  <a:gd name="T49" fmla="*/ 1426 h 2386"/>
                  <a:gd name="T50" fmla="*/ 250 w 2092"/>
                  <a:gd name="T51" fmla="*/ 1313 h 2386"/>
                  <a:gd name="T52" fmla="*/ 121 w 2092"/>
                  <a:gd name="T53" fmla="*/ 1321 h 2386"/>
                  <a:gd name="T54" fmla="*/ 37 w 2092"/>
                  <a:gd name="T55" fmla="*/ 1313 h 2386"/>
                  <a:gd name="T56" fmla="*/ 195 w 2092"/>
                  <a:gd name="T57" fmla="*/ 1180 h 2386"/>
                  <a:gd name="T58" fmla="*/ 196 w 2092"/>
                  <a:gd name="T59" fmla="*/ 1038 h 2386"/>
                  <a:gd name="T60" fmla="*/ 193 w 2092"/>
                  <a:gd name="T61" fmla="*/ 891 h 2386"/>
                  <a:gd name="T62" fmla="*/ 180 w 2092"/>
                  <a:gd name="T63" fmla="*/ 745 h 2386"/>
                  <a:gd name="T64" fmla="*/ 180 w 2092"/>
                  <a:gd name="T65" fmla="*/ 632 h 2386"/>
                  <a:gd name="T66" fmla="*/ 182 w 2092"/>
                  <a:gd name="T67" fmla="*/ 467 h 2386"/>
                  <a:gd name="T68" fmla="*/ 208 w 2092"/>
                  <a:gd name="T69" fmla="*/ 346 h 2386"/>
                  <a:gd name="T70" fmla="*/ 334 w 2092"/>
                  <a:gd name="T71" fmla="*/ 226 h 2386"/>
                  <a:gd name="T72" fmla="*/ 521 w 2092"/>
                  <a:gd name="T73" fmla="*/ 164 h 2386"/>
                  <a:gd name="T74" fmla="*/ 684 w 2092"/>
                  <a:gd name="T75" fmla="*/ 168 h 2386"/>
                  <a:gd name="T76" fmla="*/ 624 w 2092"/>
                  <a:gd name="T77" fmla="*/ 38 h 2386"/>
                  <a:gd name="T78" fmla="*/ 740 w 2092"/>
                  <a:gd name="T79" fmla="*/ 2 h 2386"/>
                  <a:gd name="T80" fmla="*/ 942 w 2092"/>
                  <a:gd name="T81" fmla="*/ 69 h 2386"/>
                  <a:gd name="T82" fmla="*/ 1127 w 2092"/>
                  <a:gd name="T83" fmla="*/ 111 h 2386"/>
                  <a:gd name="T84" fmla="*/ 1254 w 2092"/>
                  <a:gd name="T85" fmla="*/ 214 h 2386"/>
                  <a:gd name="T86" fmla="*/ 1353 w 2092"/>
                  <a:gd name="T87" fmla="*/ 229 h 2386"/>
                  <a:gd name="T88" fmla="*/ 1503 w 2092"/>
                  <a:gd name="T89" fmla="*/ 151 h 2386"/>
                  <a:gd name="T90" fmla="*/ 1586 w 2092"/>
                  <a:gd name="T91" fmla="*/ 162 h 2386"/>
                  <a:gd name="T92" fmla="*/ 1597 w 2092"/>
                  <a:gd name="T93" fmla="*/ 289 h 2386"/>
                  <a:gd name="T94" fmla="*/ 1764 w 2092"/>
                  <a:gd name="T95" fmla="*/ 115 h 2386"/>
                  <a:gd name="T96" fmla="*/ 1825 w 2092"/>
                  <a:gd name="T97" fmla="*/ 227 h 2386"/>
                  <a:gd name="T98" fmla="*/ 1815 w 2092"/>
                  <a:gd name="T99" fmla="*/ 366 h 2386"/>
                  <a:gd name="T100" fmla="*/ 1882 w 2092"/>
                  <a:gd name="T101" fmla="*/ 426 h 2386"/>
                  <a:gd name="T102" fmla="*/ 1981 w 2092"/>
                  <a:gd name="T103" fmla="*/ 521 h 2386"/>
                  <a:gd name="T104" fmla="*/ 2037 w 2092"/>
                  <a:gd name="T105" fmla="*/ 668 h 2386"/>
                  <a:gd name="T106" fmla="*/ 2063 w 2092"/>
                  <a:gd name="T107" fmla="*/ 750 h 2386"/>
                  <a:gd name="T108" fmla="*/ 1979 w 2092"/>
                  <a:gd name="T109" fmla="*/ 883 h 2386"/>
                  <a:gd name="T110" fmla="*/ 1824 w 2092"/>
                  <a:gd name="T111" fmla="*/ 1070 h 2386"/>
                  <a:gd name="T112" fmla="*/ 1848 w 2092"/>
                  <a:gd name="T113" fmla="*/ 1160 h 2386"/>
                  <a:gd name="T114" fmla="*/ 1930 w 2092"/>
                  <a:gd name="T115" fmla="*/ 1195 h 2386"/>
                  <a:gd name="T116" fmla="*/ 1932 w 2092"/>
                  <a:gd name="T117" fmla="*/ 1439 h 2386"/>
                  <a:gd name="T118" fmla="*/ 2025 w 2092"/>
                  <a:gd name="T119" fmla="*/ 1594 h 2386"/>
                  <a:gd name="T120" fmla="*/ 2083 w 2092"/>
                  <a:gd name="T121" fmla="*/ 1677 h 2386"/>
                  <a:gd name="T122" fmla="*/ 1982 w 2092"/>
                  <a:gd name="T123" fmla="*/ 1883 h 2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17" name="江苏"/>
              <p:cNvSpPr/>
              <p:nvPr/>
            </p:nvSpPr>
            <p:spPr bwMode="auto">
              <a:xfrm>
                <a:off x="5744800" y="5152411"/>
                <a:ext cx="647247" cy="564470"/>
              </a:xfrm>
              <a:custGeom>
                <a:avLst/>
                <a:gdLst>
                  <a:gd name="T0" fmla="*/ 1699 w 2079"/>
                  <a:gd name="T1" fmla="*/ 1399 h 1843"/>
                  <a:gd name="T2" fmla="*/ 1653 w 2079"/>
                  <a:gd name="T3" fmla="*/ 1318 h 1843"/>
                  <a:gd name="T4" fmla="*/ 1534 w 2079"/>
                  <a:gd name="T5" fmla="*/ 1336 h 1843"/>
                  <a:gd name="T6" fmla="*/ 1579 w 2079"/>
                  <a:gd name="T7" fmla="*/ 1274 h 1843"/>
                  <a:gd name="T8" fmla="*/ 1695 w 2079"/>
                  <a:gd name="T9" fmla="*/ 1372 h 1843"/>
                  <a:gd name="T10" fmla="*/ 1837 w 2079"/>
                  <a:gd name="T11" fmla="*/ 1343 h 1843"/>
                  <a:gd name="T12" fmla="*/ 2066 w 2079"/>
                  <a:gd name="T13" fmla="*/ 1401 h 1843"/>
                  <a:gd name="T14" fmla="*/ 2026 w 2079"/>
                  <a:gd name="T15" fmla="*/ 1268 h 1843"/>
                  <a:gd name="T16" fmla="*/ 1882 w 2079"/>
                  <a:gd name="T17" fmla="*/ 1198 h 1843"/>
                  <a:gd name="T18" fmla="*/ 1830 w 2079"/>
                  <a:gd name="T19" fmla="*/ 1091 h 1843"/>
                  <a:gd name="T20" fmla="*/ 1665 w 2079"/>
                  <a:gd name="T21" fmla="*/ 975 h 1843"/>
                  <a:gd name="T22" fmla="*/ 1666 w 2079"/>
                  <a:gd name="T23" fmla="*/ 898 h 1843"/>
                  <a:gd name="T24" fmla="*/ 1588 w 2079"/>
                  <a:gd name="T25" fmla="*/ 769 h 1843"/>
                  <a:gd name="T26" fmla="*/ 1502 w 2079"/>
                  <a:gd name="T27" fmla="*/ 581 h 1843"/>
                  <a:gd name="T28" fmla="*/ 1443 w 2079"/>
                  <a:gd name="T29" fmla="*/ 452 h 1843"/>
                  <a:gd name="T30" fmla="*/ 1291 w 2079"/>
                  <a:gd name="T31" fmla="*/ 273 h 1843"/>
                  <a:gd name="T32" fmla="*/ 1201 w 2079"/>
                  <a:gd name="T33" fmla="*/ 247 h 1843"/>
                  <a:gd name="T34" fmla="*/ 1119 w 2079"/>
                  <a:gd name="T35" fmla="*/ 259 h 1843"/>
                  <a:gd name="T36" fmla="*/ 1070 w 2079"/>
                  <a:gd name="T37" fmla="*/ 147 h 1843"/>
                  <a:gd name="T38" fmla="*/ 987 w 2079"/>
                  <a:gd name="T39" fmla="*/ 53 h 1843"/>
                  <a:gd name="T40" fmla="*/ 897 w 2079"/>
                  <a:gd name="T41" fmla="*/ 34 h 1843"/>
                  <a:gd name="T42" fmla="*/ 834 w 2079"/>
                  <a:gd name="T43" fmla="*/ 187 h 1843"/>
                  <a:gd name="T44" fmla="*/ 728 w 2079"/>
                  <a:gd name="T45" fmla="*/ 260 h 1843"/>
                  <a:gd name="T46" fmla="*/ 653 w 2079"/>
                  <a:gd name="T47" fmla="*/ 344 h 1843"/>
                  <a:gd name="T48" fmla="*/ 567 w 2079"/>
                  <a:gd name="T49" fmla="*/ 230 h 1843"/>
                  <a:gd name="T50" fmla="*/ 478 w 2079"/>
                  <a:gd name="T51" fmla="*/ 298 h 1843"/>
                  <a:gd name="T52" fmla="*/ 331 w 2079"/>
                  <a:gd name="T53" fmla="*/ 286 h 1843"/>
                  <a:gd name="T54" fmla="*/ 237 w 2079"/>
                  <a:gd name="T55" fmla="*/ 205 h 1843"/>
                  <a:gd name="T56" fmla="*/ 68 w 2079"/>
                  <a:gd name="T57" fmla="*/ 14 h 1843"/>
                  <a:gd name="T58" fmla="*/ 94 w 2079"/>
                  <a:gd name="T59" fmla="*/ 146 h 1843"/>
                  <a:gd name="T60" fmla="*/ 1 w 2079"/>
                  <a:gd name="T61" fmla="*/ 283 h 1843"/>
                  <a:gd name="T62" fmla="*/ 152 w 2079"/>
                  <a:gd name="T63" fmla="*/ 365 h 1843"/>
                  <a:gd name="T64" fmla="*/ 240 w 2079"/>
                  <a:gd name="T65" fmla="*/ 449 h 1843"/>
                  <a:gd name="T66" fmla="*/ 371 w 2079"/>
                  <a:gd name="T67" fmla="*/ 513 h 1843"/>
                  <a:gd name="T68" fmla="*/ 439 w 2079"/>
                  <a:gd name="T69" fmla="*/ 540 h 1843"/>
                  <a:gd name="T70" fmla="*/ 509 w 2079"/>
                  <a:gd name="T71" fmla="*/ 582 h 1843"/>
                  <a:gd name="T72" fmla="*/ 636 w 2079"/>
                  <a:gd name="T73" fmla="*/ 631 h 1843"/>
                  <a:gd name="T74" fmla="*/ 660 w 2079"/>
                  <a:gd name="T75" fmla="*/ 739 h 1843"/>
                  <a:gd name="T76" fmla="*/ 608 w 2079"/>
                  <a:gd name="T77" fmla="*/ 835 h 1843"/>
                  <a:gd name="T78" fmla="*/ 672 w 2079"/>
                  <a:gd name="T79" fmla="*/ 868 h 1843"/>
                  <a:gd name="T80" fmla="*/ 730 w 2079"/>
                  <a:gd name="T81" fmla="*/ 952 h 1843"/>
                  <a:gd name="T82" fmla="*/ 790 w 2079"/>
                  <a:gd name="T83" fmla="*/ 1061 h 1843"/>
                  <a:gd name="T84" fmla="*/ 914 w 2079"/>
                  <a:gd name="T85" fmla="*/ 1006 h 1843"/>
                  <a:gd name="T86" fmla="*/ 1002 w 2079"/>
                  <a:gd name="T87" fmla="*/ 962 h 1843"/>
                  <a:gd name="T88" fmla="*/ 1081 w 2079"/>
                  <a:gd name="T89" fmla="*/ 1109 h 1843"/>
                  <a:gd name="T90" fmla="*/ 963 w 2079"/>
                  <a:gd name="T91" fmla="*/ 1107 h 1843"/>
                  <a:gd name="T92" fmla="*/ 874 w 2079"/>
                  <a:gd name="T93" fmla="*/ 1163 h 1843"/>
                  <a:gd name="T94" fmla="*/ 891 w 2079"/>
                  <a:gd name="T95" fmla="*/ 1280 h 1843"/>
                  <a:gd name="T96" fmla="*/ 804 w 2079"/>
                  <a:gd name="T97" fmla="*/ 1362 h 1843"/>
                  <a:gd name="T98" fmla="*/ 861 w 2079"/>
                  <a:gd name="T99" fmla="*/ 1470 h 1843"/>
                  <a:gd name="T100" fmla="*/ 923 w 2079"/>
                  <a:gd name="T101" fmla="*/ 1534 h 1843"/>
                  <a:gd name="T102" fmla="*/ 977 w 2079"/>
                  <a:gd name="T103" fmla="*/ 1528 h 1843"/>
                  <a:gd name="T104" fmla="*/ 987 w 2079"/>
                  <a:gd name="T105" fmla="*/ 1638 h 1843"/>
                  <a:gd name="T106" fmla="*/ 1011 w 2079"/>
                  <a:gd name="T107" fmla="*/ 1698 h 1843"/>
                  <a:gd name="T108" fmla="*/ 1177 w 2079"/>
                  <a:gd name="T109" fmla="*/ 1665 h 1843"/>
                  <a:gd name="T110" fmla="*/ 1271 w 2079"/>
                  <a:gd name="T111" fmla="*/ 1716 h 1843"/>
                  <a:gd name="T112" fmla="*/ 1402 w 2079"/>
                  <a:gd name="T113" fmla="*/ 1699 h 1843"/>
                  <a:gd name="T114" fmla="*/ 1543 w 2079"/>
                  <a:gd name="T115" fmla="*/ 1784 h 1843"/>
                  <a:gd name="T116" fmla="*/ 1643 w 2079"/>
                  <a:gd name="T117" fmla="*/ 1821 h 1843"/>
                  <a:gd name="T118" fmla="*/ 1722 w 2079"/>
                  <a:gd name="T119" fmla="*/ 1730 h 1843"/>
                  <a:gd name="T120" fmla="*/ 1819 w 2079"/>
                  <a:gd name="T121" fmla="*/ 1555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18" name="福建"/>
              <p:cNvSpPr/>
              <p:nvPr/>
            </p:nvSpPr>
            <p:spPr bwMode="auto">
              <a:xfrm>
                <a:off x="5772126" y="6078126"/>
                <a:ext cx="527416" cy="636999"/>
              </a:xfrm>
              <a:custGeom>
                <a:avLst/>
                <a:gdLst>
                  <a:gd name="T0" fmla="*/ 1565 w 1689"/>
                  <a:gd name="T1" fmla="*/ 334 h 2064"/>
                  <a:gd name="T2" fmla="*/ 1442 w 1689"/>
                  <a:gd name="T3" fmla="*/ 393 h 2064"/>
                  <a:gd name="T4" fmla="*/ 1376 w 1689"/>
                  <a:gd name="T5" fmla="*/ 269 h 2064"/>
                  <a:gd name="T6" fmla="*/ 1307 w 1689"/>
                  <a:gd name="T7" fmla="*/ 313 h 2064"/>
                  <a:gd name="T8" fmla="*/ 1189 w 1689"/>
                  <a:gd name="T9" fmla="*/ 346 h 2064"/>
                  <a:gd name="T10" fmla="*/ 1100 w 1689"/>
                  <a:gd name="T11" fmla="*/ 306 h 2064"/>
                  <a:gd name="T12" fmla="*/ 1033 w 1689"/>
                  <a:gd name="T13" fmla="*/ 78 h 2064"/>
                  <a:gd name="T14" fmla="*/ 963 w 1689"/>
                  <a:gd name="T15" fmla="*/ 22 h 2064"/>
                  <a:gd name="T16" fmla="*/ 872 w 1689"/>
                  <a:gd name="T17" fmla="*/ 23 h 2064"/>
                  <a:gd name="T18" fmla="*/ 792 w 1689"/>
                  <a:gd name="T19" fmla="*/ 129 h 2064"/>
                  <a:gd name="T20" fmla="*/ 666 w 1689"/>
                  <a:gd name="T21" fmla="*/ 211 h 2064"/>
                  <a:gd name="T22" fmla="*/ 545 w 1689"/>
                  <a:gd name="T23" fmla="*/ 190 h 2064"/>
                  <a:gd name="T24" fmla="*/ 413 w 1689"/>
                  <a:gd name="T25" fmla="*/ 318 h 2064"/>
                  <a:gd name="T26" fmla="*/ 406 w 1689"/>
                  <a:gd name="T27" fmla="*/ 378 h 2064"/>
                  <a:gd name="T28" fmla="*/ 378 w 1689"/>
                  <a:gd name="T29" fmla="*/ 591 h 2064"/>
                  <a:gd name="T30" fmla="*/ 213 w 1689"/>
                  <a:gd name="T31" fmla="*/ 738 h 2064"/>
                  <a:gd name="T32" fmla="*/ 249 w 1689"/>
                  <a:gd name="T33" fmla="*/ 886 h 2064"/>
                  <a:gd name="T34" fmla="*/ 186 w 1689"/>
                  <a:gd name="T35" fmla="*/ 982 h 2064"/>
                  <a:gd name="T36" fmla="*/ 97 w 1689"/>
                  <a:gd name="T37" fmla="*/ 1114 h 2064"/>
                  <a:gd name="T38" fmla="*/ 69 w 1689"/>
                  <a:gd name="T39" fmla="*/ 1267 h 2064"/>
                  <a:gd name="T40" fmla="*/ 17 w 1689"/>
                  <a:gd name="T41" fmla="*/ 1465 h 2064"/>
                  <a:gd name="T42" fmla="*/ 98 w 1689"/>
                  <a:gd name="T43" fmla="*/ 1568 h 2064"/>
                  <a:gd name="T44" fmla="*/ 220 w 1689"/>
                  <a:gd name="T45" fmla="*/ 1592 h 2064"/>
                  <a:gd name="T46" fmla="*/ 385 w 1689"/>
                  <a:gd name="T47" fmla="*/ 1629 h 2064"/>
                  <a:gd name="T48" fmla="*/ 428 w 1689"/>
                  <a:gd name="T49" fmla="*/ 1753 h 2064"/>
                  <a:gd name="T50" fmla="*/ 461 w 1689"/>
                  <a:gd name="T51" fmla="*/ 1903 h 2064"/>
                  <a:gd name="T52" fmla="*/ 562 w 1689"/>
                  <a:gd name="T53" fmla="*/ 2059 h 2064"/>
                  <a:gd name="T54" fmla="*/ 604 w 1689"/>
                  <a:gd name="T55" fmla="*/ 2032 h 2064"/>
                  <a:gd name="T56" fmla="*/ 665 w 1689"/>
                  <a:gd name="T57" fmla="*/ 1976 h 2064"/>
                  <a:gd name="T58" fmla="*/ 740 w 1689"/>
                  <a:gd name="T59" fmla="*/ 1946 h 2064"/>
                  <a:gd name="T60" fmla="*/ 753 w 1689"/>
                  <a:gd name="T61" fmla="*/ 1919 h 2064"/>
                  <a:gd name="T62" fmla="*/ 792 w 1689"/>
                  <a:gd name="T63" fmla="*/ 1923 h 2064"/>
                  <a:gd name="T64" fmla="*/ 927 w 1689"/>
                  <a:gd name="T65" fmla="*/ 1768 h 2064"/>
                  <a:gd name="T66" fmla="*/ 820 w 1689"/>
                  <a:gd name="T67" fmla="*/ 1683 h 2064"/>
                  <a:gd name="T68" fmla="*/ 832 w 1689"/>
                  <a:gd name="T69" fmla="*/ 1641 h 2064"/>
                  <a:gd name="T70" fmla="*/ 899 w 1689"/>
                  <a:gd name="T71" fmla="*/ 1685 h 2064"/>
                  <a:gd name="T72" fmla="*/ 924 w 1689"/>
                  <a:gd name="T73" fmla="*/ 1584 h 2064"/>
                  <a:gd name="T74" fmla="*/ 992 w 1689"/>
                  <a:gd name="T75" fmla="*/ 1612 h 2064"/>
                  <a:gd name="T76" fmla="*/ 1040 w 1689"/>
                  <a:gd name="T77" fmla="*/ 1592 h 2064"/>
                  <a:gd name="T78" fmla="*/ 1122 w 1689"/>
                  <a:gd name="T79" fmla="*/ 1608 h 2064"/>
                  <a:gd name="T80" fmla="*/ 1130 w 1689"/>
                  <a:gd name="T81" fmla="*/ 1518 h 2064"/>
                  <a:gd name="T82" fmla="*/ 1231 w 1689"/>
                  <a:gd name="T83" fmla="*/ 1468 h 2064"/>
                  <a:gd name="T84" fmla="*/ 1231 w 1689"/>
                  <a:gd name="T85" fmla="*/ 1403 h 2064"/>
                  <a:gd name="T86" fmla="*/ 1210 w 1689"/>
                  <a:gd name="T87" fmla="*/ 1386 h 2064"/>
                  <a:gd name="T88" fmla="*/ 1227 w 1689"/>
                  <a:gd name="T89" fmla="*/ 1327 h 2064"/>
                  <a:gd name="T90" fmla="*/ 1411 w 1689"/>
                  <a:gd name="T91" fmla="*/ 1335 h 2064"/>
                  <a:gd name="T92" fmla="*/ 1278 w 1689"/>
                  <a:gd name="T93" fmla="*/ 1222 h 2064"/>
                  <a:gd name="T94" fmla="*/ 1373 w 1689"/>
                  <a:gd name="T95" fmla="*/ 1203 h 2064"/>
                  <a:gd name="T96" fmla="*/ 1474 w 1689"/>
                  <a:gd name="T97" fmla="*/ 1215 h 2064"/>
                  <a:gd name="T98" fmla="*/ 1387 w 1689"/>
                  <a:gd name="T99" fmla="*/ 1128 h 2064"/>
                  <a:gd name="T100" fmla="*/ 1474 w 1689"/>
                  <a:gd name="T101" fmla="*/ 987 h 2064"/>
                  <a:gd name="T102" fmla="*/ 1448 w 1689"/>
                  <a:gd name="T103" fmla="*/ 862 h 2064"/>
                  <a:gd name="T104" fmla="*/ 1524 w 1689"/>
                  <a:gd name="T105" fmla="*/ 793 h 2064"/>
                  <a:gd name="T106" fmla="*/ 1443 w 1689"/>
                  <a:gd name="T107" fmla="*/ 800 h 2064"/>
                  <a:gd name="T108" fmla="*/ 1492 w 1689"/>
                  <a:gd name="T109" fmla="*/ 743 h 2064"/>
                  <a:gd name="T110" fmla="*/ 1397 w 1689"/>
                  <a:gd name="T111" fmla="*/ 703 h 2064"/>
                  <a:gd name="T112" fmla="*/ 1440 w 1689"/>
                  <a:gd name="T113" fmla="*/ 633 h 2064"/>
                  <a:gd name="T114" fmla="*/ 1448 w 1689"/>
                  <a:gd name="T115" fmla="*/ 623 h 2064"/>
                  <a:gd name="T116" fmla="*/ 1474 w 1689"/>
                  <a:gd name="T117" fmla="*/ 618 h 2064"/>
                  <a:gd name="T118" fmla="*/ 1528 w 1689"/>
                  <a:gd name="T119" fmla="*/ 603 h 2064"/>
                  <a:gd name="T120" fmla="*/ 1497 w 1689"/>
                  <a:gd name="T121" fmla="*/ 705 h 2064"/>
                  <a:gd name="T122" fmla="*/ 1598 w 1689"/>
                  <a:gd name="T123" fmla="*/ 640 h 2064"/>
                  <a:gd name="T124" fmla="*/ 1622 w 1689"/>
                  <a:gd name="T125" fmla="*/ 526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19" name="河南"/>
              <p:cNvSpPr/>
              <p:nvPr/>
            </p:nvSpPr>
            <p:spPr bwMode="auto">
              <a:xfrm>
                <a:off x="5090806" y="5015850"/>
                <a:ext cx="692184" cy="666957"/>
              </a:xfrm>
              <a:custGeom>
                <a:avLst/>
                <a:gdLst>
                  <a:gd name="T0" fmla="*/ 591 w 2215"/>
                  <a:gd name="T1" fmla="*/ 492 h 2153"/>
                  <a:gd name="T2" fmla="*/ 779 w 2215"/>
                  <a:gd name="T3" fmla="*/ 510 h 2153"/>
                  <a:gd name="T4" fmla="*/ 878 w 2215"/>
                  <a:gd name="T5" fmla="*/ 497 h 2153"/>
                  <a:gd name="T6" fmla="*/ 957 w 2215"/>
                  <a:gd name="T7" fmla="*/ 458 h 2153"/>
                  <a:gd name="T8" fmla="*/ 1025 w 2215"/>
                  <a:gd name="T9" fmla="*/ 395 h 2153"/>
                  <a:gd name="T10" fmla="*/ 1115 w 2215"/>
                  <a:gd name="T11" fmla="*/ 278 h 2153"/>
                  <a:gd name="T12" fmla="*/ 1124 w 2215"/>
                  <a:gd name="T13" fmla="*/ 169 h 2153"/>
                  <a:gd name="T14" fmla="*/ 1147 w 2215"/>
                  <a:gd name="T15" fmla="*/ 12 h 2153"/>
                  <a:gd name="T16" fmla="*/ 1318 w 2215"/>
                  <a:gd name="T17" fmla="*/ 31 h 2153"/>
                  <a:gd name="T18" fmla="*/ 1549 w 2215"/>
                  <a:gd name="T19" fmla="*/ 85 h 2153"/>
                  <a:gd name="T20" fmla="*/ 1675 w 2215"/>
                  <a:gd name="T21" fmla="*/ 68 h 2153"/>
                  <a:gd name="T22" fmla="*/ 1741 w 2215"/>
                  <a:gd name="T23" fmla="*/ 117 h 2153"/>
                  <a:gd name="T24" fmla="*/ 1730 w 2215"/>
                  <a:gd name="T25" fmla="*/ 205 h 2153"/>
                  <a:gd name="T26" fmla="*/ 1853 w 2215"/>
                  <a:gd name="T27" fmla="*/ 127 h 2153"/>
                  <a:gd name="T28" fmla="*/ 1905 w 2215"/>
                  <a:gd name="T29" fmla="*/ 136 h 2153"/>
                  <a:gd name="T30" fmla="*/ 1822 w 2215"/>
                  <a:gd name="T31" fmla="*/ 236 h 2153"/>
                  <a:gd name="T32" fmla="*/ 1710 w 2215"/>
                  <a:gd name="T33" fmla="*/ 353 h 2153"/>
                  <a:gd name="T34" fmla="*/ 1587 w 2215"/>
                  <a:gd name="T35" fmla="*/ 477 h 2153"/>
                  <a:gd name="T36" fmla="*/ 1600 w 2215"/>
                  <a:gd name="T37" fmla="*/ 592 h 2153"/>
                  <a:gd name="T38" fmla="*/ 1719 w 2215"/>
                  <a:gd name="T39" fmla="*/ 647 h 2153"/>
                  <a:gd name="T40" fmla="*/ 1891 w 2215"/>
                  <a:gd name="T41" fmla="*/ 749 h 2153"/>
                  <a:gd name="T42" fmla="*/ 2033 w 2215"/>
                  <a:gd name="T43" fmla="*/ 780 h 2153"/>
                  <a:gd name="T44" fmla="*/ 2150 w 2215"/>
                  <a:gd name="T45" fmla="*/ 864 h 2153"/>
                  <a:gd name="T46" fmla="*/ 2212 w 2215"/>
                  <a:gd name="T47" fmla="*/ 994 h 2153"/>
                  <a:gd name="T48" fmla="*/ 2111 w 2215"/>
                  <a:gd name="T49" fmla="*/ 1089 h 2153"/>
                  <a:gd name="T50" fmla="*/ 1991 w 2215"/>
                  <a:gd name="T51" fmla="*/ 1044 h 2153"/>
                  <a:gd name="T52" fmla="*/ 1869 w 2215"/>
                  <a:gd name="T53" fmla="*/ 976 h 2153"/>
                  <a:gd name="T54" fmla="*/ 1848 w 2215"/>
                  <a:gd name="T55" fmla="*/ 1084 h 2153"/>
                  <a:gd name="T56" fmla="*/ 1828 w 2215"/>
                  <a:gd name="T57" fmla="*/ 1194 h 2153"/>
                  <a:gd name="T58" fmla="*/ 1762 w 2215"/>
                  <a:gd name="T59" fmla="*/ 1329 h 2153"/>
                  <a:gd name="T60" fmla="*/ 1630 w 2215"/>
                  <a:gd name="T61" fmla="*/ 1398 h 2153"/>
                  <a:gd name="T62" fmla="*/ 1658 w 2215"/>
                  <a:gd name="T63" fmla="*/ 1500 h 2153"/>
                  <a:gd name="T64" fmla="*/ 1726 w 2215"/>
                  <a:gd name="T65" fmla="*/ 1604 h 2153"/>
                  <a:gd name="T66" fmla="*/ 1803 w 2215"/>
                  <a:gd name="T67" fmla="*/ 1642 h 2153"/>
                  <a:gd name="T68" fmla="*/ 1920 w 2215"/>
                  <a:gd name="T69" fmla="*/ 1664 h 2153"/>
                  <a:gd name="T70" fmla="*/ 1999 w 2215"/>
                  <a:gd name="T71" fmla="*/ 1613 h 2153"/>
                  <a:gd name="T72" fmla="*/ 2012 w 2215"/>
                  <a:gd name="T73" fmla="*/ 1871 h 2153"/>
                  <a:gd name="T74" fmla="*/ 1890 w 2215"/>
                  <a:gd name="T75" fmla="*/ 1998 h 2153"/>
                  <a:gd name="T76" fmla="*/ 1783 w 2215"/>
                  <a:gd name="T77" fmla="*/ 2152 h 2153"/>
                  <a:gd name="T78" fmla="*/ 1750 w 2215"/>
                  <a:gd name="T79" fmla="*/ 2067 h 2153"/>
                  <a:gd name="T80" fmla="*/ 1625 w 2215"/>
                  <a:gd name="T81" fmla="*/ 2136 h 2153"/>
                  <a:gd name="T82" fmla="*/ 1532 w 2215"/>
                  <a:gd name="T83" fmla="*/ 2058 h 2153"/>
                  <a:gd name="T84" fmla="*/ 1391 w 2215"/>
                  <a:gd name="T85" fmla="*/ 1971 h 2153"/>
                  <a:gd name="T86" fmla="*/ 1309 w 2215"/>
                  <a:gd name="T87" fmla="*/ 1985 h 2153"/>
                  <a:gd name="T88" fmla="*/ 1248 w 2215"/>
                  <a:gd name="T89" fmla="*/ 1932 h 2153"/>
                  <a:gd name="T90" fmla="*/ 1225 w 2215"/>
                  <a:gd name="T91" fmla="*/ 1826 h 2153"/>
                  <a:gd name="T92" fmla="*/ 1196 w 2215"/>
                  <a:gd name="T93" fmla="*/ 1745 h 2153"/>
                  <a:gd name="T94" fmla="*/ 1078 w 2215"/>
                  <a:gd name="T95" fmla="*/ 1796 h 2153"/>
                  <a:gd name="T96" fmla="*/ 985 w 2215"/>
                  <a:gd name="T97" fmla="*/ 1765 h 2153"/>
                  <a:gd name="T98" fmla="*/ 781 w 2215"/>
                  <a:gd name="T99" fmla="*/ 1780 h 2153"/>
                  <a:gd name="T100" fmla="*/ 586 w 2215"/>
                  <a:gd name="T101" fmla="*/ 1742 h 2153"/>
                  <a:gd name="T102" fmla="*/ 442 w 2215"/>
                  <a:gd name="T103" fmla="*/ 1688 h 2153"/>
                  <a:gd name="T104" fmla="*/ 343 w 2215"/>
                  <a:gd name="T105" fmla="*/ 1563 h 2153"/>
                  <a:gd name="T106" fmla="*/ 273 w 2215"/>
                  <a:gd name="T107" fmla="*/ 1453 h 2153"/>
                  <a:gd name="T108" fmla="*/ 229 w 2215"/>
                  <a:gd name="T109" fmla="*/ 1270 h 2153"/>
                  <a:gd name="T110" fmla="*/ 84 w 2215"/>
                  <a:gd name="T111" fmla="*/ 1124 h 2153"/>
                  <a:gd name="T112" fmla="*/ 83 w 2215"/>
                  <a:gd name="T113" fmla="*/ 1025 h 2153"/>
                  <a:gd name="T114" fmla="*/ 38 w 2215"/>
                  <a:gd name="T115" fmla="*/ 914 h 2153"/>
                  <a:gd name="T116" fmla="*/ 20 w 2215"/>
                  <a:gd name="T117" fmla="*/ 806 h 2153"/>
                  <a:gd name="T118" fmla="*/ 229 w 2215"/>
                  <a:gd name="T119" fmla="*/ 744 h 2153"/>
                  <a:gd name="T120" fmla="*/ 446 w 2215"/>
                  <a:gd name="T121" fmla="*/ 649 h 2153"/>
                  <a:gd name="T122" fmla="*/ 556 w 2215"/>
                  <a:gd name="T123" fmla="*/ 583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20" name="辽宁"/>
              <p:cNvSpPr>
                <a:spLocks noEditPoints="1"/>
              </p:cNvSpPr>
              <p:nvPr/>
            </p:nvSpPr>
            <p:spPr bwMode="auto">
              <a:xfrm>
                <a:off x="5936894" y="3955059"/>
                <a:ext cx="707163" cy="681934"/>
              </a:xfrm>
              <a:custGeom>
                <a:avLst/>
                <a:gdLst>
                  <a:gd name="T0" fmla="*/ 259 w 2212"/>
                  <a:gd name="T1" fmla="*/ 1537 h 2187"/>
                  <a:gd name="T2" fmla="*/ 137 w 2212"/>
                  <a:gd name="T3" fmla="*/ 1452 h 2187"/>
                  <a:gd name="T4" fmla="*/ 8 w 2212"/>
                  <a:gd name="T5" fmla="*/ 1353 h 2187"/>
                  <a:gd name="T6" fmla="*/ 26 w 2212"/>
                  <a:gd name="T7" fmla="*/ 1249 h 2187"/>
                  <a:gd name="T8" fmla="*/ 103 w 2212"/>
                  <a:gd name="T9" fmla="*/ 1131 h 2187"/>
                  <a:gd name="T10" fmla="*/ 154 w 2212"/>
                  <a:gd name="T11" fmla="*/ 1037 h 2187"/>
                  <a:gd name="T12" fmla="*/ 115 w 2212"/>
                  <a:gd name="T13" fmla="*/ 918 h 2187"/>
                  <a:gd name="T14" fmla="*/ 84 w 2212"/>
                  <a:gd name="T15" fmla="*/ 727 h 2187"/>
                  <a:gd name="T16" fmla="*/ 219 w 2212"/>
                  <a:gd name="T17" fmla="*/ 704 h 2187"/>
                  <a:gd name="T18" fmla="*/ 340 w 2212"/>
                  <a:gd name="T19" fmla="*/ 910 h 2187"/>
                  <a:gd name="T20" fmla="*/ 449 w 2212"/>
                  <a:gd name="T21" fmla="*/ 787 h 2187"/>
                  <a:gd name="T22" fmla="*/ 623 w 2212"/>
                  <a:gd name="T23" fmla="*/ 652 h 2187"/>
                  <a:gd name="T24" fmla="*/ 820 w 2212"/>
                  <a:gd name="T25" fmla="*/ 538 h 2187"/>
                  <a:gd name="T26" fmla="*/ 931 w 2212"/>
                  <a:gd name="T27" fmla="*/ 415 h 2187"/>
                  <a:gd name="T28" fmla="*/ 1051 w 2212"/>
                  <a:gd name="T29" fmla="*/ 392 h 2187"/>
                  <a:gd name="T30" fmla="*/ 1120 w 2212"/>
                  <a:gd name="T31" fmla="*/ 362 h 2187"/>
                  <a:gd name="T32" fmla="*/ 1258 w 2212"/>
                  <a:gd name="T33" fmla="*/ 331 h 2187"/>
                  <a:gd name="T34" fmla="*/ 1343 w 2212"/>
                  <a:gd name="T35" fmla="*/ 211 h 2187"/>
                  <a:gd name="T36" fmla="*/ 1422 w 2212"/>
                  <a:gd name="T37" fmla="*/ 0 h 2187"/>
                  <a:gd name="T38" fmla="*/ 1601 w 2212"/>
                  <a:gd name="T39" fmla="*/ 94 h 2187"/>
                  <a:gd name="T40" fmla="*/ 1638 w 2212"/>
                  <a:gd name="T41" fmla="*/ 197 h 2187"/>
                  <a:gd name="T42" fmla="*/ 1695 w 2212"/>
                  <a:gd name="T43" fmla="*/ 236 h 2187"/>
                  <a:gd name="T44" fmla="*/ 1797 w 2212"/>
                  <a:gd name="T45" fmla="*/ 181 h 2187"/>
                  <a:gd name="T46" fmla="*/ 1854 w 2212"/>
                  <a:gd name="T47" fmla="*/ 319 h 2187"/>
                  <a:gd name="T48" fmla="*/ 1930 w 2212"/>
                  <a:gd name="T49" fmla="*/ 415 h 2187"/>
                  <a:gd name="T50" fmla="*/ 2003 w 2212"/>
                  <a:gd name="T51" fmla="*/ 508 h 2187"/>
                  <a:gd name="T52" fmla="*/ 2001 w 2212"/>
                  <a:gd name="T53" fmla="*/ 622 h 2187"/>
                  <a:gd name="T54" fmla="*/ 2075 w 2212"/>
                  <a:gd name="T55" fmla="*/ 758 h 2187"/>
                  <a:gd name="T56" fmla="*/ 2191 w 2212"/>
                  <a:gd name="T57" fmla="*/ 907 h 2187"/>
                  <a:gd name="T58" fmla="*/ 2156 w 2212"/>
                  <a:gd name="T59" fmla="*/ 1031 h 2187"/>
                  <a:gd name="T60" fmla="*/ 2188 w 2212"/>
                  <a:gd name="T61" fmla="*/ 1096 h 2187"/>
                  <a:gd name="T62" fmla="*/ 2033 w 2212"/>
                  <a:gd name="T63" fmla="*/ 1210 h 2187"/>
                  <a:gd name="T64" fmla="*/ 1844 w 2212"/>
                  <a:gd name="T65" fmla="*/ 1409 h 2187"/>
                  <a:gd name="T66" fmla="*/ 1732 w 2212"/>
                  <a:gd name="T67" fmla="*/ 1586 h 2187"/>
                  <a:gd name="T68" fmla="*/ 1548 w 2212"/>
                  <a:gd name="T69" fmla="*/ 1630 h 2187"/>
                  <a:gd name="T70" fmla="*/ 1334 w 2212"/>
                  <a:gd name="T71" fmla="*/ 1752 h 2187"/>
                  <a:gd name="T72" fmla="*/ 1129 w 2212"/>
                  <a:gd name="T73" fmla="*/ 1956 h 2187"/>
                  <a:gd name="T74" fmla="*/ 1116 w 2212"/>
                  <a:gd name="T75" fmla="*/ 1997 h 2187"/>
                  <a:gd name="T76" fmla="*/ 1078 w 2212"/>
                  <a:gd name="T77" fmla="*/ 2064 h 2187"/>
                  <a:gd name="T78" fmla="*/ 995 w 2212"/>
                  <a:gd name="T79" fmla="*/ 2048 h 2187"/>
                  <a:gd name="T80" fmla="*/ 975 w 2212"/>
                  <a:gd name="T81" fmla="*/ 2107 h 2187"/>
                  <a:gd name="T82" fmla="*/ 853 w 2212"/>
                  <a:gd name="T83" fmla="*/ 2185 h 2187"/>
                  <a:gd name="T84" fmla="*/ 857 w 2212"/>
                  <a:gd name="T85" fmla="*/ 2091 h 2187"/>
                  <a:gd name="T86" fmla="*/ 966 w 2212"/>
                  <a:gd name="T87" fmla="*/ 2027 h 2187"/>
                  <a:gd name="T88" fmla="*/ 975 w 2212"/>
                  <a:gd name="T89" fmla="*/ 1946 h 2187"/>
                  <a:gd name="T90" fmla="*/ 1042 w 2212"/>
                  <a:gd name="T91" fmla="*/ 1886 h 2187"/>
                  <a:gd name="T92" fmla="*/ 940 w 2212"/>
                  <a:gd name="T93" fmla="*/ 1897 h 2187"/>
                  <a:gd name="T94" fmla="*/ 903 w 2212"/>
                  <a:gd name="T95" fmla="*/ 1739 h 2187"/>
                  <a:gd name="T96" fmla="*/ 1002 w 2212"/>
                  <a:gd name="T97" fmla="*/ 1599 h 2187"/>
                  <a:gd name="T98" fmla="*/ 1070 w 2212"/>
                  <a:gd name="T99" fmla="*/ 1496 h 2187"/>
                  <a:gd name="T100" fmla="*/ 1059 w 2212"/>
                  <a:gd name="T101" fmla="*/ 1302 h 2187"/>
                  <a:gd name="T102" fmla="*/ 952 w 2212"/>
                  <a:gd name="T103" fmla="*/ 1152 h 2187"/>
                  <a:gd name="T104" fmla="*/ 905 w 2212"/>
                  <a:gd name="T105" fmla="*/ 1225 h 2187"/>
                  <a:gd name="T106" fmla="*/ 786 w 2212"/>
                  <a:gd name="T107" fmla="*/ 1207 h 2187"/>
                  <a:gd name="T108" fmla="*/ 655 w 2212"/>
                  <a:gd name="T109" fmla="*/ 1301 h 2187"/>
                  <a:gd name="T110" fmla="*/ 618 w 2212"/>
                  <a:gd name="T111" fmla="*/ 1401 h 2187"/>
                  <a:gd name="T112" fmla="*/ 534 w 2212"/>
                  <a:gd name="T113" fmla="*/ 1566 h 2187"/>
                  <a:gd name="T114" fmla="*/ 878 w 2212"/>
                  <a:gd name="T115" fmla="*/ 1788 h 2187"/>
                  <a:gd name="T116" fmla="*/ 850 w 2212"/>
                  <a:gd name="T117" fmla="*/ 1838 h 2187"/>
                  <a:gd name="T118" fmla="*/ 899 w 2212"/>
                  <a:gd name="T119" fmla="*/ 1886 h 2187"/>
                  <a:gd name="T120" fmla="*/ 845 w 2212"/>
                  <a:gd name="T121" fmla="*/ 1899 h 2187"/>
                  <a:gd name="T122" fmla="*/ 1229 w 2212"/>
                  <a:gd name="T123" fmla="*/ 1939 h 2187"/>
                  <a:gd name="T124" fmla="*/ 1350 w 2212"/>
                  <a:gd name="T125" fmla="*/ 1990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1" name="浙江"/>
              <p:cNvSpPr/>
              <p:nvPr/>
            </p:nvSpPr>
            <p:spPr bwMode="auto">
              <a:xfrm>
                <a:off x="5996810" y="5676061"/>
                <a:ext cx="467500" cy="534511"/>
              </a:xfrm>
              <a:custGeom>
                <a:avLst/>
                <a:gdLst>
                  <a:gd name="T0" fmla="*/ 882 w 1493"/>
                  <a:gd name="T1" fmla="*/ 1623 h 1731"/>
                  <a:gd name="T2" fmla="*/ 793 w 1493"/>
                  <a:gd name="T3" fmla="*/ 1671 h 1731"/>
                  <a:gd name="T4" fmla="*/ 704 w 1493"/>
                  <a:gd name="T5" fmla="*/ 1615 h 1731"/>
                  <a:gd name="T6" fmla="*/ 646 w 1493"/>
                  <a:gd name="T7" fmla="*/ 1535 h 1731"/>
                  <a:gd name="T8" fmla="*/ 577 w 1493"/>
                  <a:gd name="T9" fmla="*/ 1610 h 1731"/>
                  <a:gd name="T10" fmla="*/ 469 w 1493"/>
                  <a:gd name="T11" fmla="*/ 1637 h 1731"/>
                  <a:gd name="T12" fmla="*/ 395 w 1493"/>
                  <a:gd name="T13" fmla="*/ 1604 h 1731"/>
                  <a:gd name="T14" fmla="*/ 306 w 1493"/>
                  <a:gd name="T15" fmla="*/ 1400 h 1731"/>
                  <a:gd name="T16" fmla="*/ 299 w 1493"/>
                  <a:gd name="T17" fmla="*/ 1296 h 1731"/>
                  <a:gd name="T18" fmla="*/ 222 w 1493"/>
                  <a:gd name="T19" fmla="*/ 1320 h 1731"/>
                  <a:gd name="T20" fmla="*/ 189 w 1493"/>
                  <a:gd name="T21" fmla="*/ 1250 h 1731"/>
                  <a:gd name="T22" fmla="*/ 142 w 1493"/>
                  <a:gd name="T23" fmla="*/ 1087 h 1731"/>
                  <a:gd name="T24" fmla="*/ 79 w 1493"/>
                  <a:gd name="T25" fmla="*/ 1019 h 1731"/>
                  <a:gd name="T26" fmla="*/ 10 w 1493"/>
                  <a:gd name="T27" fmla="*/ 914 h 1731"/>
                  <a:gd name="T28" fmla="*/ 71 w 1493"/>
                  <a:gd name="T29" fmla="*/ 824 h 1731"/>
                  <a:gd name="T30" fmla="*/ 167 w 1493"/>
                  <a:gd name="T31" fmla="*/ 751 h 1731"/>
                  <a:gd name="T32" fmla="*/ 245 w 1493"/>
                  <a:gd name="T33" fmla="*/ 672 h 1731"/>
                  <a:gd name="T34" fmla="*/ 280 w 1493"/>
                  <a:gd name="T35" fmla="*/ 515 h 1731"/>
                  <a:gd name="T36" fmla="*/ 278 w 1493"/>
                  <a:gd name="T37" fmla="*/ 430 h 1731"/>
                  <a:gd name="T38" fmla="*/ 404 w 1493"/>
                  <a:gd name="T39" fmla="*/ 411 h 1731"/>
                  <a:gd name="T40" fmla="*/ 439 w 1493"/>
                  <a:gd name="T41" fmla="*/ 312 h 1731"/>
                  <a:gd name="T42" fmla="*/ 445 w 1493"/>
                  <a:gd name="T43" fmla="*/ 233 h 1731"/>
                  <a:gd name="T44" fmla="*/ 491 w 1493"/>
                  <a:gd name="T45" fmla="*/ 183 h 1731"/>
                  <a:gd name="T46" fmla="*/ 539 w 1493"/>
                  <a:gd name="T47" fmla="*/ 10 h 1731"/>
                  <a:gd name="T48" fmla="*/ 659 w 1493"/>
                  <a:gd name="T49" fmla="*/ 60 h 1731"/>
                  <a:gd name="T50" fmla="*/ 828 w 1493"/>
                  <a:gd name="T51" fmla="*/ 128 h 1731"/>
                  <a:gd name="T52" fmla="*/ 921 w 1493"/>
                  <a:gd name="T53" fmla="*/ 73 h 1731"/>
                  <a:gd name="T54" fmla="*/ 1020 w 1493"/>
                  <a:gd name="T55" fmla="*/ 63 h 1731"/>
                  <a:gd name="T56" fmla="*/ 1126 w 1493"/>
                  <a:gd name="T57" fmla="*/ 156 h 1731"/>
                  <a:gd name="T58" fmla="*/ 1026 w 1493"/>
                  <a:gd name="T59" fmla="*/ 246 h 1731"/>
                  <a:gd name="T60" fmla="*/ 907 w 1493"/>
                  <a:gd name="T61" fmla="*/ 309 h 1731"/>
                  <a:gd name="T62" fmla="*/ 793 w 1493"/>
                  <a:gd name="T63" fmla="*/ 385 h 1731"/>
                  <a:gd name="T64" fmla="*/ 906 w 1493"/>
                  <a:gd name="T65" fmla="*/ 385 h 1731"/>
                  <a:gd name="T66" fmla="*/ 1033 w 1493"/>
                  <a:gd name="T67" fmla="*/ 401 h 1731"/>
                  <a:gd name="T68" fmla="*/ 1208 w 1493"/>
                  <a:gd name="T69" fmla="*/ 337 h 1731"/>
                  <a:gd name="T70" fmla="*/ 1430 w 1493"/>
                  <a:gd name="T71" fmla="*/ 474 h 1731"/>
                  <a:gd name="T72" fmla="*/ 1423 w 1493"/>
                  <a:gd name="T73" fmla="*/ 517 h 1731"/>
                  <a:gd name="T74" fmla="*/ 1450 w 1493"/>
                  <a:gd name="T75" fmla="*/ 599 h 1731"/>
                  <a:gd name="T76" fmla="*/ 1314 w 1493"/>
                  <a:gd name="T77" fmla="*/ 647 h 1731"/>
                  <a:gd name="T78" fmla="*/ 1402 w 1493"/>
                  <a:gd name="T79" fmla="*/ 650 h 1731"/>
                  <a:gd name="T80" fmla="*/ 1452 w 1493"/>
                  <a:gd name="T81" fmla="*/ 714 h 1731"/>
                  <a:gd name="T82" fmla="*/ 1463 w 1493"/>
                  <a:gd name="T83" fmla="*/ 763 h 1731"/>
                  <a:gd name="T84" fmla="*/ 1391 w 1493"/>
                  <a:gd name="T85" fmla="*/ 713 h 1731"/>
                  <a:gd name="T86" fmla="*/ 1327 w 1493"/>
                  <a:gd name="T87" fmla="*/ 773 h 1731"/>
                  <a:gd name="T88" fmla="*/ 1313 w 1493"/>
                  <a:gd name="T89" fmla="*/ 834 h 1731"/>
                  <a:gd name="T90" fmla="*/ 1372 w 1493"/>
                  <a:gd name="T91" fmla="*/ 912 h 1731"/>
                  <a:gd name="T92" fmla="*/ 1330 w 1493"/>
                  <a:gd name="T93" fmla="*/ 928 h 1731"/>
                  <a:gd name="T94" fmla="*/ 1299 w 1493"/>
                  <a:gd name="T95" fmla="*/ 1015 h 1731"/>
                  <a:gd name="T96" fmla="*/ 1358 w 1493"/>
                  <a:gd name="T97" fmla="*/ 1136 h 1731"/>
                  <a:gd name="T98" fmla="*/ 1341 w 1493"/>
                  <a:gd name="T99" fmla="*/ 1180 h 1731"/>
                  <a:gd name="T100" fmla="*/ 1292 w 1493"/>
                  <a:gd name="T101" fmla="*/ 1239 h 1731"/>
                  <a:gd name="T102" fmla="*/ 1254 w 1493"/>
                  <a:gd name="T103" fmla="*/ 1257 h 1731"/>
                  <a:gd name="T104" fmla="*/ 1223 w 1493"/>
                  <a:gd name="T105" fmla="*/ 1313 h 1731"/>
                  <a:gd name="T106" fmla="*/ 1251 w 1493"/>
                  <a:gd name="T107" fmla="*/ 1225 h 1731"/>
                  <a:gd name="T108" fmla="*/ 1167 w 1493"/>
                  <a:gd name="T109" fmla="*/ 1200 h 1731"/>
                  <a:gd name="T110" fmla="*/ 1178 w 1493"/>
                  <a:gd name="T111" fmla="*/ 1270 h 1731"/>
                  <a:gd name="T112" fmla="*/ 1122 w 1493"/>
                  <a:gd name="T113" fmla="*/ 1343 h 1731"/>
                  <a:gd name="T114" fmla="*/ 1078 w 1493"/>
                  <a:gd name="T115" fmla="*/ 1369 h 1731"/>
                  <a:gd name="T116" fmla="*/ 1053 w 1493"/>
                  <a:gd name="T117" fmla="*/ 1478 h 1731"/>
                  <a:gd name="T118" fmla="*/ 1047 w 1493"/>
                  <a:gd name="T119" fmla="*/ 1570 h 1731"/>
                  <a:gd name="T120" fmla="*/ 1018 w 1493"/>
                  <a:gd name="T121" fmla="*/ 1623 h 1731"/>
                  <a:gd name="T122" fmla="*/ 1011 w 1493"/>
                  <a:gd name="T123" fmla="*/ 1696 h 1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7" y="1709"/>
                    </a:lnTo>
                    <a:lnTo>
                      <a:pt x="986" y="1710"/>
                    </a:lnTo>
                    <a:lnTo>
                      <a:pt x="984" y="1718"/>
                    </a:lnTo>
                    <a:lnTo>
                      <a:pt x="984" y="1731"/>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2" name="广东"/>
              <p:cNvSpPr>
                <a:spLocks noEditPoints="1"/>
              </p:cNvSpPr>
              <p:nvPr/>
            </p:nvSpPr>
            <p:spPr bwMode="auto">
              <a:xfrm>
                <a:off x="5013278" y="6484575"/>
                <a:ext cx="931846" cy="711892"/>
              </a:xfrm>
              <a:custGeom>
                <a:avLst/>
                <a:gdLst>
                  <a:gd name="T0" fmla="*/ 1983 w 2993"/>
                  <a:gd name="T1" fmla="*/ 1253 h 2287"/>
                  <a:gd name="T2" fmla="*/ 2080 w 2993"/>
                  <a:gd name="T3" fmla="*/ 1133 h 2287"/>
                  <a:gd name="T4" fmla="*/ 2127 w 2993"/>
                  <a:gd name="T5" fmla="*/ 1209 h 2287"/>
                  <a:gd name="T6" fmla="*/ 2356 w 2993"/>
                  <a:gd name="T7" fmla="*/ 1181 h 2287"/>
                  <a:gd name="T8" fmla="*/ 2480 w 2993"/>
                  <a:gd name="T9" fmla="*/ 1152 h 2287"/>
                  <a:gd name="T10" fmla="*/ 2738 w 2993"/>
                  <a:gd name="T11" fmla="*/ 1021 h 2287"/>
                  <a:gd name="T12" fmla="*/ 2854 w 2993"/>
                  <a:gd name="T13" fmla="*/ 891 h 2287"/>
                  <a:gd name="T14" fmla="*/ 2844 w 2993"/>
                  <a:gd name="T15" fmla="*/ 848 h 2287"/>
                  <a:gd name="T16" fmla="*/ 2946 w 2993"/>
                  <a:gd name="T17" fmla="*/ 699 h 2287"/>
                  <a:gd name="T18" fmla="*/ 2872 w 2993"/>
                  <a:gd name="T19" fmla="*/ 454 h 2287"/>
                  <a:gd name="T20" fmla="*/ 2773 w 2993"/>
                  <a:gd name="T21" fmla="*/ 297 h 2287"/>
                  <a:gd name="T22" fmla="*/ 2603 w 2993"/>
                  <a:gd name="T23" fmla="*/ 246 h 2287"/>
                  <a:gd name="T24" fmla="*/ 2417 w 2993"/>
                  <a:gd name="T25" fmla="*/ 227 h 2287"/>
                  <a:gd name="T26" fmla="*/ 2342 w 2993"/>
                  <a:gd name="T27" fmla="*/ 335 h 2287"/>
                  <a:gd name="T28" fmla="*/ 2086 w 2993"/>
                  <a:gd name="T29" fmla="*/ 337 h 2287"/>
                  <a:gd name="T30" fmla="*/ 1904 w 2993"/>
                  <a:gd name="T31" fmla="*/ 415 h 2287"/>
                  <a:gd name="T32" fmla="*/ 1849 w 2993"/>
                  <a:gd name="T33" fmla="*/ 309 h 2287"/>
                  <a:gd name="T34" fmla="*/ 1992 w 2993"/>
                  <a:gd name="T35" fmla="*/ 90 h 2287"/>
                  <a:gd name="T36" fmla="*/ 1765 w 2993"/>
                  <a:gd name="T37" fmla="*/ 66 h 2287"/>
                  <a:gd name="T38" fmla="*/ 1610 w 2993"/>
                  <a:gd name="T39" fmla="*/ 65 h 2287"/>
                  <a:gd name="T40" fmla="*/ 1415 w 2993"/>
                  <a:gd name="T41" fmla="*/ 0 h 2287"/>
                  <a:gd name="T42" fmla="*/ 1315 w 2993"/>
                  <a:gd name="T43" fmla="*/ 121 h 2287"/>
                  <a:gd name="T44" fmla="*/ 1253 w 2993"/>
                  <a:gd name="T45" fmla="*/ 274 h 2287"/>
                  <a:gd name="T46" fmla="*/ 999 w 2993"/>
                  <a:gd name="T47" fmla="*/ 159 h 2287"/>
                  <a:gd name="T48" fmla="*/ 901 w 2993"/>
                  <a:gd name="T49" fmla="*/ 417 h 2287"/>
                  <a:gd name="T50" fmla="*/ 909 w 2993"/>
                  <a:gd name="T51" fmla="*/ 657 h 2287"/>
                  <a:gd name="T52" fmla="*/ 793 w 2993"/>
                  <a:gd name="T53" fmla="*/ 809 h 2287"/>
                  <a:gd name="T54" fmla="*/ 716 w 2993"/>
                  <a:gd name="T55" fmla="*/ 1086 h 2287"/>
                  <a:gd name="T56" fmla="*/ 506 w 2993"/>
                  <a:gd name="T57" fmla="*/ 1278 h 2287"/>
                  <a:gd name="T58" fmla="*/ 453 w 2993"/>
                  <a:gd name="T59" fmla="*/ 1412 h 2287"/>
                  <a:gd name="T60" fmla="*/ 285 w 2993"/>
                  <a:gd name="T61" fmla="*/ 1453 h 2287"/>
                  <a:gd name="T62" fmla="*/ 212 w 2993"/>
                  <a:gd name="T63" fmla="*/ 1574 h 2287"/>
                  <a:gd name="T64" fmla="*/ 40 w 2993"/>
                  <a:gd name="T65" fmla="*/ 1698 h 2287"/>
                  <a:gd name="T66" fmla="*/ 86 w 2993"/>
                  <a:gd name="T67" fmla="*/ 1807 h 2287"/>
                  <a:gd name="T68" fmla="*/ 27 w 2993"/>
                  <a:gd name="T69" fmla="*/ 2081 h 2287"/>
                  <a:gd name="T70" fmla="*/ 234 w 2993"/>
                  <a:gd name="T71" fmla="*/ 2275 h 2287"/>
                  <a:gd name="T72" fmla="*/ 285 w 2993"/>
                  <a:gd name="T73" fmla="*/ 2113 h 2287"/>
                  <a:gd name="T74" fmla="*/ 297 w 2993"/>
                  <a:gd name="T75" fmla="*/ 2077 h 2287"/>
                  <a:gd name="T76" fmla="*/ 266 w 2993"/>
                  <a:gd name="T77" fmla="*/ 1930 h 2287"/>
                  <a:gd name="T78" fmla="*/ 366 w 2993"/>
                  <a:gd name="T79" fmla="*/ 1948 h 2287"/>
                  <a:gd name="T80" fmla="*/ 325 w 2993"/>
                  <a:gd name="T81" fmla="*/ 1792 h 2287"/>
                  <a:gd name="T82" fmla="*/ 371 w 2993"/>
                  <a:gd name="T83" fmla="*/ 1847 h 2287"/>
                  <a:gd name="T84" fmla="*/ 403 w 2993"/>
                  <a:gd name="T85" fmla="*/ 1860 h 2287"/>
                  <a:gd name="T86" fmla="*/ 655 w 2993"/>
                  <a:gd name="T87" fmla="*/ 1746 h 2287"/>
                  <a:gd name="T88" fmla="*/ 742 w 2993"/>
                  <a:gd name="T89" fmla="*/ 1733 h 2287"/>
                  <a:gd name="T90" fmla="*/ 869 w 2993"/>
                  <a:gd name="T91" fmla="*/ 1660 h 2287"/>
                  <a:gd name="T92" fmla="*/ 898 w 2993"/>
                  <a:gd name="T93" fmla="*/ 1658 h 2287"/>
                  <a:gd name="T94" fmla="*/ 940 w 2993"/>
                  <a:gd name="T95" fmla="*/ 1669 h 2287"/>
                  <a:gd name="T96" fmla="*/ 965 w 2993"/>
                  <a:gd name="T97" fmla="*/ 1603 h 2287"/>
                  <a:gd name="T98" fmla="*/ 1103 w 2993"/>
                  <a:gd name="T99" fmla="*/ 1553 h 2287"/>
                  <a:gd name="T100" fmla="*/ 1131 w 2993"/>
                  <a:gd name="T101" fmla="*/ 1574 h 2287"/>
                  <a:gd name="T102" fmla="*/ 1322 w 2993"/>
                  <a:gd name="T103" fmla="*/ 1575 h 2287"/>
                  <a:gd name="T104" fmla="*/ 1375 w 2993"/>
                  <a:gd name="T105" fmla="*/ 1307 h 2287"/>
                  <a:gd name="T106" fmla="*/ 1511 w 2993"/>
                  <a:gd name="T107" fmla="*/ 1424 h 2287"/>
                  <a:gd name="T108" fmla="*/ 1551 w 2993"/>
                  <a:gd name="T109" fmla="*/ 1433 h 2287"/>
                  <a:gd name="T110" fmla="*/ 1591 w 2993"/>
                  <a:gd name="T111" fmla="*/ 1270 h 2287"/>
                  <a:gd name="T112" fmla="*/ 1587 w 2993"/>
                  <a:gd name="T113" fmla="*/ 1162 h 2287"/>
                  <a:gd name="T114" fmla="*/ 1594 w 2993"/>
                  <a:gd name="T115" fmla="*/ 1093 h 2287"/>
                  <a:gd name="T116" fmla="*/ 1723 w 2993"/>
                  <a:gd name="T117" fmla="*/ 1284 h 2287"/>
                  <a:gd name="T118" fmla="*/ 370 w 2993"/>
                  <a:gd name="T119" fmla="*/ 1998 h 2287"/>
                  <a:gd name="T120" fmla="*/ 1834 w 2993"/>
                  <a:gd name="T121" fmla="*/ 1500 h 2287"/>
                  <a:gd name="T122" fmla="*/ 1897 w 2993"/>
                  <a:gd name="T123" fmla="*/ 1471 h 2287"/>
                  <a:gd name="T124" fmla="*/ 2948 w 2993"/>
                  <a:gd name="T125" fmla="*/ 801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3" name="天津"/>
              <p:cNvSpPr/>
              <p:nvPr/>
            </p:nvSpPr>
            <p:spPr bwMode="auto">
              <a:xfrm>
                <a:off x="5753031" y="4474592"/>
                <a:ext cx="134811" cy="222319"/>
              </a:xfrm>
              <a:custGeom>
                <a:avLst/>
                <a:gdLst>
                  <a:gd name="T0" fmla="*/ 139 w 430"/>
                  <a:gd name="T1" fmla="*/ 49 h 726"/>
                  <a:gd name="T2" fmla="*/ 152 w 430"/>
                  <a:gd name="T3" fmla="*/ 42 h 726"/>
                  <a:gd name="T4" fmla="*/ 171 w 430"/>
                  <a:gd name="T5" fmla="*/ 25 h 726"/>
                  <a:gd name="T6" fmla="*/ 178 w 430"/>
                  <a:gd name="T7" fmla="*/ 4 h 726"/>
                  <a:gd name="T8" fmla="*/ 237 w 430"/>
                  <a:gd name="T9" fmla="*/ 3 h 726"/>
                  <a:gd name="T10" fmla="*/ 253 w 430"/>
                  <a:gd name="T11" fmla="*/ 22 h 726"/>
                  <a:gd name="T12" fmla="*/ 294 w 430"/>
                  <a:gd name="T13" fmla="*/ 62 h 726"/>
                  <a:gd name="T14" fmla="*/ 294 w 430"/>
                  <a:gd name="T15" fmla="*/ 89 h 726"/>
                  <a:gd name="T16" fmla="*/ 271 w 430"/>
                  <a:gd name="T17" fmla="*/ 98 h 726"/>
                  <a:gd name="T18" fmla="*/ 231 w 430"/>
                  <a:gd name="T19" fmla="*/ 110 h 726"/>
                  <a:gd name="T20" fmla="*/ 227 w 430"/>
                  <a:gd name="T21" fmla="*/ 152 h 726"/>
                  <a:gd name="T22" fmla="*/ 266 w 430"/>
                  <a:gd name="T23" fmla="*/ 212 h 726"/>
                  <a:gd name="T24" fmla="*/ 286 w 430"/>
                  <a:gd name="T25" fmla="*/ 245 h 726"/>
                  <a:gd name="T26" fmla="*/ 297 w 430"/>
                  <a:gd name="T27" fmla="*/ 281 h 726"/>
                  <a:gd name="T28" fmla="*/ 313 w 430"/>
                  <a:gd name="T29" fmla="*/ 284 h 726"/>
                  <a:gd name="T30" fmla="*/ 357 w 430"/>
                  <a:gd name="T31" fmla="*/ 268 h 726"/>
                  <a:gd name="T32" fmla="*/ 378 w 430"/>
                  <a:gd name="T33" fmla="*/ 276 h 726"/>
                  <a:gd name="T34" fmla="*/ 367 w 430"/>
                  <a:gd name="T35" fmla="*/ 321 h 726"/>
                  <a:gd name="T36" fmla="*/ 378 w 430"/>
                  <a:gd name="T37" fmla="*/ 333 h 726"/>
                  <a:gd name="T38" fmla="*/ 417 w 430"/>
                  <a:gd name="T39" fmla="*/ 356 h 726"/>
                  <a:gd name="T40" fmla="*/ 429 w 430"/>
                  <a:gd name="T41" fmla="*/ 403 h 726"/>
                  <a:gd name="T42" fmla="*/ 396 w 430"/>
                  <a:gd name="T43" fmla="*/ 431 h 726"/>
                  <a:gd name="T44" fmla="*/ 348 w 430"/>
                  <a:gd name="T45" fmla="*/ 460 h 726"/>
                  <a:gd name="T46" fmla="*/ 335 w 430"/>
                  <a:gd name="T47" fmla="*/ 503 h 726"/>
                  <a:gd name="T48" fmla="*/ 324 w 430"/>
                  <a:gd name="T49" fmla="*/ 557 h 726"/>
                  <a:gd name="T50" fmla="*/ 287 w 430"/>
                  <a:gd name="T51" fmla="*/ 630 h 726"/>
                  <a:gd name="T52" fmla="*/ 279 w 430"/>
                  <a:gd name="T53" fmla="*/ 693 h 726"/>
                  <a:gd name="T54" fmla="*/ 223 w 430"/>
                  <a:gd name="T55" fmla="*/ 716 h 726"/>
                  <a:gd name="T56" fmla="*/ 192 w 430"/>
                  <a:gd name="T57" fmla="*/ 723 h 726"/>
                  <a:gd name="T58" fmla="*/ 182 w 430"/>
                  <a:gd name="T59" fmla="*/ 711 h 726"/>
                  <a:gd name="T60" fmla="*/ 153 w 430"/>
                  <a:gd name="T61" fmla="*/ 715 h 726"/>
                  <a:gd name="T62" fmla="*/ 133 w 430"/>
                  <a:gd name="T63" fmla="*/ 726 h 726"/>
                  <a:gd name="T64" fmla="*/ 116 w 430"/>
                  <a:gd name="T65" fmla="*/ 681 h 726"/>
                  <a:gd name="T66" fmla="*/ 95 w 430"/>
                  <a:gd name="T67" fmla="*/ 674 h 726"/>
                  <a:gd name="T68" fmla="*/ 32 w 430"/>
                  <a:gd name="T69" fmla="*/ 672 h 726"/>
                  <a:gd name="T70" fmla="*/ 8 w 430"/>
                  <a:gd name="T71" fmla="*/ 635 h 726"/>
                  <a:gd name="T72" fmla="*/ 3 w 430"/>
                  <a:gd name="T73" fmla="*/ 578 h 726"/>
                  <a:gd name="T74" fmla="*/ 1 w 430"/>
                  <a:gd name="T75" fmla="*/ 536 h 726"/>
                  <a:gd name="T76" fmla="*/ 31 w 430"/>
                  <a:gd name="T77" fmla="*/ 532 h 726"/>
                  <a:gd name="T78" fmla="*/ 45 w 430"/>
                  <a:gd name="T79" fmla="*/ 518 h 726"/>
                  <a:gd name="T80" fmla="*/ 33 w 430"/>
                  <a:gd name="T81" fmla="*/ 431 h 726"/>
                  <a:gd name="T82" fmla="*/ 16 w 430"/>
                  <a:gd name="T83" fmla="*/ 290 h 726"/>
                  <a:gd name="T84" fmla="*/ 22 w 430"/>
                  <a:gd name="T85" fmla="*/ 275 h 726"/>
                  <a:gd name="T86" fmla="*/ 29 w 430"/>
                  <a:gd name="T87" fmla="*/ 259 h 726"/>
                  <a:gd name="T88" fmla="*/ 51 w 430"/>
                  <a:gd name="T89" fmla="*/ 271 h 726"/>
                  <a:gd name="T90" fmla="*/ 64 w 430"/>
                  <a:gd name="T91" fmla="*/ 280 h 726"/>
                  <a:gd name="T92" fmla="*/ 108 w 430"/>
                  <a:gd name="T93" fmla="*/ 270 h 726"/>
                  <a:gd name="T94" fmla="*/ 126 w 430"/>
                  <a:gd name="T95" fmla="*/ 252 h 726"/>
                  <a:gd name="T96" fmla="*/ 128 w 430"/>
                  <a:gd name="T97" fmla="*/ 200 h 726"/>
                  <a:gd name="T98" fmla="*/ 129 w 430"/>
                  <a:gd name="T99" fmla="*/ 174 h 726"/>
                  <a:gd name="T100" fmla="*/ 141 w 430"/>
                  <a:gd name="T101" fmla="*/ 165 h 726"/>
                  <a:gd name="T102" fmla="*/ 114 w 430"/>
                  <a:gd name="T103" fmla="*/ 146 h 726"/>
                  <a:gd name="T104" fmla="*/ 110 w 430"/>
                  <a:gd name="T105" fmla="*/ 131 h 726"/>
                  <a:gd name="T106" fmla="*/ 122 w 430"/>
                  <a:gd name="T107" fmla="*/ 85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4" name="北京"/>
              <p:cNvSpPr/>
              <p:nvPr/>
            </p:nvSpPr>
            <p:spPr bwMode="auto">
              <a:xfrm>
                <a:off x="5607358" y="4354760"/>
                <a:ext cx="194726" cy="224684"/>
              </a:xfrm>
              <a:custGeom>
                <a:avLst/>
                <a:gdLst>
                  <a:gd name="T0" fmla="*/ 265 w 636"/>
                  <a:gd name="T1" fmla="*/ 650 h 711"/>
                  <a:gd name="T2" fmla="*/ 282 w 636"/>
                  <a:gd name="T3" fmla="*/ 694 h 711"/>
                  <a:gd name="T4" fmla="*/ 304 w 636"/>
                  <a:gd name="T5" fmla="*/ 711 h 711"/>
                  <a:gd name="T6" fmla="*/ 325 w 636"/>
                  <a:gd name="T7" fmla="*/ 696 h 711"/>
                  <a:gd name="T8" fmla="*/ 372 w 636"/>
                  <a:gd name="T9" fmla="*/ 646 h 711"/>
                  <a:gd name="T10" fmla="*/ 401 w 636"/>
                  <a:gd name="T11" fmla="*/ 633 h 711"/>
                  <a:gd name="T12" fmla="*/ 428 w 636"/>
                  <a:gd name="T13" fmla="*/ 631 h 711"/>
                  <a:gd name="T14" fmla="*/ 448 w 636"/>
                  <a:gd name="T15" fmla="*/ 625 h 711"/>
                  <a:gd name="T16" fmla="*/ 471 w 636"/>
                  <a:gd name="T17" fmla="*/ 626 h 711"/>
                  <a:gd name="T18" fmla="*/ 486 w 636"/>
                  <a:gd name="T19" fmla="*/ 568 h 711"/>
                  <a:gd name="T20" fmla="*/ 496 w 636"/>
                  <a:gd name="T21" fmla="*/ 535 h 711"/>
                  <a:gd name="T22" fmla="*/ 446 w 636"/>
                  <a:gd name="T23" fmla="*/ 513 h 711"/>
                  <a:gd name="T24" fmla="*/ 435 w 636"/>
                  <a:gd name="T25" fmla="*/ 469 h 711"/>
                  <a:gd name="T26" fmla="*/ 446 w 636"/>
                  <a:gd name="T27" fmla="*/ 441 h 711"/>
                  <a:gd name="T28" fmla="*/ 496 w 636"/>
                  <a:gd name="T29" fmla="*/ 436 h 711"/>
                  <a:gd name="T30" fmla="*/ 572 w 636"/>
                  <a:gd name="T31" fmla="*/ 416 h 711"/>
                  <a:gd name="T32" fmla="*/ 599 w 636"/>
                  <a:gd name="T33" fmla="*/ 391 h 711"/>
                  <a:gd name="T34" fmla="*/ 619 w 636"/>
                  <a:gd name="T35" fmla="*/ 366 h 711"/>
                  <a:gd name="T36" fmla="*/ 602 w 636"/>
                  <a:gd name="T37" fmla="*/ 320 h 711"/>
                  <a:gd name="T38" fmla="*/ 594 w 636"/>
                  <a:gd name="T39" fmla="*/ 270 h 711"/>
                  <a:gd name="T40" fmla="*/ 597 w 636"/>
                  <a:gd name="T41" fmla="*/ 248 h 711"/>
                  <a:gd name="T42" fmla="*/ 574 w 636"/>
                  <a:gd name="T43" fmla="*/ 252 h 711"/>
                  <a:gd name="T44" fmla="*/ 570 w 636"/>
                  <a:gd name="T45" fmla="*/ 220 h 711"/>
                  <a:gd name="T46" fmla="*/ 592 w 636"/>
                  <a:gd name="T47" fmla="*/ 199 h 711"/>
                  <a:gd name="T48" fmla="*/ 627 w 636"/>
                  <a:gd name="T49" fmla="*/ 194 h 711"/>
                  <a:gd name="T50" fmla="*/ 633 w 636"/>
                  <a:gd name="T51" fmla="*/ 161 h 711"/>
                  <a:gd name="T52" fmla="*/ 545 w 636"/>
                  <a:gd name="T53" fmla="*/ 147 h 711"/>
                  <a:gd name="T54" fmla="*/ 474 w 636"/>
                  <a:gd name="T55" fmla="*/ 142 h 711"/>
                  <a:gd name="T56" fmla="*/ 429 w 636"/>
                  <a:gd name="T57" fmla="*/ 93 h 711"/>
                  <a:gd name="T58" fmla="*/ 382 w 636"/>
                  <a:gd name="T59" fmla="*/ 49 h 711"/>
                  <a:gd name="T60" fmla="*/ 366 w 636"/>
                  <a:gd name="T61" fmla="*/ 3 h 711"/>
                  <a:gd name="T62" fmla="*/ 353 w 636"/>
                  <a:gd name="T63" fmla="*/ 3 h 711"/>
                  <a:gd name="T64" fmla="*/ 340 w 636"/>
                  <a:gd name="T65" fmla="*/ 28 h 711"/>
                  <a:gd name="T66" fmla="*/ 308 w 636"/>
                  <a:gd name="T67" fmla="*/ 34 h 711"/>
                  <a:gd name="T68" fmla="*/ 300 w 636"/>
                  <a:gd name="T69" fmla="*/ 51 h 711"/>
                  <a:gd name="T70" fmla="*/ 288 w 636"/>
                  <a:gd name="T71" fmla="*/ 63 h 711"/>
                  <a:gd name="T72" fmla="*/ 266 w 636"/>
                  <a:gd name="T73" fmla="*/ 72 h 711"/>
                  <a:gd name="T74" fmla="*/ 298 w 636"/>
                  <a:gd name="T75" fmla="*/ 108 h 711"/>
                  <a:gd name="T76" fmla="*/ 302 w 636"/>
                  <a:gd name="T77" fmla="*/ 129 h 711"/>
                  <a:gd name="T78" fmla="*/ 252 w 636"/>
                  <a:gd name="T79" fmla="*/ 139 h 711"/>
                  <a:gd name="T80" fmla="*/ 233 w 636"/>
                  <a:gd name="T81" fmla="*/ 131 h 711"/>
                  <a:gd name="T82" fmla="*/ 216 w 636"/>
                  <a:gd name="T83" fmla="*/ 173 h 711"/>
                  <a:gd name="T84" fmla="*/ 176 w 636"/>
                  <a:gd name="T85" fmla="*/ 217 h 711"/>
                  <a:gd name="T86" fmla="*/ 144 w 636"/>
                  <a:gd name="T87" fmla="*/ 209 h 711"/>
                  <a:gd name="T88" fmla="*/ 106 w 636"/>
                  <a:gd name="T89" fmla="*/ 227 h 711"/>
                  <a:gd name="T90" fmla="*/ 90 w 636"/>
                  <a:gd name="T91" fmla="*/ 271 h 711"/>
                  <a:gd name="T92" fmla="*/ 137 w 636"/>
                  <a:gd name="T93" fmla="*/ 318 h 711"/>
                  <a:gd name="T94" fmla="*/ 145 w 636"/>
                  <a:gd name="T95" fmla="*/ 374 h 711"/>
                  <a:gd name="T96" fmla="*/ 115 w 636"/>
                  <a:gd name="T97" fmla="*/ 416 h 711"/>
                  <a:gd name="T98" fmla="*/ 63 w 636"/>
                  <a:gd name="T99" fmla="*/ 432 h 711"/>
                  <a:gd name="T100" fmla="*/ 0 w 636"/>
                  <a:gd name="T101" fmla="*/ 481 h 711"/>
                  <a:gd name="T102" fmla="*/ 10 w 636"/>
                  <a:gd name="T103" fmla="*/ 516 h 711"/>
                  <a:gd name="T104" fmla="*/ 39 w 636"/>
                  <a:gd name="T105" fmla="*/ 566 h 711"/>
                  <a:gd name="T106" fmla="*/ 17 w 636"/>
                  <a:gd name="T107" fmla="*/ 575 h 711"/>
                  <a:gd name="T108" fmla="*/ 25 w 636"/>
                  <a:gd name="T109" fmla="*/ 607 h 711"/>
                  <a:gd name="T110" fmla="*/ 37 w 636"/>
                  <a:gd name="T111" fmla="*/ 646 h 711"/>
                  <a:gd name="T112" fmla="*/ 64 w 636"/>
                  <a:gd name="T113" fmla="*/ 662 h 711"/>
                  <a:gd name="T114" fmla="*/ 93 w 636"/>
                  <a:gd name="T115" fmla="*/ 663 h 711"/>
                  <a:gd name="T116" fmla="*/ 118 w 636"/>
                  <a:gd name="T117" fmla="*/ 689 h 711"/>
                  <a:gd name="T118" fmla="*/ 157 w 636"/>
                  <a:gd name="T119" fmla="*/ 675 h 711"/>
                  <a:gd name="T120" fmla="*/ 201 w 636"/>
                  <a:gd name="T121" fmla="*/ 64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5" name="河北"/>
              <p:cNvSpPr>
                <a:spLocks noEditPoints="1"/>
              </p:cNvSpPr>
              <p:nvPr/>
            </p:nvSpPr>
            <p:spPr bwMode="auto">
              <a:xfrm>
                <a:off x="5419380" y="4147421"/>
                <a:ext cx="644094" cy="891640"/>
              </a:xfrm>
              <a:custGeom>
                <a:avLst/>
                <a:gdLst>
                  <a:gd name="T0" fmla="*/ 1177 w 2047"/>
                  <a:gd name="T1" fmla="*/ 2101 h 2907"/>
                  <a:gd name="T2" fmla="*/ 917 w 2047"/>
                  <a:gd name="T3" fmla="*/ 2293 h 2907"/>
                  <a:gd name="T4" fmla="*/ 781 w 2047"/>
                  <a:gd name="T5" fmla="*/ 2510 h 2907"/>
                  <a:gd name="T6" fmla="*/ 635 w 2047"/>
                  <a:gd name="T7" fmla="*/ 2788 h 2907"/>
                  <a:gd name="T8" fmla="*/ 608 w 2047"/>
                  <a:gd name="T9" fmla="*/ 2863 h 2907"/>
                  <a:gd name="T10" fmla="*/ 320 w 2047"/>
                  <a:gd name="T11" fmla="*/ 2852 h 2907"/>
                  <a:gd name="T12" fmla="*/ 104 w 2047"/>
                  <a:gd name="T13" fmla="*/ 2796 h 2907"/>
                  <a:gd name="T14" fmla="*/ 33 w 2047"/>
                  <a:gd name="T15" fmla="*/ 2646 h 2907"/>
                  <a:gd name="T16" fmla="*/ 117 w 2047"/>
                  <a:gd name="T17" fmla="*/ 2466 h 2907"/>
                  <a:gd name="T18" fmla="*/ 165 w 2047"/>
                  <a:gd name="T19" fmla="*/ 2214 h 2907"/>
                  <a:gd name="T20" fmla="*/ 105 w 2047"/>
                  <a:gd name="T21" fmla="*/ 2031 h 2907"/>
                  <a:gd name="T22" fmla="*/ 0 w 2047"/>
                  <a:gd name="T23" fmla="*/ 1928 h 2907"/>
                  <a:gd name="T24" fmla="*/ 98 w 2047"/>
                  <a:gd name="T25" fmla="*/ 1761 h 2907"/>
                  <a:gd name="T26" fmla="*/ 174 w 2047"/>
                  <a:gd name="T27" fmla="*/ 1620 h 2907"/>
                  <a:gd name="T28" fmla="*/ 299 w 2047"/>
                  <a:gd name="T29" fmla="*/ 1564 h 2907"/>
                  <a:gd name="T30" fmla="*/ 269 w 2047"/>
                  <a:gd name="T31" fmla="*/ 1321 h 2907"/>
                  <a:gd name="T32" fmla="*/ 108 w 2047"/>
                  <a:gd name="T33" fmla="*/ 1206 h 2907"/>
                  <a:gd name="T34" fmla="*/ 184 w 2047"/>
                  <a:gd name="T35" fmla="*/ 1121 h 2907"/>
                  <a:gd name="T36" fmla="*/ 221 w 2047"/>
                  <a:gd name="T37" fmla="*/ 1036 h 2907"/>
                  <a:gd name="T38" fmla="*/ 66 w 2047"/>
                  <a:gd name="T39" fmla="*/ 735 h 2907"/>
                  <a:gd name="T40" fmla="*/ 74 w 2047"/>
                  <a:gd name="T41" fmla="*/ 586 h 2907"/>
                  <a:gd name="T42" fmla="*/ 193 w 2047"/>
                  <a:gd name="T43" fmla="*/ 354 h 2907"/>
                  <a:gd name="T44" fmla="*/ 357 w 2047"/>
                  <a:gd name="T45" fmla="*/ 247 h 2907"/>
                  <a:gd name="T46" fmla="*/ 382 w 2047"/>
                  <a:gd name="T47" fmla="*/ 482 h 2907"/>
                  <a:gd name="T48" fmla="*/ 532 w 2047"/>
                  <a:gd name="T49" fmla="*/ 449 h 2907"/>
                  <a:gd name="T50" fmla="*/ 718 w 2047"/>
                  <a:gd name="T51" fmla="*/ 374 h 2907"/>
                  <a:gd name="T52" fmla="*/ 857 w 2047"/>
                  <a:gd name="T53" fmla="*/ 311 h 2907"/>
                  <a:gd name="T54" fmla="*/ 986 w 2047"/>
                  <a:gd name="T55" fmla="*/ 214 h 2907"/>
                  <a:gd name="T56" fmla="*/ 1058 w 2047"/>
                  <a:gd name="T57" fmla="*/ 70 h 2907"/>
                  <a:gd name="T58" fmla="*/ 1301 w 2047"/>
                  <a:gd name="T59" fmla="*/ 12 h 2907"/>
                  <a:gd name="T60" fmla="*/ 1397 w 2047"/>
                  <a:gd name="T61" fmla="*/ 196 h 2907"/>
                  <a:gd name="T62" fmla="*/ 1466 w 2047"/>
                  <a:gd name="T63" fmla="*/ 341 h 2907"/>
                  <a:gd name="T64" fmla="*/ 1475 w 2047"/>
                  <a:gd name="T65" fmla="*/ 482 h 2907"/>
                  <a:gd name="T66" fmla="*/ 1660 w 2047"/>
                  <a:gd name="T67" fmla="*/ 518 h 2907"/>
                  <a:gd name="T68" fmla="*/ 1700 w 2047"/>
                  <a:gd name="T69" fmla="*/ 623 h 2907"/>
                  <a:gd name="T70" fmla="*/ 1682 w 2047"/>
                  <a:gd name="T71" fmla="*/ 752 h 2907"/>
                  <a:gd name="T72" fmla="*/ 1863 w 2047"/>
                  <a:gd name="T73" fmla="*/ 853 h 2907"/>
                  <a:gd name="T74" fmla="*/ 2009 w 2047"/>
                  <a:gd name="T75" fmla="*/ 1033 h 2907"/>
                  <a:gd name="T76" fmla="*/ 1905 w 2047"/>
                  <a:gd name="T77" fmla="*/ 1185 h 2907"/>
                  <a:gd name="T78" fmla="*/ 1862 w 2047"/>
                  <a:gd name="T79" fmla="*/ 1338 h 2907"/>
                  <a:gd name="T80" fmla="*/ 1782 w 2047"/>
                  <a:gd name="T81" fmla="*/ 1457 h 2907"/>
                  <a:gd name="T82" fmla="*/ 1548 w 2047"/>
                  <a:gd name="T83" fmla="*/ 1538 h 2907"/>
                  <a:gd name="T84" fmla="*/ 1420 w 2047"/>
                  <a:gd name="T85" fmla="*/ 1382 h 2907"/>
                  <a:gd name="T86" fmla="*/ 1328 w 2047"/>
                  <a:gd name="T87" fmla="*/ 1277 h 2907"/>
                  <a:gd name="T88" fmla="*/ 1307 w 2047"/>
                  <a:gd name="T89" fmla="*/ 1079 h 2907"/>
                  <a:gd name="T90" fmla="*/ 1204 w 2047"/>
                  <a:gd name="T91" fmla="*/ 957 h 2907"/>
                  <a:gd name="T92" fmla="*/ 1233 w 2047"/>
                  <a:gd name="T93" fmla="*/ 877 h 2907"/>
                  <a:gd name="T94" fmla="*/ 968 w 2047"/>
                  <a:gd name="T95" fmla="*/ 713 h 2907"/>
                  <a:gd name="T96" fmla="*/ 888 w 2047"/>
                  <a:gd name="T97" fmla="*/ 763 h 2907"/>
                  <a:gd name="T98" fmla="*/ 831 w 2047"/>
                  <a:gd name="T99" fmla="*/ 831 h 2907"/>
                  <a:gd name="T100" fmla="*/ 690 w 2047"/>
                  <a:gd name="T101" fmla="*/ 979 h 2907"/>
                  <a:gd name="T102" fmla="*/ 597 w 2047"/>
                  <a:gd name="T103" fmla="*/ 1192 h 2907"/>
                  <a:gd name="T104" fmla="*/ 643 w 2047"/>
                  <a:gd name="T105" fmla="*/ 1358 h 2907"/>
                  <a:gd name="T106" fmla="*/ 843 w 2047"/>
                  <a:gd name="T107" fmla="*/ 1346 h 2907"/>
                  <a:gd name="T108" fmla="*/ 984 w 2047"/>
                  <a:gd name="T109" fmla="*/ 1336 h 2907"/>
                  <a:gd name="T110" fmla="*/ 1093 w 2047"/>
                  <a:gd name="T111" fmla="*/ 1548 h 2907"/>
                  <a:gd name="T112" fmla="*/ 1131 w 2047"/>
                  <a:gd name="T113" fmla="*/ 1723 h 2907"/>
                  <a:gd name="T114" fmla="*/ 1272 w 2047"/>
                  <a:gd name="T115" fmla="*/ 1765 h 2907"/>
                  <a:gd name="T116" fmla="*/ 1390 w 2047"/>
                  <a:gd name="T117" fmla="*/ 1918 h 2907"/>
                  <a:gd name="T118" fmla="*/ 1163 w 2047"/>
                  <a:gd name="T119" fmla="*/ 1195 h 2907"/>
                  <a:gd name="T120" fmla="*/ 1107 w 2047"/>
                  <a:gd name="T121" fmla="*/ 1329 h 2907"/>
                  <a:gd name="T122" fmla="*/ 1033 w 2047"/>
                  <a:gd name="T123" fmla="*/ 1188 h 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6" name="内蒙古"/>
              <p:cNvSpPr/>
              <p:nvPr/>
            </p:nvSpPr>
            <p:spPr bwMode="auto">
              <a:xfrm>
                <a:off x="3788601" y="2693677"/>
                <a:ext cx="2660730" cy="2165636"/>
              </a:xfrm>
              <a:custGeom>
                <a:avLst/>
                <a:gdLst>
                  <a:gd name="T0" fmla="*/ 3037 w 8497"/>
                  <a:gd name="T1" fmla="*/ 6400 h 7037"/>
                  <a:gd name="T2" fmla="*/ 2793 w 8497"/>
                  <a:gd name="T3" fmla="*/ 6311 h 7037"/>
                  <a:gd name="T4" fmla="*/ 2585 w 8497"/>
                  <a:gd name="T5" fmla="*/ 6887 h 7037"/>
                  <a:gd name="T6" fmla="*/ 2116 w 8497"/>
                  <a:gd name="T7" fmla="*/ 7024 h 7037"/>
                  <a:gd name="T8" fmla="*/ 1852 w 8497"/>
                  <a:gd name="T9" fmla="*/ 6611 h 7037"/>
                  <a:gd name="T10" fmla="*/ 2048 w 8497"/>
                  <a:gd name="T11" fmla="*/ 6147 h 7037"/>
                  <a:gd name="T12" fmla="*/ 1341 w 8497"/>
                  <a:gd name="T13" fmla="*/ 6249 h 7037"/>
                  <a:gd name="T14" fmla="*/ 1134 w 8497"/>
                  <a:gd name="T15" fmla="*/ 6306 h 7037"/>
                  <a:gd name="T16" fmla="*/ 856 w 8497"/>
                  <a:gd name="T17" fmla="*/ 5986 h 7037"/>
                  <a:gd name="T18" fmla="*/ 822 w 8497"/>
                  <a:gd name="T19" fmla="*/ 5621 h 7037"/>
                  <a:gd name="T20" fmla="*/ 443 w 8497"/>
                  <a:gd name="T21" fmla="*/ 5430 h 7037"/>
                  <a:gd name="T22" fmla="*/ 184 w 8497"/>
                  <a:gd name="T23" fmla="*/ 5245 h 7037"/>
                  <a:gd name="T24" fmla="*/ 123 w 8497"/>
                  <a:gd name="T25" fmla="*/ 4497 h 7037"/>
                  <a:gd name="T26" fmla="*/ 1476 w 8497"/>
                  <a:gd name="T27" fmla="*/ 4787 h 7037"/>
                  <a:gd name="T28" fmla="*/ 2334 w 8497"/>
                  <a:gd name="T29" fmla="*/ 5189 h 7037"/>
                  <a:gd name="T30" fmla="*/ 3262 w 8497"/>
                  <a:gd name="T31" fmla="*/ 4881 h 7037"/>
                  <a:gd name="T32" fmla="*/ 4097 w 8497"/>
                  <a:gd name="T33" fmla="*/ 4763 h 7037"/>
                  <a:gd name="T34" fmla="*/ 4531 w 8497"/>
                  <a:gd name="T35" fmla="*/ 4161 h 7037"/>
                  <a:gd name="T36" fmla="*/ 5111 w 8497"/>
                  <a:gd name="T37" fmla="*/ 3848 h 7037"/>
                  <a:gd name="T38" fmla="*/ 5838 w 8497"/>
                  <a:gd name="T39" fmla="*/ 3413 h 7037"/>
                  <a:gd name="T40" fmla="*/ 6310 w 8497"/>
                  <a:gd name="T41" fmla="*/ 2990 h 7037"/>
                  <a:gd name="T42" fmla="*/ 6874 w 8497"/>
                  <a:gd name="T43" fmla="*/ 2918 h 7037"/>
                  <a:gd name="T44" fmla="*/ 6779 w 8497"/>
                  <a:gd name="T45" fmla="*/ 2573 h 7037"/>
                  <a:gd name="T46" fmla="*/ 6193 w 8497"/>
                  <a:gd name="T47" fmla="*/ 2525 h 7037"/>
                  <a:gd name="T48" fmla="*/ 5720 w 8497"/>
                  <a:gd name="T49" fmla="*/ 2216 h 7037"/>
                  <a:gd name="T50" fmla="*/ 6283 w 8497"/>
                  <a:gd name="T51" fmla="*/ 1669 h 7037"/>
                  <a:gd name="T52" fmla="*/ 6621 w 8497"/>
                  <a:gd name="T53" fmla="*/ 1322 h 7037"/>
                  <a:gd name="T54" fmla="*/ 6818 w 8497"/>
                  <a:gd name="T55" fmla="*/ 786 h 7037"/>
                  <a:gd name="T56" fmla="*/ 6937 w 8497"/>
                  <a:gd name="T57" fmla="*/ 349 h 7037"/>
                  <a:gd name="T58" fmla="*/ 6993 w 8497"/>
                  <a:gd name="T59" fmla="*/ 35 h 7037"/>
                  <a:gd name="T60" fmla="*/ 7108 w 8497"/>
                  <a:gd name="T61" fmla="*/ 346 h 7037"/>
                  <a:gd name="T62" fmla="*/ 7530 w 8497"/>
                  <a:gd name="T63" fmla="*/ 419 h 7037"/>
                  <a:gd name="T64" fmla="*/ 7725 w 8497"/>
                  <a:gd name="T65" fmla="*/ 815 h 7037"/>
                  <a:gd name="T66" fmla="*/ 8106 w 8497"/>
                  <a:gd name="T67" fmla="*/ 709 h 7037"/>
                  <a:gd name="T68" fmla="*/ 8491 w 8497"/>
                  <a:gd name="T69" fmla="*/ 842 h 7037"/>
                  <a:gd name="T70" fmla="*/ 8330 w 8497"/>
                  <a:gd name="T71" fmla="*/ 1414 h 7037"/>
                  <a:gd name="T72" fmla="*/ 8223 w 8497"/>
                  <a:gd name="T73" fmla="*/ 2079 h 7037"/>
                  <a:gd name="T74" fmla="*/ 7691 w 8497"/>
                  <a:gd name="T75" fmla="*/ 2500 h 7037"/>
                  <a:gd name="T76" fmla="*/ 7983 w 8497"/>
                  <a:gd name="T77" fmla="*/ 2670 h 7037"/>
                  <a:gd name="T78" fmla="*/ 7968 w 8497"/>
                  <a:gd name="T79" fmla="*/ 2801 h 7037"/>
                  <a:gd name="T80" fmla="*/ 7799 w 8497"/>
                  <a:gd name="T81" fmla="*/ 3172 h 7037"/>
                  <a:gd name="T82" fmla="*/ 7559 w 8497"/>
                  <a:gd name="T83" fmla="*/ 3236 h 7037"/>
                  <a:gd name="T84" fmla="*/ 7718 w 8497"/>
                  <a:gd name="T85" fmla="*/ 3627 h 7037"/>
                  <a:gd name="T86" fmla="*/ 8068 w 8497"/>
                  <a:gd name="T87" fmla="*/ 3722 h 7037"/>
                  <a:gd name="T88" fmla="*/ 8207 w 8497"/>
                  <a:gd name="T89" fmla="*/ 4165 h 7037"/>
                  <a:gd name="T90" fmla="*/ 8061 w 8497"/>
                  <a:gd name="T91" fmla="*/ 4497 h 7037"/>
                  <a:gd name="T92" fmla="*/ 7779 w 8497"/>
                  <a:gd name="T93" fmla="*/ 4600 h 7037"/>
                  <a:gd name="T94" fmla="*/ 7318 w 8497"/>
                  <a:gd name="T95" fmla="*/ 4915 h 7037"/>
                  <a:gd name="T96" fmla="*/ 6971 w 8497"/>
                  <a:gd name="T97" fmla="*/ 4840 h 7037"/>
                  <a:gd name="T98" fmla="*/ 7017 w 8497"/>
                  <a:gd name="T99" fmla="*/ 5229 h 7037"/>
                  <a:gd name="T100" fmla="*/ 6632 w 8497"/>
                  <a:gd name="T101" fmla="*/ 5051 h 7037"/>
                  <a:gd name="T102" fmla="*/ 6525 w 8497"/>
                  <a:gd name="T103" fmla="*/ 4756 h 7037"/>
                  <a:gd name="T104" fmla="*/ 6218 w 8497"/>
                  <a:gd name="T105" fmla="*/ 4978 h 7037"/>
                  <a:gd name="T106" fmla="*/ 5883 w 8497"/>
                  <a:gd name="T107" fmla="*/ 5056 h 7037"/>
                  <a:gd name="T108" fmla="*/ 5575 w 8497"/>
                  <a:gd name="T109" fmla="*/ 5022 h 7037"/>
                  <a:gd name="T110" fmla="*/ 5310 w 8497"/>
                  <a:gd name="T111" fmla="*/ 5262 h 7037"/>
                  <a:gd name="T112" fmla="*/ 5258 w 8497"/>
                  <a:gd name="T113" fmla="*/ 5721 h 7037"/>
                  <a:gd name="T114" fmla="*/ 4683 w 8497"/>
                  <a:gd name="T115" fmla="*/ 6112 h 7037"/>
                  <a:gd name="T116" fmla="*/ 4410 w 8497"/>
                  <a:gd name="T117" fmla="*/ 6157 h 7037"/>
                  <a:gd name="T118" fmla="*/ 4101 w 8497"/>
                  <a:gd name="T119" fmla="*/ 6279 h 7037"/>
                  <a:gd name="T120" fmla="*/ 3769 w 8497"/>
                  <a:gd name="T121" fmla="*/ 6592 h 7037"/>
                  <a:gd name="T122" fmla="*/ 3634 w 8497"/>
                  <a:gd name="T123" fmla="*/ 6961 h 7037"/>
                  <a:gd name="T124" fmla="*/ 3048 w 8497"/>
                  <a:gd name="T125" fmla="*/ 6779 h 7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97" h="7037">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8"/>
                    </a:lnTo>
                    <a:lnTo>
                      <a:pt x="2879" y="6697"/>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6" y="6888"/>
                    </a:lnTo>
                    <a:lnTo>
                      <a:pt x="2615" y="6888"/>
                    </a:lnTo>
                    <a:lnTo>
                      <a:pt x="2615" y="6890"/>
                    </a:lnTo>
                    <a:lnTo>
                      <a:pt x="2614"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27" name="陕西"/>
              <p:cNvSpPr/>
              <p:nvPr/>
            </p:nvSpPr>
            <p:spPr bwMode="auto">
              <a:xfrm>
                <a:off x="4555680" y="4579444"/>
                <a:ext cx="629115" cy="1081638"/>
              </a:xfrm>
              <a:custGeom>
                <a:avLst/>
                <a:gdLst>
                  <a:gd name="T0" fmla="*/ 546 w 2030"/>
                  <a:gd name="T1" fmla="*/ 3014 h 3463"/>
                  <a:gd name="T2" fmla="*/ 423 w 2030"/>
                  <a:gd name="T3" fmla="*/ 2992 h 3463"/>
                  <a:gd name="T4" fmla="*/ 284 w 2030"/>
                  <a:gd name="T5" fmla="*/ 3007 h 3463"/>
                  <a:gd name="T6" fmla="*/ 215 w 2030"/>
                  <a:gd name="T7" fmla="*/ 2929 h 3463"/>
                  <a:gd name="T8" fmla="*/ 70 w 2030"/>
                  <a:gd name="T9" fmla="*/ 2972 h 3463"/>
                  <a:gd name="T10" fmla="*/ 0 w 2030"/>
                  <a:gd name="T11" fmla="*/ 2900 h 3463"/>
                  <a:gd name="T12" fmla="*/ 145 w 2030"/>
                  <a:gd name="T13" fmla="*/ 2878 h 3463"/>
                  <a:gd name="T14" fmla="*/ 179 w 2030"/>
                  <a:gd name="T15" fmla="*/ 2805 h 3463"/>
                  <a:gd name="T16" fmla="*/ 91 w 2030"/>
                  <a:gd name="T17" fmla="*/ 2700 h 3463"/>
                  <a:gd name="T18" fmla="*/ 206 w 2030"/>
                  <a:gd name="T19" fmla="*/ 2597 h 3463"/>
                  <a:gd name="T20" fmla="*/ 348 w 2030"/>
                  <a:gd name="T21" fmla="*/ 2604 h 3463"/>
                  <a:gd name="T22" fmla="*/ 372 w 2030"/>
                  <a:gd name="T23" fmla="*/ 2550 h 3463"/>
                  <a:gd name="T24" fmla="*/ 377 w 2030"/>
                  <a:gd name="T25" fmla="*/ 2410 h 3463"/>
                  <a:gd name="T26" fmla="*/ 454 w 2030"/>
                  <a:gd name="T27" fmla="*/ 2271 h 3463"/>
                  <a:gd name="T28" fmla="*/ 361 w 2030"/>
                  <a:gd name="T29" fmla="*/ 2139 h 3463"/>
                  <a:gd name="T30" fmla="*/ 418 w 2030"/>
                  <a:gd name="T31" fmla="*/ 1958 h 3463"/>
                  <a:gd name="T32" fmla="*/ 657 w 2030"/>
                  <a:gd name="T33" fmla="*/ 2036 h 3463"/>
                  <a:gd name="T34" fmla="*/ 853 w 2030"/>
                  <a:gd name="T35" fmla="*/ 2004 h 3463"/>
                  <a:gd name="T36" fmla="*/ 820 w 2030"/>
                  <a:gd name="T37" fmla="*/ 1880 h 3463"/>
                  <a:gd name="T38" fmla="*/ 976 w 2030"/>
                  <a:gd name="T39" fmla="*/ 1868 h 3463"/>
                  <a:gd name="T40" fmla="*/ 1116 w 2030"/>
                  <a:gd name="T41" fmla="*/ 1747 h 3463"/>
                  <a:gd name="T42" fmla="*/ 1154 w 2030"/>
                  <a:gd name="T43" fmla="*/ 1479 h 3463"/>
                  <a:gd name="T44" fmla="*/ 1051 w 2030"/>
                  <a:gd name="T45" fmla="*/ 1337 h 3463"/>
                  <a:gd name="T46" fmla="*/ 928 w 2030"/>
                  <a:gd name="T47" fmla="*/ 1264 h 3463"/>
                  <a:gd name="T48" fmla="*/ 774 w 2030"/>
                  <a:gd name="T49" fmla="*/ 1188 h 3463"/>
                  <a:gd name="T50" fmla="*/ 688 w 2030"/>
                  <a:gd name="T51" fmla="*/ 1069 h 3463"/>
                  <a:gd name="T52" fmla="*/ 699 w 2030"/>
                  <a:gd name="T53" fmla="*/ 1004 h 3463"/>
                  <a:gd name="T54" fmla="*/ 716 w 2030"/>
                  <a:gd name="T55" fmla="*/ 842 h 3463"/>
                  <a:gd name="T56" fmla="*/ 855 w 2030"/>
                  <a:gd name="T57" fmla="*/ 746 h 3463"/>
                  <a:gd name="T58" fmla="*/ 1091 w 2030"/>
                  <a:gd name="T59" fmla="*/ 835 h 3463"/>
                  <a:gd name="T60" fmla="*/ 1245 w 2030"/>
                  <a:gd name="T61" fmla="*/ 708 h 3463"/>
                  <a:gd name="T62" fmla="*/ 1259 w 2030"/>
                  <a:gd name="T63" fmla="*/ 565 h 3463"/>
                  <a:gd name="T64" fmla="*/ 1388 w 2030"/>
                  <a:gd name="T65" fmla="*/ 414 h 3463"/>
                  <a:gd name="T66" fmla="*/ 1481 w 2030"/>
                  <a:gd name="T67" fmla="*/ 309 h 3463"/>
                  <a:gd name="T68" fmla="*/ 1626 w 2030"/>
                  <a:gd name="T69" fmla="*/ 152 h 3463"/>
                  <a:gd name="T70" fmla="*/ 1714 w 2030"/>
                  <a:gd name="T71" fmla="*/ 104 h 3463"/>
                  <a:gd name="T72" fmla="*/ 1829 w 2030"/>
                  <a:gd name="T73" fmla="*/ 133 h 3463"/>
                  <a:gd name="T74" fmla="*/ 1958 w 2030"/>
                  <a:gd name="T75" fmla="*/ 58 h 3463"/>
                  <a:gd name="T76" fmla="*/ 2003 w 2030"/>
                  <a:gd name="T77" fmla="*/ 139 h 3463"/>
                  <a:gd name="T78" fmla="*/ 1927 w 2030"/>
                  <a:gd name="T79" fmla="*/ 338 h 3463"/>
                  <a:gd name="T80" fmla="*/ 1818 w 2030"/>
                  <a:gd name="T81" fmla="*/ 561 h 3463"/>
                  <a:gd name="T82" fmla="*/ 1806 w 2030"/>
                  <a:gd name="T83" fmla="*/ 739 h 3463"/>
                  <a:gd name="T84" fmla="*/ 1870 w 2030"/>
                  <a:gd name="T85" fmla="*/ 904 h 3463"/>
                  <a:gd name="T86" fmla="*/ 1751 w 2030"/>
                  <a:gd name="T87" fmla="*/ 1118 h 3463"/>
                  <a:gd name="T88" fmla="*/ 1760 w 2030"/>
                  <a:gd name="T89" fmla="*/ 1268 h 3463"/>
                  <a:gd name="T90" fmla="*/ 1765 w 2030"/>
                  <a:gd name="T91" fmla="*/ 1534 h 3463"/>
                  <a:gd name="T92" fmla="*/ 1736 w 2030"/>
                  <a:gd name="T93" fmla="*/ 1900 h 3463"/>
                  <a:gd name="T94" fmla="*/ 1749 w 2030"/>
                  <a:gd name="T95" fmla="*/ 2190 h 3463"/>
                  <a:gd name="T96" fmla="*/ 1778 w 2030"/>
                  <a:gd name="T97" fmla="*/ 2351 h 3463"/>
                  <a:gd name="T98" fmla="*/ 1826 w 2030"/>
                  <a:gd name="T99" fmla="*/ 2492 h 3463"/>
                  <a:gd name="T100" fmla="*/ 1974 w 2030"/>
                  <a:gd name="T101" fmla="*/ 2680 h 3463"/>
                  <a:gd name="T102" fmla="*/ 1847 w 2030"/>
                  <a:gd name="T103" fmla="*/ 2834 h 3463"/>
                  <a:gd name="T104" fmla="*/ 1703 w 2030"/>
                  <a:gd name="T105" fmla="*/ 2818 h 3463"/>
                  <a:gd name="T106" fmla="*/ 1454 w 2030"/>
                  <a:gd name="T107" fmla="*/ 2790 h 3463"/>
                  <a:gd name="T108" fmla="*/ 1522 w 2030"/>
                  <a:gd name="T109" fmla="*/ 2884 h 3463"/>
                  <a:gd name="T110" fmla="*/ 1661 w 2030"/>
                  <a:gd name="T111" fmla="*/ 2985 h 3463"/>
                  <a:gd name="T112" fmla="*/ 1566 w 2030"/>
                  <a:gd name="T113" fmla="*/ 3074 h 3463"/>
                  <a:gd name="T114" fmla="*/ 1440 w 2030"/>
                  <a:gd name="T115" fmla="*/ 3155 h 3463"/>
                  <a:gd name="T116" fmla="*/ 1457 w 2030"/>
                  <a:gd name="T117" fmla="*/ 3423 h 3463"/>
                  <a:gd name="T118" fmla="*/ 1229 w 2030"/>
                  <a:gd name="T119" fmla="*/ 3336 h 3463"/>
                  <a:gd name="T120" fmla="*/ 994 w 2030"/>
                  <a:gd name="T121" fmla="*/ 3208 h 3463"/>
                  <a:gd name="T122" fmla="*/ 812 w 2030"/>
                  <a:gd name="T123" fmla="*/ 3209 h 3463"/>
                  <a:gd name="T124" fmla="*/ 681 w 2030"/>
                  <a:gd name="T125" fmla="*/ 3086 h 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28" name="重庆"/>
              <p:cNvSpPr/>
              <p:nvPr/>
            </p:nvSpPr>
            <p:spPr bwMode="auto">
              <a:xfrm>
                <a:off x="4525722" y="5601166"/>
                <a:ext cx="554221" cy="534511"/>
              </a:xfrm>
              <a:custGeom>
                <a:avLst/>
                <a:gdLst>
                  <a:gd name="T0" fmla="*/ 595 w 1775"/>
                  <a:gd name="T1" fmla="*/ 1433 h 1753"/>
                  <a:gd name="T2" fmla="*/ 546 w 1775"/>
                  <a:gd name="T3" fmla="*/ 1466 h 1753"/>
                  <a:gd name="T4" fmla="*/ 501 w 1775"/>
                  <a:gd name="T5" fmla="*/ 1586 h 1753"/>
                  <a:gd name="T6" fmla="*/ 438 w 1775"/>
                  <a:gd name="T7" fmla="*/ 1581 h 1753"/>
                  <a:gd name="T8" fmla="*/ 420 w 1775"/>
                  <a:gd name="T9" fmla="*/ 1467 h 1753"/>
                  <a:gd name="T10" fmla="*/ 411 w 1775"/>
                  <a:gd name="T11" fmla="*/ 1505 h 1753"/>
                  <a:gd name="T12" fmla="*/ 366 w 1775"/>
                  <a:gd name="T13" fmla="*/ 1557 h 1753"/>
                  <a:gd name="T14" fmla="*/ 313 w 1775"/>
                  <a:gd name="T15" fmla="*/ 1467 h 1753"/>
                  <a:gd name="T16" fmla="*/ 202 w 1775"/>
                  <a:gd name="T17" fmla="*/ 1382 h 1753"/>
                  <a:gd name="T18" fmla="*/ 115 w 1775"/>
                  <a:gd name="T19" fmla="*/ 1292 h 1753"/>
                  <a:gd name="T20" fmla="*/ 74 w 1775"/>
                  <a:gd name="T21" fmla="*/ 1221 h 1753"/>
                  <a:gd name="T22" fmla="*/ 18 w 1775"/>
                  <a:gd name="T23" fmla="*/ 1127 h 1753"/>
                  <a:gd name="T24" fmla="*/ 92 w 1775"/>
                  <a:gd name="T25" fmla="*/ 988 h 1753"/>
                  <a:gd name="T26" fmla="*/ 146 w 1775"/>
                  <a:gd name="T27" fmla="*/ 910 h 1753"/>
                  <a:gd name="T28" fmla="*/ 109 w 1775"/>
                  <a:gd name="T29" fmla="*/ 843 h 1753"/>
                  <a:gd name="T30" fmla="*/ 153 w 1775"/>
                  <a:gd name="T31" fmla="*/ 754 h 1753"/>
                  <a:gd name="T32" fmla="*/ 269 w 1775"/>
                  <a:gd name="T33" fmla="*/ 767 h 1753"/>
                  <a:gd name="T34" fmla="*/ 383 w 1775"/>
                  <a:gd name="T35" fmla="*/ 825 h 1753"/>
                  <a:gd name="T36" fmla="*/ 495 w 1775"/>
                  <a:gd name="T37" fmla="*/ 888 h 1753"/>
                  <a:gd name="T38" fmla="*/ 652 w 1775"/>
                  <a:gd name="T39" fmla="*/ 868 h 1753"/>
                  <a:gd name="T40" fmla="*/ 726 w 1775"/>
                  <a:gd name="T41" fmla="*/ 770 h 1753"/>
                  <a:gd name="T42" fmla="*/ 772 w 1775"/>
                  <a:gd name="T43" fmla="*/ 624 h 1753"/>
                  <a:gd name="T44" fmla="*/ 793 w 1775"/>
                  <a:gd name="T45" fmla="*/ 560 h 1753"/>
                  <a:gd name="T46" fmla="*/ 866 w 1775"/>
                  <a:gd name="T47" fmla="*/ 561 h 1753"/>
                  <a:gd name="T48" fmla="*/ 933 w 1775"/>
                  <a:gd name="T49" fmla="*/ 550 h 1753"/>
                  <a:gd name="T50" fmla="*/ 986 w 1775"/>
                  <a:gd name="T51" fmla="*/ 458 h 1753"/>
                  <a:gd name="T52" fmla="*/ 1045 w 1775"/>
                  <a:gd name="T53" fmla="*/ 353 h 1753"/>
                  <a:gd name="T54" fmla="*/ 1166 w 1775"/>
                  <a:gd name="T55" fmla="*/ 229 h 1753"/>
                  <a:gd name="T56" fmla="*/ 1140 w 1775"/>
                  <a:gd name="T57" fmla="*/ 166 h 1753"/>
                  <a:gd name="T58" fmla="*/ 1103 w 1775"/>
                  <a:gd name="T59" fmla="*/ 52 h 1753"/>
                  <a:gd name="T60" fmla="*/ 1244 w 1775"/>
                  <a:gd name="T61" fmla="*/ 34 h 1753"/>
                  <a:gd name="T62" fmla="*/ 1449 w 1775"/>
                  <a:gd name="T63" fmla="*/ 207 h 1753"/>
                  <a:gd name="T64" fmla="*/ 1605 w 1775"/>
                  <a:gd name="T65" fmla="*/ 223 h 1753"/>
                  <a:gd name="T66" fmla="*/ 1717 w 1775"/>
                  <a:gd name="T67" fmla="*/ 330 h 1753"/>
                  <a:gd name="T68" fmla="*/ 1763 w 1775"/>
                  <a:gd name="T69" fmla="*/ 466 h 1753"/>
                  <a:gd name="T70" fmla="*/ 1714 w 1775"/>
                  <a:gd name="T71" fmla="*/ 597 h 1753"/>
                  <a:gd name="T72" fmla="*/ 1562 w 1775"/>
                  <a:gd name="T73" fmla="*/ 656 h 1753"/>
                  <a:gd name="T74" fmla="*/ 1469 w 1775"/>
                  <a:gd name="T75" fmla="*/ 732 h 1753"/>
                  <a:gd name="T76" fmla="*/ 1392 w 1775"/>
                  <a:gd name="T77" fmla="*/ 718 h 1753"/>
                  <a:gd name="T78" fmla="*/ 1289 w 1775"/>
                  <a:gd name="T79" fmla="*/ 727 h 1753"/>
                  <a:gd name="T80" fmla="*/ 1207 w 1775"/>
                  <a:gd name="T81" fmla="*/ 708 h 1753"/>
                  <a:gd name="T82" fmla="*/ 1120 w 1775"/>
                  <a:gd name="T83" fmla="*/ 794 h 1753"/>
                  <a:gd name="T84" fmla="*/ 1164 w 1775"/>
                  <a:gd name="T85" fmla="*/ 927 h 1753"/>
                  <a:gd name="T86" fmla="*/ 1109 w 1775"/>
                  <a:gd name="T87" fmla="*/ 1025 h 1753"/>
                  <a:gd name="T88" fmla="*/ 1182 w 1775"/>
                  <a:gd name="T89" fmla="*/ 1040 h 1753"/>
                  <a:gd name="T90" fmla="*/ 1271 w 1775"/>
                  <a:gd name="T91" fmla="*/ 1110 h 1753"/>
                  <a:gd name="T92" fmla="*/ 1309 w 1775"/>
                  <a:gd name="T93" fmla="*/ 1230 h 1753"/>
                  <a:gd name="T94" fmla="*/ 1372 w 1775"/>
                  <a:gd name="T95" fmla="*/ 1229 h 1753"/>
                  <a:gd name="T96" fmla="*/ 1453 w 1775"/>
                  <a:gd name="T97" fmla="*/ 1374 h 1753"/>
                  <a:gd name="T98" fmla="*/ 1449 w 1775"/>
                  <a:gd name="T99" fmla="*/ 1519 h 1753"/>
                  <a:gd name="T100" fmla="*/ 1421 w 1775"/>
                  <a:gd name="T101" fmla="*/ 1565 h 1753"/>
                  <a:gd name="T102" fmla="*/ 1385 w 1775"/>
                  <a:gd name="T103" fmla="*/ 1694 h 1753"/>
                  <a:gd name="T104" fmla="*/ 1302 w 1775"/>
                  <a:gd name="T105" fmla="*/ 1732 h 1753"/>
                  <a:gd name="T106" fmla="*/ 1250 w 1775"/>
                  <a:gd name="T107" fmla="*/ 1641 h 1753"/>
                  <a:gd name="T108" fmla="*/ 1195 w 1775"/>
                  <a:gd name="T109" fmla="*/ 1691 h 1753"/>
                  <a:gd name="T110" fmla="*/ 1189 w 1775"/>
                  <a:gd name="T111" fmla="*/ 1563 h 1753"/>
                  <a:gd name="T112" fmla="*/ 1102 w 1775"/>
                  <a:gd name="T113" fmla="*/ 1488 h 1753"/>
                  <a:gd name="T114" fmla="*/ 1022 w 1775"/>
                  <a:gd name="T115" fmla="*/ 1362 h 1753"/>
                  <a:gd name="T116" fmla="*/ 885 w 1775"/>
                  <a:gd name="T117" fmla="*/ 1315 h 1753"/>
                  <a:gd name="T118" fmla="*/ 792 w 1775"/>
                  <a:gd name="T119" fmla="*/ 1302 h 1753"/>
                  <a:gd name="T120" fmla="*/ 764 w 1775"/>
                  <a:gd name="T121" fmla="*/ 1418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75" h="1753">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29" name="广西"/>
              <p:cNvSpPr/>
              <p:nvPr/>
            </p:nvSpPr>
            <p:spPr bwMode="auto">
              <a:xfrm>
                <a:off x="4375932" y="6364744"/>
                <a:ext cx="931846" cy="669321"/>
              </a:xfrm>
              <a:custGeom>
                <a:avLst/>
                <a:gdLst>
                  <a:gd name="T0" fmla="*/ 1018 w 2980"/>
                  <a:gd name="T1" fmla="*/ 1986 h 2145"/>
                  <a:gd name="T2" fmla="*/ 879 w 2980"/>
                  <a:gd name="T3" fmla="*/ 1879 h 2145"/>
                  <a:gd name="T4" fmla="*/ 786 w 2980"/>
                  <a:gd name="T5" fmla="*/ 1722 h 2145"/>
                  <a:gd name="T6" fmla="*/ 867 w 2980"/>
                  <a:gd name="T7" fmla="*/ 1563 h 2145"/>
                  <a:gd name="T8" fmla="*/ 768 w 2980"/>
                  <a:gd name="T9" fmla="*/ 1472 h 2145"/>
                  <a:gd name="T10" fmla="*/ 558 w 2980"/>
                  <a:gd name="T11" fmla="*/ 1450 h 2145"/>
                  <a:gd name="T12" fmla="*/ 427 w 2980"/>
                  <a:gd name="T13" fmla="*/ 1403 h 2145"/>
                  <a:gd name="T14" fmla="*/ 413 w 2980"/>
                  <a:gd name="T15" fmla="*/ 1291 h 2145"/>
                  <a:gd name="T16" fmla="*/ 499 w 2980"/>
                  <a:gd name="T17" fmla="*/ 1229 h 2145"/>
                  <a:gd name="T18" fmla="*/ 602 w 2980"/>
                  <a:gd name="T19" fmla="*/ 1225 h 2145"/>
                  <a:gd name="T20" fmla="*/ 617 w 2980"/>
                  <a:gd name="T21" fmla="*/ 976 h 2145"/>
                  <a:gd name="T22" fmla="*/ 500 w 2980"/>
                  <a:gd name="T23" fmla="*/ 983 h 2145"/>
                  <a:gd name="T24" fmla="*/ 408 w 2980"/>
                  <a:gd name="T25" fmla="*/ 940 h 2145"/>
                  <a:gd name="T26" fmla="*/ 340 w 2980"/>
                  <a:gd name="T27" fmla="*/ 955 h 2145"/>
                  <a:gd name="T28" fmla="*/ 269 w 2980"/>
                  <a:gd name="T29" fmla="*/ 871 h 2145"/>
                  <a:gd name="T30" fmla="*/ 112 w 2980"/>
                  <a:gd name="T31" fmla="*/ 783 h 2145"/>
                  <a:gd name="T32" fmla="*/ 19 w 2980"/>
                  <a:gd name="T33" fmla="*/ 776 h 2145"/>
                  <a:gd name="T34" fmla="*/ 86 w 2980"/>
                  <a:gd name="T35" fmla="*/ 708 h 2145"/>
                  <a:gd name="T36" fmla="*/ 220 w 2980"/>
                  <a:gd name="T37" fmla="*/ 624 h 2145"/>
                  <a:gd name="T38" fmla="*/ 353 w 2980"/>
                  <a:gd name="T39" fmla="*/ 589 h 2145"/>
                  <a:gd name="T40" fmla="*/ 491 w 2980"/>
                  <a:gd name="T41" fmla="*/ 669 h 2145"/>
                  <a:gd name="T42" fmla="*/ 641 w 2980"/>
                  <a:gd name="T43" fmla="*/ 694 h 2145"/>
                  <a:gd name="T44" fmla="*/ 757 w 2980"/>
                  <a:gd name="T45" fmla="*/ 584 h 2145"/>
                  <a:gd name="T46" fmla="*/ 980 w 2980"/>
                  <a:gd name="T47" fmla="*/ 480 h 2145"/>
                  <a:gd name="T48" fmla="*/ 1012 w 2980"/>
                  <a:gd name="T49" fmla="*/ 374 h 2145"/>
                  <a:gd name="T50" fmla="*/ 1129 w 2980"/>
                  <a:gd name="T51" fmla="*/ 416 h 2145"/>
                  <a:gd name="T52" fmla="*/ 1255 w 2980"/>
                  <a:gd name="T53" fmla="*/ 458 h 2145"/>
                  <a:gd name="T54" fmla="*/ 1328 w 2980"/>
                  <a:gd name="T55" fmla="*/ 538 h 2145"/>
                  <a:gd name="T56" fmla="*/ 1471 w 2980"/>
                  <a:gd name="T57" fmla="*/ 401 h 2145"/>
                  <a:gd name="T58" fmla="*/ 1613 w 2980"/>
                  <a:gd name="T59" fmla="*/ 444 h 2145"/>
                  <a:gd name="T60" fmla="*/ 1670 w 2980"/>
                  <a:gd name="T61" fmla="*/ 331 h 2145"/>
                  <a:gd name="T62" fmla="*/ 1796 w 2980"/>
                  <a:gd name="T63" fmla="*/ 346 h 2145"/>
                  <a:gd name="T64" fmla="*/ 1784 w 2980"/>
                  <a:gd name="T65" fmla="*/ 261 h 2145"/>
                  <a:gd name="T66" fmla="*/ 1935 w 2980"/>
                  <a:gd name="T67" fmla="*/ 224 h 2145"/>
                  <a:gd name="T68" fmla="*/ 2060 w 2980"/>
                  <a:gd name="T69" fmla="*/ 189 h 2145"/>
                  <a:gd name="T70" fmla="*/ 2121 w 2980"/>
                  <a:gd name="T71" fmla="*/ 149 h 2145"/>
                  <a:gd name="T72" fmla="*/ 2240 w 2980"/>
                  <a:gd name="T73" fmla="*/ 155 h 2145"/>
                  <a:gd name="T74" fmla="*/ 2370 w 2980"/>
                  <a:gd name="T75" fmla="*/ 78 h 2145"/>
                  <a:gd name="T76" fmla="*/ 2533 w 2980"/>
                  <a:gd name="T77" fmla="*/ 1 h 2145"/>
                  <a:gd name="T78" fmla="*/ 2634 w 2980"/>
                  <a:gd name="T79" fmla="*/ 171 h 2145"/>
                  <a:gd name="T80" fmla="*/ 2735 w 2980"/>
                  <a:gd name="T81" fmla="*/ 231 h 2145"/>
                  <a:gd name="T82" fmla="*/ 2668 w 2980"/>
                  <a:gd name="T83" fmla="*/ 413 h 2145"/>
                  <a:gd name="T84" fmla="*/ 2569 w 2980"/>
                  <a:gd name="T85" fmla="*/ 637 h 2145"/>
                  <a:gd name="T86" fmla="*/ 2713 w 2980"/>
                  <a:gd name="T87" fmla="*/ 544 h 2145"/>
                  <a:gd name="T88" fmla="*/ 2739 w 2980"/>
                  <a:gd name="T89" fmla="*/ 734 h 2145"/>
                  <a:gd name="T90" fmla="*/ 2961 w 2980"/>
                  <a:gd name="T91" fmla="*/ 705 h 2145"/>
                  <a:gd name="T92" fmla="*/ 2959 w 2980"/>
                  <a:gd name="T93" fmla="*/ 903 h 2145"/>
                  <a:gd name="T94" fmla="*/ 2897 w 2980"/>
                  <a:gd name="T95" fmla="*/ 1092 h 2145"/>
                  <a:gd name="T96" fmla="*/ 2752 w 2980"/>
                  <a:gd name="T97" fmla="*/ 1239 h 2145"/>
                  <a:gd name="T98" fmla="*/ 2676 w 2980"/>
                  <a:gd name="T99" fmla="*/ 1546 h 2145"/>
                  <a:gd name="T100" fmla="*/ 2500 w 2980"/>
                  <a:gd name="T101" fmla="*/ 1644 h 2145"/>
                  <a:gd name="T102" fmla="*/ 2481 w 2980"/>
                  <a:gd name="T103" fmla="*/ 1772 h 2145"/>
                  <a:gd name="T104" fmla="*/ 2335 w 2980"/>
                  <a:gd name="T105" fmla="*/ 1809 h 2145"/>
                  <a:gd name="T106" fmla="*/ 2278 w 2980"/>
                  <a:gd name="T107" fmla="*/ 1928 h 2145"/>
                  <a:gd name="T108" fmla="*/ 2137 w 2980"/>
                  <a:gd name="T109" fmla="*/ 2010 h 2145"/>
                  <a:gd name="T110" fmla="*/ 2004 w 2980"/>
                  <a:gd name="T111" fmla="*/ 2068 h 2145"/>
                  <a:gd name="T112" fmla="*/ 1953 w 2980"/>
                  <a:gd name="T113" fmla="*/ 2042 h 2145"/>
                  <a:gd name="T114" fmla="*/ 1857 w 2980"/>
                  <a:gd name="T115" fmla="*/ 2112 h 2145"/>
                  <a:gd name="T116" fmla="*/ 1733 w 2980"/>
                  <a:gd name="T117" fmla="*/ 2048 h 2145"/>
                  <a:gd name="T118" fmla="*/ 1608 w 2980"/>
                  <a:gd name="T119" fmla="*/ 2002 h 2145"/>
                  <a:gd name="T120" fmla="*/ 1566 w 2980"/>
                  <a:gd name="T121" fmla="*/ 2055 h 2145"/>
                  <a:gd name="T122" fmla="*/ 1211 w 2980"/>
                  <a:gd name="T123" fmla="*/ 2041 h 2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7" y="502"/>
                    </a:lnTo>
                    <a:lnTo>
                      <a:pt x="987"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0" name="云南"/>
              <p:cNvSpPr/>
              <p:nvPr/>
            </p:nvSpPr>
            <p:spPr bwMode="auto">
              <a:xfrm>
                <a:off x="3505606" y="5917370"/>
                <a:ext cx="1081636" cy="1113959"/>
              </a:xfrm>
              <a:custGeom>
                <a:avLst/>
                <a:gdLst>
                  <a:gd name="T0" fmla="*/ 748 w 3417"/>
                  <a:gd name="T1" fmla="*/ 167 h 3582"/>
                  <a:gd name="T2" fmla="*/ 679 w 3417"/>
                  <a:gd name="T3" fmla="*/ 344 h 3582"/>
                  <a:gd name="T4" fmla="*/ 525 w 3417"/>
                  <a:gd name="T5" fmla="*/ 338 h 3582"/>
                  <a:gd name="T6" fmla="*/ 466 w 3417"/>
                  <a:gd name="T7" fmla="*/ 635 h 3582"/>
                  <a:gd name="T8" fmla="*/ 621 w 3417"/>
                  <a:gd name="T9" fmla="*/ 787 h 3582"/>
                  <a:gd name="T10" fmla="*/ 557 w 3417"/>
                  <a:gd name="T11" fmla="*/ 1327 h 3582"/>
                  <a:gd name="T12" fmla="*/ 437 w 3417"/>
                  <a:gd name="T13" fmla="*/ 1491 h 3582"/>
                  <a:gd name="T14" fmla="*/ 244 w 3417"/>
                  <a:gd name="T15" fmla="*/ 1657 h 3582"/>
                  <a:gd name="T16" fmla="*/ 117 w 3417"/>
                  <a:gd name="T17" fmla="*/ 1845 h 3582"/>
                  <a:gd name="T18" fmla="*/ 75 w 3417"/>
                  <a:gd name="T19" fmla="*/ 2079 h 3582"/>
                  <a:gd name="T20" fmla="*/ 265 w 3417"/>
                  <a:gd name="T21" fmla="*/ 2183 h 3582"/>
                  <a:gd name="T22" fmla="*/ 469 w 3417"/>
                  <a:gd name="T23" fmla="*/ 2250 h 3582"/>
                  <a:gd name="T24" fmla="*/ 503 w 3417"/>
                  <a:gd name="T25" fmla="*/ 2540 h 3582"/>
                  <a:gd name="T26" fmla="*/ 678 w 3417"/>
                  <a:gd name="T27" fmla="*/ 2653 h 3582"/>
                  <a:gd name="T28" fmla="*/ 635 w 3417"/>
                  <a:gd name="T29" fmla="*/ 2829 h 3582"/>
                  <a:gd name="T30" fmla="*/ 705 w 3417"/>
                  <a:gd name="T31" fmla="*/ 3092 h 3582"/>
                  <a:gd name="T32" fmla="*/ 848 w 3417"/>
                  <a:gd name="T33" fmla="*/ 3240 h 3582"/>
                  <a:gd name="T34" fmla="*/ 957 w 3417"/>
                  <a:gd name="T35" fmla="*/ 3387 h 3582"/>
                  <a:gd name="T36" fmla="*/ 1268 w 3417"/>
                  <a:gd name="T37" fmla="*/ 3316 h 3582"/>
                  <a:gd name="T38" fmla="*/ 1355 w 3417"/>
                  <a:gd name="T39" fmla="*/ 3508 h 3582"/>
                  <a:gd name="T40" fmla="*/ 1590 w 3417"/>
                  <a:gd name="T41" fmla="*/ 3549 h 3582"/>
                  <a:gd name="T42" fmla="*/ 1580 w 3417"/>
                  <a:gd name="T43" fmla="*/ 3290 h 3582"/>
                  <a:gd name="T44" fmla="*/ 1613 w 3417"/>
                  <a:gd name="T45" fmla="*/ 3009 h 3582"/>
                  <a:gd name="T46" fmla="*/ 1836 w 3417"/>
                  <a:gd name="T47" fmla="*/ 2998 h 3582"/>
                  <a:gd name="T48" fmla="*/ 2064 w 3417"/>
                  <a:gd name="T49" fmla="*/ 3036 h 3582"/>
                  <a:gd name="T50" fmla="*/ 2289 w 3417"/>
                  <a:gd name="T51" fmla="*/ 2985 h 3582"/>
                  <a:gd name="T52" fmla="*/ 2513 w 3417"/>
                  <a:gd name="T53" fmla="*/ 3069 h 3582"/>
                  <a:gd name="T54" fmla="*/ 2668 w 3417"/>
                  <a:gd name="T55" fmla="*/ 2985 h 3582"/>
                  <a:gd name="T56" fmla="*/ 2896 w 3417"/>
                  <a:gd name="T57" fmla="*/ 2809 h 3582"/>
                  <a:gd name="T58" fmla="*/ 3109 w 3417"/>
                  <a:gd name="T59" fmla="*/ 2790 h 3582"/>
                  <a:gd name="T60" fmla="*/ 3287 w 3417"/>
                  <a:gd name="T61" fmla="*/ 2667 h 3582"/>
                  <a:gd name="T62" fmla="*/ 3360 w 3417"/>
                  <a:gd name="T63" fmla="*/ 2413 h 3582"/>
                  <a:gd name="T64" fmla="*/ 3170 w 3417"/>
                  <a:gd name="T65" fmla="*/ 2399 h 3582"/>
                  <a:gd name="T66" fmla="*/ 3041 w 3417"/>
                  <a:gd name="T67" fmla="*/ 2373 h 3582"/>
                  <a:gd name="T68" fmla="*/ 2824 w 3417"/>
                  <a:gd name="T69" fmla="*/ 2294 h 3582"/>
                  <a:gd name="T70" fmla="*/ 2841 w 3417"/>
                  <a:gd name="T71" fmla="*/ 1988 h 3582"/>
                  <a:gd name="T72" fmla="*/ 2819 w 3417"/>
                  <a:gd name="T73" fmla="*/ 1847 h 3582"/>
                  <a:gd name="T74" fmla="*/ 2739 w 3417"/>
                  <a:gd name="T75" fmla="*/ 1674 h 3582"/>
                  <a:gd name="T76" fmla="*/ 2840 w 3417"/>
                  <a:gd name="T77" fmla="*/ 1326 h 3582"/>
                  <a:gd name="T78" fmla="*/ 2523 w 3417"/>
                  <a:gd name="T79" fmla="*/ 1296 h 3582"/>
                  <a:gd name="T80" fmla="*/ 2496 w 3417"/>
                  <a:gd name="T81" fmla="*/ 1087 h 3582"/>
                  <a:gd name="T82" fmla="*/ 2713 w 3417"/>
                  <a:gd name="T83" fmla="*/ 1013 h 3582"/>
                  <a:gd name="T84" fmla="*/ 2965 w 3417"/>
                  <a:gd name="T85" fmla="*/ 1022 h 3582"/>
                  <a:gd name="T86" fmla="*/ 3136 w 3417"/>
                  <a:gd name="T87" fmla="*/ 817 h 3582"/>
                  <a:gd name="T88" fmla="*/ 3072 w 3417"/>
                  <a:gd name="T89" fmla="*/ 675 h 3582"/>
                  <a:gd name="T90" fmla="*/ 2787 w 3417"/>
                  <a:gd name="T91" fmla="*/ 671 h 3582"/>
                  <a:gd name="T92" fmla="*/ 2759 w 3417"/>
                  <a:gd name="T93" fmla="*/ 542 h 3582"/>
                  <a:gd name="T94" fmla="*/ 2639 w 3417"/>
                  <a:gd name="T95" fmla="*/ 419 h 3582"/>
                  <a:gd name="T96" fmla="*/ 2511 w 3417"/>
                  <a:gd name="T97" fmla="*/ 566 h 3582"/>
                  <a:gd name="T98" fmla="*/ 2306 w 3417"/>
                  <a:gd name="T99" fmla="*/ 913 h 3582"/>
                  <a:gd name="T100" fmla="*/ 2213 w 3417"/>
                  <a:gd name="T101" fmla="*/ 1152 h 3582"/>
                  <a:gd name="T102" fmla="*/ 2184 w 3417"/>
                  <a:gd name="T103" fmla="*/ 1383 h 3582"/>
                  <a:gd name="T104" fmla="*/ 1934 w 3417"/>
                  <a:gd name="T105" fmla="*/ 1416 h 3582"/>
                  <a:gd name="T106" fmla="*/ 1685 w 3417"/>
                  <a:gd name="T107" fmla="*/ 1404 h 3582"/>
                  <a:gd name="T108" fmla="*/ 1619 w 3417"/>
                  <a:gd name="T109" fmla="*/ 1254 h 3582"/>
                  <a:gd name="T110" fmla="*/ 1619 w 3417"/>
                  <a:gd name="T111" fmla="*/ 1116 h 3582"/>
                  <a:gd name="T112" fmla="*/ 1502 w 3417"/>
                  <a:gd name="T113" fmla="*/ 912 h 3582"/>
                  <a:gd name="T114" fmla="*/ 1353 w 3417"/>
                  <a:gd name="T115" fmla="*/ 650 h 3582"/>
                  <a:gd name="T116" fmla="*/ 1215 w 3417"/>
                  <a:gd name="T117" fmla="*/ 634 h 3582"/>
                  <a:gd name="T118" fmla="*/ 1205 w 3417"/>
                  <a:gd name="T119" fmla="*/ 427 h 3582"/>
                  <a:gd name="T120" fmla="*/ 1075 w 3417"/>
                  <a:gd name="T121" fmla="*/ 193 h 3582"/>
                  <a:gd name="T122" fmla="*/ 929 w 3417"/>
                  <a:gd name="T123" fmla="*/ 344 h 3582"/>
                  <a:gd name="T124" fmla="*/ 844 w 3417"/>
                  <a:gd name="T125" fmla="*/ 233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7" h="3582">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1" name="青海"/>
              <p:cNvSpPr/>
              <p:nvPr/>
            </p:nvSpPr>
            <p:spPr bwMode="auto">
              <a:xfrm>
                <a:off x="2826794" y="4489570"/>
                <a:ext cx="1489221" cy="1084001"/>
              </a:xfrm>
              <a:custGeom>
                <a:avLst/>
                <a:gdLst>
                  <a:gd name="T0" fmla="*/ 4484 w 4767"/>
                  <a:gd name="T1" fmla="*/ 1080 h 3475"/>
                  <a:gd name="T2" fmla="*/ 4267 w 4767"/>
                  <a:gd name="T3" fmla="*/ 940 h 3475"/>
                  <a:gd name="T4" fmla="*/ 3970 w 4767"/>
                  <a:gd name="T5" fmla="*/ 724 h 3475"/>
                  <a:gd name="T6" fmla="*/ 3855 w 4767"/>
                  <a:gd name="T7" fmla="*/ 686 h 3475"/>
                  <a:gd name="T8" fmla="*/ 3520 w 4767"/>
                  <a:gd name="T9" fmla="*/ 407 h 3475"/>
                  <a:gd name="T10" fmla="*/ 3316 w 4767"/>
                  <a:gd name="T11" fmla="*/ 341 h 3475"/>
                  <a:gd name="T12" fmla="*/ 3107 w 4767"/>
                  <a:gd name="T13" fmla="*/ 338 h 3475"/>
                  <a:gd name="T14" fmla="*/ 2841 w 4767"/>
                  <a:gd name="T15" fmla="*/ 214 h 3475"/>
                  <a:gd name="T16" fmla="*/ 2741 w 4767"/>
                  <a:gd name="T17" fmla="*/ 462 h 3475"/>
                  <a:gd name="T18" fmla="*/ 2572 w 4767"/>
                  <a:gd name="T19" fmla="*/ 613 h 3475"/>
                  <a:gd name="T20" fmla="*/ 2258 w 4767"/>
                  <a:gd name="T21" fmla="*/ 510 h 3475"/>
                  <a:gd name="T22" fmla="*/ 1977 w 4767"/>
                  <a:gd name="T23" fmla="*/ 266 h 3475"/>
                  <a:gd name="T24" fmla="*/ 1714 w 4767"/>
                  <a:gd name="T25" fmla="*/ 140 h 3475"/>
                  <a:gd name="T26" fmla="*/ 1379 w 4767"/>
                  <a:gd name="T27" fmla="*/ 13 h 3475"/>
                  <a:gd name="T28" fmla="*/ 995 w 4767"/>
                  <a:gd name="T29" fmla="*/ 77 h 3475"/>
                  <a:gd name="T30" fmla="*/ 575 w 4767"/>
                  <a:gd name="T31" fmla="*/ 226 h 3475"/>
                  <a:gd name="T32" fmla="*/ 747 w 4767"/>
                  <a:gd name="T33" fmla="*/ 602 h 3475"/>
                  <a:gd name="T34" fmla="*/ 637 w 4767"/>
                  <a:gd name="T35" fmla="*/ 872 h 3475"/>
                  <a:gd name="T36" fmla="*/ 684 w 4767"/>
                  <a:gd name="T37" fmla="*/ 1099 h 3475"/>
                  <a:gd name="T38" fmla="*/ 620 w 4767"/>
                  <a:gd name="T39" fmla="*/ 1228 h 3475"/>
                  <a:gd name="T40" fmla="*/ 297 w 4767"/>
                  <a:gd name="T41" fmla="*/ 1142 h 3475"/>
                  <a:gd name="T42" fmla="*/ 151 w 4767"/>
                  <a:gd name="T43" fmla="*/ 1229 h 3475"/>
                  <a:gd name="T44" fmla="*/ 160 w 4767"/>
                  <a:gd name="T45" fmla="*/ 1402 h 3475"/>
                  <a:gd name="T46" fmla="*/ 48 w 4767"/>
                  <a:gd name="T47" fmla="*/ 1621 h 3475"/>
                  <a:gd name="T48" fmla="*/ 102 w 4767"/>
                  <a:gd name="T49" fmla="*/ 1783 h 3475"/>
                  <a:gd name="T50" fmla="*/ 25 w 4767"/>
                  <a:gd name="T51" fmla="*/ 2058 h 3475"/>
                  <a:gd name="T52" fmla="*/ 154 w 4767"/>
                  <a:gd name="T53" fmla="*/ 2283 h 3475"/>
                  <a:gd name="T54" fmla="*/ 349 w 4767"/>
                  <a:gd name="T55" fmla="*/ 2480 h 3475"/>
                  <a:gd name="T56" fmla="*/ 535 w 4767"/>
                  <a:gd name="T57" fmla="*/ 2458 h 3475"/>
                  <a:gd name="T58" fmla="*/ 805 w 4767"/>
                  <a:gd name="T59" fmla="*/ 2695 h 3475"/>
                  <a:gd name="T60" fmla="*/ 1068 w 4767"/>
                  <a:gd name="T61" fmla="*/ 2800 h 3475"/>
                  <a:gd name="T62" fmla="*/ 1293 w 4767"/>
                  <a:gd name="T63" fmla="*/ 2908 h 3475"/>
                  <a:gd name="T64" fmla="*/ 1575 w 4767"/>
                  <a:gd name="T65" fmla="*/ 2940 h 3475"/>
                  <a:gd name="T66" fmla="*/ 1799 w 4767"/>
                  <a:gd name="T67" fmla="*/ 3128 h 3475"/>
                  <a:gd name="T68" fmla="*/ 1898 w 4767"/>
                  <a:gd name="T69" fmla="*/ 3362 h 3475"/>
                  <a:gd name="T70" fmla="*/ 2118 w 4767"/>
                  <a:gd name="T71" fmla="*/ 3459 h 3475"/>
                  <a:gd name="T72" fmla="*/ 2153 w 4767"/>
                  <a:gd name="T73" fmla="*/ 3342 h 3475"/>
                  <a:gd name="T74" fmla="*/ 2363 w 4767"/>
                  <a:gd name="T75" fmla="*/ 3450 h 3475"/>
                  <a:gd name="T76" fmla="*/ 2490 w 4767"/>
                  <a:gd name="T77" fmla="*/ 3308 h 3475"/>
                  <a:gd name="T78" fmla="*/ 2607 w 4767"/>
                  <a:gd name="T79" fmla="*/ 3183 h 3475"/>
                  <a:gd name="T80" fmla="*/ 2667 w 4767"/>
                  <a:gd name="T81" fmla="*/ 3041 h 3475"/>
                  <a:gd name="T82" fmla="*/ 2714 w 4767"/>
                  <a:gd name="T83" fmla="*/ 2824 h 3475"/>
                  <a:gd name="T84" fmla="*/ 2705 w 4767"/>
                  <a:gd name="T85" fmla="*/ 2666 h 3475"/>
                  <a:gd name="T86" fmla="*/ 2815 w 4767"/>
                  <a:gd name="T87" fmla="*/ 2484 h 3475"/>
                  <a:gd name="T88" fmla="*/ 3033 w 4767"/>
                  <a:gd name="T89" fmla="*/ 2568 h 3475"/>
                  <a:gd name="T90" fmla="*/ 3163 w 4767"/>
                  <a:gd name="T91" fmla="*/ 2858 h 3475"/>
                  <a:gd name="T92" fmla="*/ 3390 w 4767"/>
                  <a:gd name="T93" fmla="*/ 3058 h 3475"/>
                  <a:gd name="T94" fmla="*/ 3562 w 4767"/>
                  <a:gd name="T95" fmla="*/ 3006 h 3475"/>
                  <a:gd name="T96" fmla="*/ 3656 w 4767"/>
                  <a:gd name="T97" fmla="*/ 3139 h 3475"/>
                  <a:gd name="T98" fmla="*/ 3791 w 4767"/>
                  <a:gd name="T99" fmla="*/ 3233 h 3475"/>
                  <a:gd name="T100" fmla="*/ 3971 w 4767"/>
                  <a:gd name="T101" fmla="*/ 3197 h 3475"/>
                  <a:gd name="T102" fmla="*/ 4081 w 4767"/>
                  <a:gd name="T103" fmla="*/ 2974 h 3475"/>
                  <a:gd name="T104" fmla="*/ 4211 w 4767"/>
                  <a:gd name="T105" fmla="*/ 2888 h 3475"/>
                  <a:gd name="T106" fmla="*/ 4101 w 4767"/>
                  <a:gd name="T107" fmla="*/ 2763 h 3475"/>
                  <a:gd name="T108" fmla="*/ 3917 w 4767"/>
                  <a:gd name="T109" fmla="*/ 2548 h 3475"/>
                  <a:gd name="T110" fmla="*/ 4074 w 4767"/>
                  <a:gd name="T111" fmla="*/ 2490 h 3475"/>
                  <a:gd name="T112" fmla="*/ 4310 w 4767"/>
                  <a:gd name="T113" fmla="*/ 2584 h 3475"/>
                  <a:gd name="T114" fmla="*/ 4414 w 4767"/>
                  <a:gd name="T115" fmla="*/ 2449 h 3475"/>
                  <a:gd name="T116" fmla="*/ 4499 w 4767"/>
                  <a:gd name="T117" fmla="*/ 2126 h 3475"/>
                  <a:gd name="T118" fmla="*/ 4622 w 4767"/>
                  <a:gd name="T119" fmla="*/ 1986 h 3475"/>
                  <a:gd name="T120" fmla="*/ 4720 w 4767"/>
                  <a:gd name="T121" fmla="*/ 1784 h 3475"/>
                  <a:gd name="T122" fmla="*/ 4623 w 4767"/>
                  <a:gd name="T123" fmla="*/ 1483 h 3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2" name="西藏"/>
              <p:cNvSpPr/>
              <p:nvPr/>
            </p:nvSpPr>
            <p:spPr bwMode="auto">
              <a:xfrm>
                <a:off x="1558665" y="4681931"/>
                <a:ext cx="2238167" cy="1468724"/>
              </a:xfrm>
              <a:custGeom>
                <a:avLst/>
                <a:gdLst>
                  <a:gd name="T0" fmla="*/ 7031 w 7150"/>
                  <a:gd name="T1" fmla="*/ 2898 h 4733"/>
                  <a:gd name="T2" fmla="*/ 7084 w 7150"/>
                  <a:gd name="T3" fmla="*/ 3189 h 4733"/>
                  <a:gd name="T4" fmla="*/ 7132 w 7150"/>
                  <a:gd name="T5" fmla="*/ 3593 h 4733"/>
                  <a:gd name="T6" fmla="*/ 7083 w 7150"/>
                  <a:gd name="T7" fmla="*/ 4058 h 4733"/>
                  <a:gd name="T8" fmla="*/ 6950 w 7150"/>
                  <a:gd name="T9" fmla="*/ 4115 h 4733"/>
                  <a:gd name="T10" fmla="*/ 6864 w 7150"/>
                  <a:gd name="T11" fmla="*/ 4456 h 4733"/>
                  <a:gd name="T12" fmla="*/ 6653 w 7150"/>
                  <a:gd name="T13" fmla="*/ 4387 h 4733"/>
                  <a:gd name="T14" fmla="*/ 6435 w 7150"/>
                  <a:gd name="T15" fmla="*/ 4373 h 4733"/>
                  <a:gd name="T16" fmla="*/ 6285 w 7150"/>
                  <a:gd name="T17" fmla="*/ 4528 h 4733"/>
                  <a:gd name="T18" fmla="*/ 5894 w 7150"/>
                  <a:gd name="T19" fmla="*/ 4318 h 4733"/>
                  <a:gd name="T20" fmla="*/ 5095 w 7150"/>
                  <a:gd name="T21" fmla="*/ 4600 h 4733"/>
                  <a:gd name="T22" fmla="*/ 4581 w 7150"/>
                  <a:gd name="T23" fmla="*/ 4667 h 4733"/>
                  <a:gd name="T24" fmla="*/ 4323 w 7150"/>
                  <a:gd name="T25" fmla="*/ 4387 h 4733"/>
                  <a:gd name="T26" fmla="*/ 4127 w 7150"/>
                  <a:gd name="T27" fmla="*/ 4124 h 4733"/>
                  <a:gd name="T28" fmla="*/ 3734 w 7150"/>
                  <a:gd name="T29" fmla="*/ 3951 h 4733"/>
                  <a:gd name="T30" fmla="*/ 3334 w 7150"/>
                  <a:gd name="T31" fmla="*/ 4075 h 4733"/>
                  <a:gd name="T32" fmla="*/ 3190 w 7150"/>
                  <a:gd name="T33" fmla="*/ 4078 h 4733"/>
                  <a:gd name="T34" fmla="*/ 2955 w 7150"/>
                  <a:gd name="T35" fmla="*/ 3920 h 4733"/>
                  <a:gd name="T36" fmla="*/ 2594 w 7150"/>
                  <a:gd name="T37" fmla="*/ 3863 h 4733"/>
                  <a:gd name="T38" fmla="*/ 2351 w 7150"/>
                  <a:gd name="T39" fmla="*/ 3763 h 4733"/>
                  <a:gd name="T40" fmla="*/ 2160 w 7150"/>
                  <a:gd name="T41" fmla="*/ 3684 h 4733"/>
                  <a:gd name="T42" fmla="*/ 1969 w 7150"/>
                  <a:gd name="T43" fmla="*/ 3499 h 4733"/>
                  <a:gd name="T44" fmla="*/ 1780 w 7150"/>
                  <a:gd name="T45" fmla="*/ 3293 h 4733"/>
                  <a:gd name="T46" fmla="*/ 1629 w 7150"/>
                  <a:gd name="T47" fmla="*/ 2969 h 4733"/>
                  <a:gd name="T48" fmla="*/ 1363 w 7150"/>
                  <a:gd name="T49" fmla="*/ 2779 h 4733"/>
                  <a:gd name="T50" fmla="*/ 1145 w 7150"/>
                  <a:gd name="T51" fmla="*/ 2528 h 4733"/>
                  <a:gd name="T52" fmla="*/ 887 w 7150"/>
                  <a:gd name="T53" fmla="*/ 2246 h 4733"/>
                  <a:gd name="T54" fmla="*/ 664 w 7150"/>
                  <a:gd name="T55" fmla="*/ 2360 h 4733"/>
                  <a:gd name="T56" fmla="*/ 352 w 7150"/>
                  <a:gd name="T57" fmla="*/ 1998 h 4733"/>
                  <a:gd name="T58" fmla="*/ 125 w 7150"/>
                  <a:gd name="T59" fmla="*/ 1758 h 4733"/>
                  <a:gd name="T60" fmla="*/ 23 w 7150"/>
                  <a:gd name="T61" fmla="*/ 1458 h 4733"/>
                  <a:gd name="T62" fmla="*/ 27 w 7150"/>
                  <a:gd name="T63" fmla="*/ 1129 h 4733"/>
                  <a:gd name="T64" fmla="*/ 224 w 7150"/>
                  <a:gd name="T65" fmla="*/ 1144 h 4733"/>
                  <a:gd name="T66" fmla="*/ 359 w 7150"/>
                  <a:gd name="T67" fmla="*/ 803 h 4733"/>
                  <a:gd name="T68" fmla="*/ 437 w 7150"/>
                  <a:gd name="T69" fmla="*/ 372 h 4733"/>
                  <a:gd name="T70" fmla="*/ 787 w 7150"/>
                  <a:gd name="T71" fmla="*/ 344 h 4733"/>
                  <a:gd name="T72" fmla="*/ 1055 w 7150"/>
                  <a:gd name="T73" fmla="*/ 24 h 4733"/>
                  <a:gd name="T74" fmla="*/ 1310 w 7150"/>
                  <a:gd name="T75" fmla="*/ 95 h 4733"/>
                  <a:gd name="T76" fmla="*/ 1717 w 7150"/>
                  <a:gd name="T77" fmla="*/ 148 h 4733"/>
                  <a:gd name="T78" fmla="*/ 1955 w 7150"/>
                  <a:gd name="T79" fmla="*/ 233 h 4733"/>
                  <a:gd name="T80" fmla="*/ 2298 w 7150"/>
                  <a:gd name="T81" fmla="*/ 363 h 4733"/>
                  <a:gd name="T82" fmla="*/ 2787 w 7150"/>
                  <a:gd name="T83" fmla="*/ 352 h 4733"/>
                  <a:gd name="T84" fmla="*/ 3146 w 7150"/>
                  <a:gd name="T85" fmla="*/ 232 h 4733"/>
                  <a:gd name="T86" fmla="*/ 3464 w 7150"/>
                  <a:gd name="T87" fmla="*/ 224 h 4733"/>
                  <a:gd name="T88" fmla="*/ 3869 w 7150"/>
                  <a:gd name="T89" fmla="*/ 266 h 4733"/>
                  <a:gd name="T90" fmla="*/ 4125 w 7150"/>
                  <a:gd name="T91" fmla="*/ 413 h 4733"/>
                  <a:gd name="T92" fmla="*/ 4261 w 7150"/>
                  <a:gd name="T93" fmla="*/ 634 h 4733"/>
                  <a:gd name="T94" fmla="*/ 4122 w 7150"/>
                  <a:gd name="T95" fmla="*/ 857 h 4733"/>
                  <a:gd name="T96" fmla="*/ 4192 w 7150"/>
                  <a:gd name="T97" fmla="*/ 1090 h 4733"/>
                  <a:gd name="T98" fmla="*/ 4111 w 7150"/>
                  <a:gd name="T99" fmla="*/ 1367 h 4733"/>
                  <a:gd name="T100" fmla="*/ 4156 w 7150"/>
                  <a:gd name="T101" fmla="*/ 1628 h 4733"/>
                  <a:gd name="T102" fmla="*/ 4388 w 7150"/>
                  <a:gd name="T103" fmla="*/ 1878 h 4733"/>
                  <a:gd name="T104" fmla="*/ 4596 w 7150"/>
                  <a:gd name="T105" fmla="*/ 1882 h 4733"/>
                  <a:gd name="T106" fmla="*/ 4870 w 7150"/>
                  <a:gd name="T107" fmla="*/ 2140 h 4733"/>
                  <a:gd name="T108" fmla="*/ 5218 w 7150"/>
                  <a:gd name="T109" fmla="*/ 2265 h 4733"/>
                  <a:gd name="T110" fmla="*/ 5507 w 7150"/>
                  <a:gd name="T111" fmla="*/ 2375 h 4733"/>
                  <a:gd name="T112" fmla="*/ 5780 w 7150"/>
                  <a:gd name="T113" fmla="*/ 2421 h 4733"/>
                  <a:gd name="T114" fmla="*/ 5919 w 7150"/>
                  <a:gd name="T115" fmla="*/ 2566 h 4733"/>
                  <a:gd name="T116" fmla="*/ 6049 w 7150"/>
                  <a:gd name="T117" fmla="*/ 2783 h 4733"/>
                  <a:gd name="T118" fmla="*/ 6193 w 7150"/>
                  <a:gd name="T119" fmla="*/ 2848 h 4733"/>
                  <a:gd name="T120" fmla="*/ 6276 w 7150"/>
                  <a:gd name="T121" fmla="*/ 2763 h 4733"/>
                  <a:gd name="T122" fmla="*/ 6478 w 7150"/>
                  <a:gd name="T123" fmla="*/ 2718 h 4733"/>
                  <a:gd name="T124" fmla="*/ 6657 w 7150"/>
                  <a:gd name="T125" fmla="*/ 2594 h 4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3" name="新疆"/>
              <p:cNvSpPr/>
              <p:nvPr/>
            </p:nvSpPr>
            <p:spPr bwMode="auto">
              <a:xfrm>
                <a:off x="1352554" y="3065784"/>
                <a:ext cx="2376132" cy="1808508"/>
              </a:xfrm>
              <a:custGeom>
                <a:avLst/>
                <a:gdLst>
                  <a:gd name="T0" fmla="*/ 7312 w 7557"/>
                  <a:gd name="T1" fmla="*/ 2647 h 5874"/>
                  <a:gd name="T2" fmla="*/ 7035 w 7557"/>
                  <a:gd name="T3" fmla="*/ 2362 h 5874"/>
                  <a:gd name="T4" fmla="*/ 6457 w 7557"/>
                  <a:gd name="T5" fmla="*/ 2072 h 5874"/>
                  <a:gd name="T6" fmla="*/ 6089 w 7557"/>
                  <a:gd name="T7" fmla="*/ 1917 h 5874"/>
                  <a:gd name="T8" fmla="*/ 6152 w 7557"/>
                  <a:gd name="T9" fmla="*/ 1496 h 5874"/>
                  <a:gd name="T10" fmla="*/ 6157 w 7557"/>
                  <a:gd name="T11" fmla="*/ 1125 h 5874"/>
                  <a:gd name="T12" fmla="*/ 5989 w 7557"/>
                  <a:gd name="T13" fmla="*/ 736 h 5874"/>
                  <a:gd name="T14" fmla="*/ 5713 w 7557"/>
                  <a:gd name="T15" fmla="*/ 562 h 5874"/>
                  <a:gd name="T16" fmla="*/ 5468 w 7557"/>
                  <a:gd name="T17" fmla="*/ 159 h 5874"/>
                  <a:gd name="T18" fmla="*/ 5285 w 7557"/>
                  <a:gd name="T19" fmla="*/ 0 h 5874"/>
                  <a:gd name="T20" fmla="*/ 5011 w 7557"/>
                  <a:gd name="T21" fmla="*/ 246 h 5874"/>
                  <a:gd name="T22" fmla="*/ 4728 w 7557"/>
                  <a:gd name="T23" fmla="*/ 610 h 5874"/>
                  <a:gd name="T24" fmla="*/ 4421 w 7557"/>
                  <a:gd name="T25" fmla="*/ 791 h 5874"/>
                  <a:gd name="T26" fmla="*/ 4019 w 7557"/>
                  <a:gd name="T27" fmla="*/ 567 h 5874"/>
                  <a:gd name="T28" fmla="*/ 3604 w 7557"/>
                  <a:gd name="T29" fmla="*/ 1072 h 5874"/>
                  <a:gd name="T30" fmla="*/ 3381 w 7557"/>
                  <a:gd name="T31" fmla="*/ 1195 h 5874"/>
                  <a:gd name="T32" fmla="*/ 2975 w 7557"/>
                  <a:gd name="T33" fmla="*/ 1191 h 5874"/>
                  <a:gd name="T34" fmla="*/ 2786 w 7557"/>
                  <a:gd name="T35" fmla="*/ 1257 h 5874"/>
                  <a:gd name="T36" fmla="*/ 2830 w 7557"/>
                  <a:gd name="T37" fmla="*/ 1655 h 5874"/>
                  <a:gd name="T38" fmla="*/ 2723 w 7557"/>
                  <a:gd name="T39" fmla="*/ 2043 h 5874"/>
                  <a:gd name="T40" fmla="*/ 2565 w 7557"/>
                  <a:gd name="T41" fmla="*/ 2244 h 5874"/>
                  <a:gd name="T42" fmla="*/ 2433 w 7557"/>
                  <a:gd name="T43" fmla="*/ 2428 h 5874"/>
                  <a:gd name="T44" fmla="*/ 2035 w 7557"/>
                  <a:gd name="T45" fmla="*/ 2509 h 5874"/>
                  <a:gd name="T46" fmla="*/ 1570 w 7557"/>
                  <a:gd name="T47" fmla="*/ 2614 h 5874"/>
                  <a:gd name="T48" fmla="*/ 1235 w 7557"/>
                  <a:gd name="T49" fmla="*/ 2643 h 5874"/>
                  <a:gd name="T50" fmla="*/ 919 w 7557"/>
                  <a:gd name="T51" fmla="*/ 2730 h 5874"/>
                  <a:gd name="T52" fmla="*/ 693 w 7557"/>
                  <a:gd name="T53" fmla="*/ 2584 h 5874"/>
                  <a:gd name="T54" fmla="*/ 497 w 7557"/>
                  <a:gd name="T55" fmla="*/ 2641 h 5874"/>
                  <a:gd name="T56" fmla="*/ 152 w 7557"/>
                  <a:gd name="T57" fmla="*/ 2851 h 5874"/>
                  <a:gd name="T58" fmla="*/ 59 w 7557"/>
                  <a:gd name="T59" fmla="*/ 3076 h 5874"/>
                  <a:gd name="T60" fmla="*/ 282 w 7557"/>
                  <a:gd name="T61" fmla="*/ 3290 h 5874"/>
                  <a:gd name="T62" fmla="*/ 289 w 7557"/>
                  <a:gd name="T63" fmla="*/ 3698 h 5874"/>
                  <a:gd name="T64" fmla="*/ 153 w 7557"/>
                  <a:gd name="T65" fmla="*/ 3884 h 5874"/>
                  <a:gd name="T66" fmla="*/ 138 w 7557"/>
                  <a:gd name="T67" fmla="*/ 4019 h 5874"/>
                  <a:gd name="T68" fmla="*/ 355 w 7557"/>
                  <a:gd name="T69" fmla="*/ 4188 h 5874"/>
                  <a:gd name="T70" fmla="*/ 345 w 7557"/>
                  <a:gd name="T71" fmla="*/ 4525 h 5874"/>
                  <a:gd name="T72" fmla="*/ 502 w 7557"/>
                  <a:gd name="T73" fmla="*/ 4681 h 5874"/>
                  <a:gd name="T74" fmla="*/ 774 w 7557"/>
                  <a:gd name="T75" fmla="*/ 4931 h 5874"/>
                  <a:gd name="T76" fmla="*/ 908 w 7557"/>
                  <a:gd name="T77" fmla="*/ 5140 h 5874"/>
                  <a:gd name="T78" fmla="*/ 982 w 7557"/>
                  <a:gd name="T79" fmla="*/ 5434 h 5874"/>
                  <a:gd name="T80" fmla="*/ 1204 w 7557"/>
                  <a:gd name="T81" fmla="*/ 5566 h 5874"/>
                  <a:gd name="T82" fmla="*/ 1504 w 7557"/>
                  <a:gd name="T83" fmla="*/ 5456 h 5874"/>
                  <a:gd name="T84" fmla="*/ 1761 w 7557"/>
                  <a:gd name="T85" fmla="*/ 5292 h 5874"/>
                  <a:gd name="T86" fmla="*/ 2054 w 7557"/>
                  <a:gd name="T87" fmla="*/ 5399 h 5874"/>
                  <a:gd name="T88" fmla="*/ 2399 w 7557"/>
                  <a:gd name="T89" fmla="*/ 5361 h 5874"/>
                  <a:gd name="T90" fmla="*/ 2613 w 7557"/>
                  <a:gd name="T91" fmla="*/ 5537 h 5874"/>
                  <a:gd name="T92" fmla="*/ 2924 w 7557"/>
                  <a:gd name="T93" fmla="*/ 5614 h 5874"/>
                  <a:gd name="T94" fmla="*/ 3323 w 7557"/>
                  <a:gd name="T95" fmla="*/ 5575 h 5874"/>
                  <a:gd name="T96" fmla="*/ 3703 w 7557"/>
                  <a:gd name="T97" fmla="*/ 5518 h 5874"/>
                  <a:gd name="T98" fmla="*/ 3978 w 7557"/>
                  <a:gd name="T99" fmla="*/ 5486 h 5874"/>
                  <a:gd name="T100" fmla="*/ 4287 w 7557"/>
                  <a:gd name="T101" fmla="*/ 5524 h 5874"/>
                  <a:gd name="T102" fmla="*/ 4622 w 7557"/>
                  <a:gd name="T103" fmla="*/ 5618 h 5874"/>
                  <a:gd name="T104" fmla="*/ 4994 w 7557"/>
                  <a:gd name="T105" fmla="*/ 5762 h 5874"/>
                  <a:gd name="T106" fmla="*/ 5330 w 7557"/>
                  <a:gd name="T107" fmla="*/ 5856 h 5874"/>
                  <a:gd name="T108" fmla="*/ 5342 w 7557"/>
                  <a:gd name="T109" fmla="*/ 5658 h 5874"/>
                  <a:gd name="T110" fmla="*/ 5448 w 7557"/>
                  <a:gd name="T111" fmla="*/ 5468 h 5874"/>
                  <a:gd name="T112" fmla="*/ 5286 w 7557"/>
                  <a:gd name="T113" fmla="*/ 5100 h 5874"/>
                  <a:gd name="T114" fmla="*/ 5452 w 7557"/>
                  <a:gd name="T115" fmla="*/ 4736 h 5874"/>
                  <a:gd name="T116" fmla="*/ 6021 w 7557"/>
                  <a:gd name="T117" fmla="*/ 4678 h 5874"/>
                  <a:gd name="T118" fmla="*/ 6254 w 7557"/>
                  <a:gd name="T119" fmla="*/ 4258 h 5874"/>
                  <a:gd name="T120" fmla="*/ 6592 w 7557"/>
                  <a:gd name="T121" fmla="*/ 3994 h 5874"/>
                  <a:gd name="T122" fmla="*/ 7097 w 7557"/>
                  <a:gd name="T123" fmla="*/ 3631 h 5874"/>
                  <a:gd name="T124" fmla="*/ 7508 w 7557"/>
                  <a:gd name="T125" fmla="*/ 3279 h 5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4" name="宁夏"/>
              <p:cNvSpPr/>
              <p:nvPr/>
            </p:nvSpPr>
            <p:spPr bwMode="auto">
              <a:xfrm>
                <a:off x="4450827" y="4607036"/>
                <a:ext cx="359494" cy="564468"/>
              </a:xfrm>
              <a:custGeom>
                <a:avLst/>
                <a:gdLst>
                  <a:gd name="T0" fmla="*/ 1014 w 1159"/>
                  <a:gd name="T1" fmla="*/ 989 h 1815"/>
                  <a:gd name="T2" fmla="*/ 1037 w 1159"/>
                  <a:gd name="T3" fmla="*/ 980 h 1815"/>
                  <a:gd name="T4" fmla="*/ 1047 w 1159"/>
                  <a:gd name="T5" fmla="*/ 964 h 1815"/>
                  <a:gd name="T6" fmla="*/ 1031 w 1159"/>
                  <a:gd name="T7" fmla="*/ 934 h 1815"/>
                  <a:gd name="T8" fmla="*/ 1024 w 1159"/>
                  <a:gd name="T9" fmla="*/ 903 h 1815"/>
                  <a:gd name="T10" fmla="*/ 1038 w 1159"/>
                  <a:gd name="T11" fmla="*/ 826 h 1815"/>
                  <a:gd name="T12" fmla="*/ 1043 w 1159"/>
                  <a:gd name="T13" fmla="*/ 776 h 1815"/>
                  <a:gd name="T14" fmla="*/ 1089 w 1159"/>
                  <a:gd name="T15" fmla="*/ 739 h 1815"/>
                  <a:gd name="T16" fmla="*/ 1158 w 1159"/>
                  <a:gd name="T17" fmla="*/ 676 h 1815"/>
                  <a:gd name="T18" fmla="*/ 1090 w 1159"/>
                  <a:gd name="T19" fmla="*/ 617 h 1815"/>
                  <a:gd name="T20" fmla="*/ 971 w 1159"/>
                  <a:gd name="T21" fmla="*/ 553 h 1815"/>
                  <a:gd name="T22" fmla="*/ 794 w 1159"/>
                  <a:gd name="T23" fmla="*/ 482 h 1815"/>
                  <a:gd name="T24" fmla="*/ 819 w 1159"/>
                  <a:gd name="T25" fmla="*/ 422 h 1815"/>
                  <a:gd name="T26" fmla="*/ 824 w 1159"/>
                  <a:gd name="T27" fmla="*/ 343 h 1815"/>
                  <a:gd name="T28" fmla="*/ 855 w 1159"/>
                  <a:gd name="T29" fmla="*/ 276 h 1815"/>
                  <a:gd name="T30" fmla="*/ 953 w 1159"/>
                  <a:gd name="T31" fmla="*/ 159 h 1815"/>
                  <a:gd name="T32" fmla="*/ 892 w 1159"/>
                  <a:gd name="T33" fmla="*/ 82 h 1815"/>
                  <a:gd name="T34" fmla="*/ 844 w 1159"/>
                  <a:gd name="T35" fmla="*/ 1 h 1815"/>
                  <a:gd name="T36" fmla="*/ 731 w 1159"/>
                  <a:gd name="T37" fmla="*/ 31 h 1815"/>
                  <a:gd name="T38" fmla="*/ 682 w 1159"/>
                  <a:gd name="T39" fmla="*/ 84 h 1815"/>
                  <a:gd name="T40" fmla="*/ 587 w 1159"/>
                  <a:gd name="T41" fmla="*/ 254 h 1815"/>
                  <a:gd name="T42" fmla="*/ 568 w 1159"/>
                  <a:gd name="T43" fmla="*/ 423 h 1815"/>
                  <a:gd name="T44" fmla="*/ 541 w 1159"/>
                  <a:gd name="T45" fmla="*/ 627 h 1815"/>
                  <a:gd name="T46" fmla="*/ 464 w 1159"/>
                  <a:gd name="T47" fmla="*/ 679 h 1815"/>
                  <a:gd name="T48" fmla="*/ 376 w 1159"/>
                  <a:gd name="T49" fmla="*/ 682 h 1815"/>
                  <a:gd name="T50" fmla="*/ 244 w 1159"/>
                  <a:gd name="T51" fmla="*/ 755 h 1815"/>
                  <a:gd name="T52" fmla="*/ 79 w 1159"/>
                  <a:gd name="T53" fmla="*/ 763 h 1815"/>
                  <a:gd name="T54" fmla="*/ 12 w 1159"/>
                  <a:gd name="T55" fmla="*/ 803 h 1815"/>
                  <a:gd name="T56" fmla="*/ 108 w 1159"/>
                  <a:gd name="T57" fmla="*/ 822 h 1815"/>
                  <a:gd name="T58" fmla="*/ 156 w 1159"/>
                  <a:gd name="T59" fmla="*/ 855 h 1815"/>
                  <a:gd name="T60" fmla="*/ 144 w 1159"/>
                  <a:gd name="T61" fmla="*/ 922 h 1815"/>
                  <a:gd name="T62" fmla="*/ 226 w 1159"/>
                  <a:gd name="T63" fmla="*/ 965 h 1815"/>
                  <a:gd name="T64" fmla="*/ 307 w 1159"/>
                  <a:gd name="T65" fmla="*/ 1053 h 1815"/>
                  <a:gd name="T66" fmla="*/ 348 w 1159"/>
                  <a:gd name="T67" fmla="*/ 1128 h 1815"/>
                  <a:gd name="T68" fmla="*/ 327 w 1159"/>
                  <a:gd name="T69" fmla="*/ 1212 h 1815"/>
                  <a:gd name="T70" fmla="*/ 394 w 1159"/>
                  <a:gd name="T71" fmla="*/ 1334 h 1815"/>
                  <a:gd name="T72" fmla="*/ 401 w 1159"/>
                  <a:gd name="T73" fmla="*/ 1407 h 1815"/>
                  <a:gd name="T74" fmla="*/ 333 w 1159"/>
                  <a:gd name="T75" fmla="*/ 1463 h 1815"/>
                  <a:gd name="T76" fmla="*/ 364 w 1159"/>
                  <a:gd name="T77" fmla="*/ 1551 h 1815"/>
                  <a:gd name="T78" fmla="*/ 401 w 1159"/>
                  <a:gd name="T79" fmla="*/ 1594 h 1815"/>
                  <a:gd name="T80" fmla="*/ 484 w 1159"/>
                  <a:gd name="T81" fmla="*/ 1594 h 1815"/>
                  <a:gd name="T82" fmla="*/ 501 w 1159"/>
                  <a:gd name="T83" fmla="*/ 1664 h 1815"/>
                  <a:gd name="T84" fmla="*/ 540 w 1159"/>
                  <a:gd name="T85" fmla="*/ 1673 h 1815"/>
                  <a:gd name="T86" fmla="*/ 537 w 1159"/>
                  <a:gd name="T87" fmla="*/ 1728 h 1815"/>
                  <a:gd name="T88" fmla="*/ 591 w 1159"/>
                  <a:gd name="T89" fmla="*/ 1736 h 1815"/>
                  <a:gd name="T90" fmla="*/ 641 w 1159"/>
                  <a:gd name="T91" fmla="*/ 1729 h 1815"/>
                  <a:gd name="T92" fmla="*/ 698 w 1159"/>
                  <a:gd name="T93" fmla="*/ 1813 h 1815"/>
                  <a:gd name="T94" fmla="*/ 732 w 1159"/>
                  <a:gd name="T95" fmla="*/ 1697 h 1815"/>
                  <a:gd name="T96" fmla="*/ 741 w 1159"/>
                  <a:gd name="T97" fmla="*/ 1589 h 1815"/>
                  <a:gd name="T98" fmla="*/ 816 w 1159"/>
                  <a:gd name="T99" fmla="*/ 1615 h 1815"/>
                  <a:gd name="T100" fmla="*/ 877 w 1159"/>
                  <a:gd name="T101" fmla="*/ 1576 h 1815"/>
                  <a:gd name="T102" fmla="*/ 882 w 1159"/>
                  <a:gd name="T103" fmla="*/ 1499 h 1815"/>
                  <a:gd name="T104" fmla="*/ 850 w 1159"/>
                  <a:gd name="T105" fmla="*/ 1385 h 1815"/>
                  <a:gd name="T106" fmla="*/ 757 w 1159"/>
                  <a:gd name="T107" fmla="*/ 1353 h 1815"/>
                  <a:gd name="T108" fmla="*/ 751 w 1159"/>
                  <a:gd name="T109" fmla="*/ 1269 h 1815"/>
                  <a:gd name="T110" fmla="*/ 738 w 1159"/>
                  <a:gd name="T111" fmla="*/ 1225 h 1815"/>
                  <a:gd name="T112" fmla="*/ 773 w 1159"/>
                  <a:gd name="T113" fmla="*/ 1150 h 1815"/>
                  <a:gd name="T114" fmla="*/ 805 w 1159"/>
                  <a:gd name="T115" fmla="*/ 1086 h 1815"/>
                  <a:gd name="T116" fmla="*/ 770 w 1159"/>
                  <a:gd name="T117" fmla="*/ 1041 h 1815"/>
                  <a:gd name="T118" fmla="*/ 801 w 1159"/>
                  <a:gd name="T119" fmla="*/ 1016 h 1815"/>
                  <a:gd name="T120" fmla="*/ 832 w 1159"/>
                  <a:gd name="T121" fmla="*/ 979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5" name="甘肃"/>
              <p:cNvSpPr/>
              <p:nvPr/>
            </p:nvSpPr>
            <p:spPr bwMode="auto">
              <a:xfrm>
                <a:off x="3239110" y="4052029"/>
                <a:ext cx="1683948" cy="1468723"/>
              </a:xfrm>
              <a:custGeom>
                <a:avLst/>
                <a:gdLst>
                  <a:gd name="T0" fmla="*/ 5071 w 5358"/>
                  <a:gd name="T1" fmla="*/ 2925 h 4735"/>
                  <a:gd name="T2" fmla="*/ 5289 w 5358"/>
                  <a:gd name="T3" fmla="*/ 3067 h 4735"/>
                  <a:gd name="T4" fmla="*/ 5306 w 5358"/>
                  <a:gd name="T5" fmla="*/ 3448 h 4735"/>
                  <a:gd name="T6" fmla="*/ 5084 w 5358"/>
                  <a:gd name="T7" fmla="*/ 3604 h 4735"/>
                  <a:gd name="T8" fmla="*/ 5043 w 5358"/>
                  <a:gd name="T9" fmla="*/ 3697 h 4735"/>
                  <a:gd name="T10" fmla="*/ 4806 w 5358"/>
                  <a:gd name="T11" fmla="*/ 3735 h 4735"/>
                  <a:gd name="T12" fmla="*/ 4594 w 5358"/>
                  <a:gd name="T13" fmla="*/ 3923 h 4735"/>
                  <a:gd name="T14" fmla="*/ 4567 w 5358"/>
                  <a:gd name="T15" fmla="*/ 4191 h 4735"/>
                  <a:gd name="T16" fmla="*/ 4457 w 5358"/>
                  <a:gd name="T17" fmla="*/ 4323 h 4735"/>
                  <a:gd name="T18" fmla="*/ 4377 w 5358"/>
                  <a:gd name="T19" fmla="*/ 4504 h 4735"/>
                  <a:gd name="T20" fmla="*/ 4158 w 5358"/>
                  <a:gd name="T21" fmla="*/ 4658 h 4735"/>
                  <a:gd name="T22" fmla="*/ 3939 w 5358"/>
                  <a:gd name="T23" fmla="*/ 4703 h 4735"/>
                  <a:gd name="T24" fmla="*/ 3791 w 5358"/>
                  <a:gd name="T25" fmla="*/ 4510 h 4735"/>
                  <a:gd name="T26" fmla="*/ 3681 w 5358"/>
                  <a:gd name="T27" fmla="*/ 4230 h 4735"/>
                  <a:gd name="T28" fmla="*/ 3405 w 5358"/>
                  <a:gd name="T29" fmla="*/ 4171 h 4735"/>
                  <a:gd name="T30" fmla="*/ 3280 w 5358"/>
                  <a:gd name="T31" fmla="*/ 3937 h 4735"/>
                  <a:gd name="T32" fmla="*/ 3083 w 5358"/>
                  <a:gd name="T33" fmla="*/ 4155 h 4735"/>
                  <a:gd name="T34" fmla="*/ 2995 w 5358"/>
                  <a:gd name="T35" fmla="*/ 4347 h 4735"/>
                  <a:gd name="T36" fmla="*/ 2936 w 5358"/>
                  <a:gd name="T37" fmla="*/ 4267 h 4735"/>
                  <a:gd name="T38" fmla="*/ 2763 w 5358"/>
                  <a:gd name="T39" fmla="*/ 4158 h 4735"/>
                  <a:gd name="T40" fmla="*/ 2555 w 5358"/>
                  <a:gd name="T41" fmla="*/ 3917 h 4735"/>
                  <a:gd name="T42" fmla="*/ 2820 w 5358"/>
                  <a:gd name="T43" fmla="*/ 3933 h 4735"/>
                  <a:gd name="T44" fmla="*/ 3047 w 5358"/>
                  <a:gd name="T45" fmla="*/ 3915 h 4735"/>
                  <a:gd name="T46" fmla="*/ 2990 w 5358"/>
                  <a:gd name="T47" fmla="*/ 3656 h 4735"/>
                  <a:gd name="T48" fmla="*/ 3224 w 5358"/>
                  <a:gd name="T49" fmla="*/ 3367 h 4735"/>
                  <a:gd name="T50" fmla="*/ 3376 w 5358"/>
                  <a:gd name="T51" fmla="*/ 3218 h 4735"/>
                  <a:gd name="T52" fmla="*/ 3278 w 5358"/>
                  <a:gd name="T53" fmla="*/ 2875 h 4735"/>
                  <a:gd name="T54" fmla="*/ 3224 w 5358"/>
                  <a:gd name="T55" fmla="*/ 2604 h 4735"/>
                  <a:gd name="T56" fmla="*/ 2986 w 5358"/>
                  <a:gd name="T57" fmla="*/ 2398 h 4735"/>
                  <a:gd name="T58" fmla="*/ 2664 w 5358"/>
                  <a:gd name="T59" fmla="*/ 2144 h 4735"/>
                  <a:gd name="T60" fmla="*/ 2518 w 5358"/>
                  <a:gd name="T61" fmla="*/ 2098 h 4735"/>
                  <a:gd name="T62" fmla="*/ 2179 w 5358"/>
                  <a:gd name="T63" fmla="*/ 1781 h 4735"/>
                  <a:gd name="T64" fmla="*/ 1922 w 5358"/>
                  <a:gd name="T65" fmla="*/ 1724 h 4735"/>
                  <a:gd name="T66" fmla="*/ 1672 w 5358"/>
                  <a:gd name="T67" fmla="*/ 1651 h 4735"/>
                  <a:gd name="T68" fmla="*/ 1503 w 5358"/>
                  <a:gd name="T69" fmla="*/ 1842 h 4735"/>
                  <a:gd name="T70" fmla="*/ 1346 w 5358"/>
                  <a:gd name="T71" fmla="*/ 2006 h 4735"/>
                  <a:gd name="T72" fmla="*/ 1038 w 5358"/>
                  <a:gd name="T73" fmla="*/ 1891 h 4735"/>
                  <a:gd name="T74" fmla="*/ 646 w 5358"/>
                  <a:gd name="T75" fmla="*/ 1760 h 4735"/>
                  <a:gd name="T76" fmla="*/ 363 w 5358"/>
                  <a:gd name="T77" fmla="*/ 1533 h 4735"/>
                  <a:gd name="T78" fmla="*/ 23 w 5358"/>
                  <a:gd name="T79" fmla="*/ 1323 h 4735"/>
                  <a:gd name="T80" fmla="*/ 287 w 5358"/>
                  <a:gd name="T81" fmla="*/ 785 h 4735"/>
                  <a:gd name="T82" fmla="*/ 826 w 5358"/>
                  <a:gd name="T83" fmla="*/ 489 h 4735"/>
                  <a:gd name="T84" fmla="*/ 1389 w 5358"/>
                  <a:gd name="T85" fmla="*/ 276 h 4735"/>
                  <a:gd name="T86" fmla="*/ 1868 w 5358"/>
                  <a:gd name="T87" fmla="*/ 359 h 4735"/>
                  <a:gd name="T88" fmla="*/ 2033 w 5358"/>
                  <a:gd name="T89" fmla="*/ 875 h 4735"/>
                  <a:gd name="T90" fmla="*/ 2161 w 5358"/>
                  <a:gd name="T91" fmla="*/ 1014 h 4735"/>
                  <a:gd name="T92" fmla="*/ 2644 w 5358"/>
                  <a:gd name="T93" fmla="*/ 1044 h 4735"/>
                  <a:gd name="T94" fmla="*/ 2450 w 5358"/>
                  <a:gd name="T95" fmla="*/ 1382 h 4735"/>
                  <a:gd name="T96" fmla="*/ 2795 w 5358"/>
                  <a:gd name="T97" fmla="*/ 1639 h 4735"/>
                  <a:gd name="T98" fmla="*/ 2999 w 5358"/>
                  <a:gd name="T99" fmla="*/ 1964 h 4735"/>
                  <a:gd name="T100" fmla="*/ 3292 w 5358"/>
                  <a:gd name="T101" fmla="*/ 1755 h 4735"/>
                  <a:gd name="T102" fmla="*/ 3830 w 5358"/>
                  <a:gd name="T103" fmla="*/ 1776 h 4735"/>
                  <a:gd name="T104" fmla="*/ 3625 w 5358"/>
                  <a:gd name="T105" fmla="*/ 2174 h 4735"/>
                  <a:gd name="T106" fmla="*/ 3836 w 5358"/>
                  <a:gd name="T107" fmla="*/ 2584 h 4735"/>
                  <a:gd name="T108" fmla="*/ 4081 w 5358"/>
                  <a:gd name="T109" fmla="*/ 2734 h 4735"/>
                  <a:gd name="T110" fmla="*/ 4231 w 5358"/>
                  <a:gd name="T111" fmla="*/ 3039 h 4735"/>
                  <a:gd name="T112" fmla="*/ 4233 w 5358"/>
                  <a:gd name="T113" fmla="*/ 3327 h 4735"/>
                  <a:gd name="T114" fmla="*/ 4393 w 5358"/>
                  <a:gd name="T115" fmla="*/ 3447 h 4735"/>
                  <a:gd name="T116" fmla="*/ 4525 w 5358"/>
                  <a:gd name="T117" fmla="*/ 3558 h 4735"/>
                  <a:gd name="T118" fmla="*/ 4679 w 5358"/>
                  <a:gd name="T119" fmla="*/ 3384 h 4735"/>
                  <a:gd name="T120" fmla="*/ 4620 w 5358"/>
                  <a:gd name="T121" fmla="*/ 3127 h 4735"/>
                  <a:gd name="T122" fmla="*/ 4658 w 5358"/>
                  <a:gd name="T123" fmla="*/ 2888 h 4735"/>
                  <a:gd name="T124" fmla="*/ 4718 w 5358"/>
                  <a:gd name="T125" fmla="*/ 2742 h 4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6" name="四川"/>
              <p:cNvSpPr/>
              <p:nvPr/>
            </p:nvSpPr>
            <p:spPr bwMode="auto">
              <a:xfrm>
                <a:off x="3638811" y="5231422"/>
                <a:ext cx="1261383" cy="1141554"/>
              </a:xfrm>
              <a:custGeom>
                <a:avLst/>
                <a:gdLst>
                  <a:gd name="T0" fmla="*/ 3666 w 4006"/>
                  <a:gd name="T1" fmla="*/ 1742 h 3723"/>
                  <a:gd name="T2" fmla="*/ 3823 w 4006"/>
                  <a:gd name="T3" fmla="*/ 1601 h 3723"/>
                  <a:gd name="T4" fmla="*/ 3955 w 4006"/>
                  <a:gd name="T5" fmla="*/ 1338 h 3723"/>
                  <a:gd name="T6" fmla="*/ 3994 w 4006"/>
                  <a:gd name="T7" fmla="*/ 1152 h 3723"/>
                  <a:gd name="T8" fmla="*/ 3670 w 4006"/>
                  <a:gd name="T9" fmla="*/ 1062 h 3723"/>
                  <a:gd name="T10" fmla="*/ 3471 w 4006"/>
                  <a:gd name="T11" fmla="*/ 1017 h 3723"/>
                  <a:gd name="T12" fmla="*/ 3203 w 4006"/>
                  <a:gd name="T13" fmla="*/ 929 h 3723"/>
                  <a:gd name="T14" fmla="*/ 3003 w 4006"/>
                  <a:gd name="T15" fmla="*/ 892 h 3723"/>
                  <a:gd name="T16" fmla="*/ 2846 w 4006"/>
                  <a:gd name="T17" fmla="*/ 922 h 3723"/>
                  <a:gd name="T18" fmla="*/ 2611 w 4006"/>
                  <a:gd name="T19" fmla="*/ 912 h 3723"/>
                  <a:gd name="T20" fmla="*/ 2522 w 4006"/>
                  <a:gd name="T21" fmla="*/ 721 h 3723"/>
                  <a:gd name="T22" fmla="*/ 2442 w 4006"/>
                  <a:gd name="T23" fmla="*/ 463 h 3723"/>
                  <a:gd name="T24" fmla="*/ 2206 w 4006"/>
                  <a:gd name="T25" fmla="*/ 399 h 3723"/>
                  <a:gd name="T26" fmla="*/ 2064 w 4006"/>
                  <a:gd name="T27" fmla="*/ 192 h 3723"/>
                  <a:gd name="T28" fmla="*/ 1864 w 4006"/>
                  <a:gd name="T29" fmla="*/ 238 h 3723"/>
                  <a:gd name="T30" fmla="*/ 1815 w 4006"/>
                  <a:gd name="T31" fmla="*/ 430 h 3723"/>
                  <a:gd name="T32" fmla="*/ 1712 w 4006"/>
                  <a:gd name="T33" fmla="*/ 569 h 3723"/>
                  <a:gd name="T34" fmla="*/ 1667 w 4006"/>
                  <a:gd name="T35" fmla="*/ 495 h 3723"/>
                  <a:gd name="T36" fmla="*/ 1565 w 4006"/>
                  <a:gd name="T37" fmla="*/ 556 h 3723"/>
                  <a:gd name="T38" fmla="*/ 1396 w 4006"/>
                  <a:gd name="T39" fmla="*/ 590 h 3723"/>
                  <a:gd name="T40" fmla="*/ 1269 w 4006"/>
                  <a:gd name="T41" fmla="*/ 824 h 3723"/>
                  <a:gd name="T42" fmla="*/ 1097 w 4006"/>
                  <a:gd name="T43" fmla="*/ 880 h 3723"/>
                  <a:gd name="T44" fmla="*/ 995 w 4006"/>
                  <a:gd name="T45" fmla="*/ 800 h 3723"/>
                  <a:gd name="T46" fmla="*/ 904 w 4006"/>
                  <a:gd name="T47" fmla="*/ 630 h 3723"/>
                  <a:gd name="T48" fmla="*/ 677 w 4006"/>
                  <a:gd name="T49" fmla="*/ 592 h 3723"/>
                  <a:gd name="T50" fmla="*/ 508 w 4006"/>
                  <a:gd name="T51" fmla="*/ 306 h 3723"/>
                  <a:gd name="T52" fmla="*/ 310 w 4006"/>
                  <a:gd name="T53" fmla="*/ 43 h 3723"/>
                  <a:gd name="T54" fmla="*/ 145 w 4006"/>
                  <a:gd name="T55" fmla="*/ 131 h 3723"/>
                  <a:gd name="T56" fmla="*/ 120 w 4006"/>
                  <a:gd name="T57" fmla="*/ 326 h 3723"/>
                  <a:gd name="T58" fmla="*/ 79 w 4006"/>
                  <a:gd name="T59" fmla="*/ 523 h 3723"/>
                  <a:gd name="T60" fmla="*/ 213 w 4006"/>
                  <a:gd name="T61" fmla="*/ 791 h 3723"/>
                  <a:gd name="T62" fmla="*/ 373 w 4006"/>
                  <a:gd name="T63" fmla="*/ 1130 h 3723"/>
                  <a:gd name="T64" fmla="*/ 400 w 4006"/>
                  <a:gd name="T65" fmla="*/ 1380 h 3723"/>
                  <a:gd name="T66" fmla="*/ 471 w 4006"/>
                  <a:gd name="T67" fmla="*/ 1697 h 3723"/>
                  <a:gd name="T68" fmla="*/ 461 w 4006"/>
                  <a:gd name="T69" fmla="*/ 2216 h 3723"/>
                  <a:gd name="T70" fmla="*/ 490 w 4006"/>
                  <a:gd name="T71" fmla="*/ 2674 h 3723"/>
                  <a:gd name="T72" fmla="*/ 605 w 4006"/>
                  <a:gd name="T73" fmla="*/ 2482 h 3723"/>
                  <a:gd name="T74" fmla="*/ 759 w 4006"/>
                  <a:gd name="T75" fmla="*/ 2583 h 3723"/>
                  <a:gd name="T76" fmla="*/ 804 w 4006"/>
                  <a:gd name="T77" fmla="*/ 2832 h 3723"/>
                  <a:gd name="T78" fmla="*/ 914 w 4006"/>
                  <a:gd name="T79" fmla="*/ 2880 h 3723"/>
                  <a:gd name="T80" fmla="*/ 1075 w 4006"/>
                  <a:gd name="T81" fmla="*/ 3085 h 3723"/>
                  <a:gd name="T82" fmla="*/ 1182 w 4006"/>
                  <a:gd name="T83" fmla="*/ 3336 h 3723"/>
                  <a:gd name="T84" fmla="*/ 1221 w 4006"/>
                  <a:gd name="T85" fmla="*/ 3479 h 3723"/>
                  <a:gd name="T86" fmla="*/ 1314 w 4006"/>
                  <a:gd name="T87" fmla="*/ 3648 h 3723"/>
                  <a:gd name="T88" fmla="*/ 1579 w 4006"/>
                  <a:gd name="T89" fmla="*/ 3648 h 3723"/>
                  <a:gd name="T90" fmla="*/ 1814 w 4006"/>
                  <a:gd name="T91" fmla="*/ 3629 h 3723"/>
                  <a:gd name="T92" fmla="*/ 1804 w 4006"/>
                  <a:gd name="T93" fmla="*/ 3357 h 3723"/>
                  <a:gd name="T94" fmla="*/ 1953 w 4006"/>
                  <a:gd name="T95" fmla="*/ 3099 h 3723"/>
                  <a:gd name="T96" fmla="*/ 2164 w 4006"/>
                  <a:gd name="T97" fmla="*/ 2835 h 3723"/>
                  <a:gd name="T98" fmla="*/ 2340 w 4006"/>
                  <a:gd name="T99" fmla="*/ 2664 h 3723"/>
                  <a:gd name="T100" fmla="*/ 2399 w 4006"/>
                  <a:gd name="T101" fmla="*/ 2794 h 3723"/>
                  <a:gd name="T102" fmla="*/ 2444 w 4006"/>
                  <a:gd name="T103" fmla="*/ 2992 h 3723"/>
                  <a:gd name="T104" fmla="*/ 2714 w 4006"/>
                  <a:gd name="T105" fmla="*/ 2961 h 3723"/>
                  <a:gd name="T106" fmla="*/ 2820 w 4006"/>
                  <a:gd name="T107" fmla="*/ 3062 h 3723"/>
                  <a:gd name="T108" fmla="*/ 3140 w 4006"/>
                  <a:gd name="T109" fmla="*/ 3063 h 3723"/>
                  <a:gd name="T110" fmla="*/ 2965 w 4006"/>
                  <a:gd name="T111" fmla="*/ 2892 h 3723"/>
                  <a:gd name="T112" fmla="*/ 2959 w 4006"/>
                  <a:gd name="T113" fmla="*/ 2708 h 3723"/>
                  <a:gd name="T114" fmla="*/ 3169 w 4006"/>
                  <a:gd name="T115" fmla="*/ 2771 h 3723"/>
                  <a:gd name="T116" fmla="*/ 2979 w 4006"/>
                  <a:gd name="T117" fmla="*/ 2527 h 3723"/>
                  <a:gd name="T118" fmla="*/ 2841 w 4006"/>
                  <a:gd name="T119" fmla="*/ 2302 h 3723"/>
                  <a:gd name="T120" fmla="*/ 2898 w 4006"/>
                  <a:gd name="T121" fmla="*/ 2039 h 3723"/>
                  <a:gd name="T122" fmla="*/ 3080 w 4006"/>
                  <a:gd name="T123" fmla="*/ 1935 h 3723"/>
                  <a:gd name="T124" fmla="*/ 3371 w 4006"/>
                  <a:gd name="T125" fmla="*/ 2085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37" name="贵州"/>
              <p:cNvSpPr/>
              <p:nvPr/>
            </p:nvSpPr>
            <p:spPr bwMode="auto">
              <a:xfrm>
                <a:off x="4293941" y="5995347"/>
                <a:ext cx="704011" cy="594426"/>
              </a:xfrm>
              <a:custGeom>
                <a:avLst/>
                <a:gdLst>
                  <a:gd name="T0" fmla="*/ 1464 w 2274"/>
                  <a:gd name="T1" fmla="*/ 41 h 1956"/>
                  <a:gd name="T2" fmla="*/ 1595 w 2274"/>
                  <a:gd name="T3" fmla="*/ 13 h 1956"/>
                  <a:gd name="T4" fmla="*/ 1725 w 2274"/>
                  <a:gd name="T5" fmla="*/ 60 h 1956"/>
                  <a:gd name="T6" fmla="*/ 1814 w 2274"/>
                  <a:gd name="T7" fmla="*/ 79 h 1956"/>
                  <a:gd name="T8" fmla="*/ 1920 w 2274"/>
                  <a:gd name="T9" fmla="*/ 245 h 1956"/>
                  <a:gd name="T10" fmla="*/ 1946 w 2274"/>
                  <a:gd name="T11" fmla="*/ 383 h 1956"/>
                  <a:gd name="T12" fmla="*/ 1974 w 2274"/>
                  <a:gd name="T13" fmla="*/ 412 h 1956"/>
                  <a:gd name="T14" fmla="*/ 2045 w 2274"/>
                  <a:gd name="T15" fmla="*/ 445 h 1956"/>
                  <a:gd name="T16" fmla="*/ 2142 w 2274"/>
                  <a:gd name="T17" fmla="*/ 330 h 1956"/>
                  <a:gd name="T18" fmla="*/ 2205 w 2274"/>
                  <a:gd name="T19" fmla="*/ 453 h 1956"/>
                  <a:gd name="T20" fmla="*/ 2182 w 2274"/>
                  <a:gd name="T21" fmla="*/ 611 h 1956"/>
                  <a:gd name="T22" fmla="*/ 2187 w 2274"/>
                  <a:gd name="T23" fmla="*/ 763 h 1956"/>
                  <a:gd name="T24" fmla="*/ 2072 w 2274"/>
                  <a:gd name="T25" fmla="*/ 868 h 1956"/>
                  <a:gd name="T26" fmla="*/ 2031 w 2274"/>
                  <a:gd name="T27" fmla="*/ 964 h 1956"/>
                  <a:gd name="T28" fmla="*/ 2187 w 2274"/>
                  <a:gd name="T29" fmla="*/ 899 h 1956"/>
                  <a:gd name="T30" fmla="*/ 2274 w 2274"/>
                  <a:gd name="T31" fmla="*/ 980 h 1956"/>
                  <a:gd name="T32" fmla="*/ 2269 w 2274"/>
                  <a:gd name="T33" fmla="*/ 1028 h 1956"/>
                  <a:gd name="T34" fmla="*/ 2219 w 2274"/>
                  <a:gd name="T35" fmla="*/ 1157 h 1956"/>
                  <a:gd name="T36" fmla="*/ 2215 w 2274"/>
                  <a:gd name="T37" fmla="*/ 1283 h 1956"/>
                  <a:gd name="T38" fmla="*/ 2234 w 2274"/>
                  <a:gd name="T39" fmla="*/ 1310 h 1956"/>
                  <a:gd name="T40" fmla="*/ 2217 w 2274"/>
                  <a:gd name="T41" fmla="*/ 1453 h 1956"/>
                  <a:gd name="T42" fmla="*/ 2078 w 2274"/>
                  <a:gd name="T43" fmla="*/ 1485 h 1956"/>
                  <a:gd name="T44" fmla="*/ 2081 w 2274"/>
                  <a:gd name="T45" fmla="*/ 1554 h 1956"/>
                  <a:gd name="T46" fmla="*/ 1977 w 2274"/>
                  <a:gd name="T47" fmla="*/ 1585 h 1956"/>
                  <a:gd name="T48" fmla="*/ 1917 w 2274"/>
                  <a:gd name="T49" fmla="*/ 1623 h 1956"/>
                  <a:gd name="T50" fmla="*/ 1831 w 2274"/>
                  <a:gd name="T51" fmla="*/ 1636 h 1956"/>
                  <a:gd name="T52" fmla="*/ 1735 w 2274"/>
                  <a:gd name="T53" fmla="*/ 1647 h 1956"/>
                  <a:gd name="T54" fmla="*/ 1580 w 2274"/>
                  <a:gd name="T55" fmla="*/ 1770 h 1956"/>
                  <a:gd name="T56" fmla="*/ 1535 w 2274"/>
                  <a:gd name="T57" fmla="*/ 1690 h 1956"/>
                  <a:gd name="T58" fmla="*/ 1430 w 2274"/>
                  <a:gd name="T59" fmla="*/ 1656 h 1956"/>
                  <a:gd name="T60" fmla="*/ 1334 w 2274"/>
                  <a:gd name="T61" fmla="*/ 1576 h 1956"/>
                  <a:gd name="T62" fmla="*/ 1266 w 2274"/>
                  <a:gd name="T63" fmla="*/ 1733 h 1956"/>
                  <a:gd name="T64" fmla="*/ 1134 w 2274"/>
                  <a:gd name="T65" fmla="*/ 1745 h 1956"/>
                  <a:gd name="T66" fmla="*/ 960 w 2274"/>
                  <a:gd name="T67" fmla="*/ 1870 h 1956"/>
                  <a:gd name="T68" fmla="*/ 814 w 2274"/>
                  <a:gd name="T69" fmla="*/ 1931 h 1956"/>
                  <a:gd name="T70" fmla="*/ 664 w 2274"/>
                  <a:gd name="T71" fmla="*/ 1847 h 1956"/>
                  <a:gd name="T72" fmla="*/ 510 w 2274"/>
                  <a:gd name="T73" fmla="*/ 1828 h 1956"/>
                  <a:gd name="T74" fmla="*/ 368 w 2274"/>
                  <a:gd name="T75" fmla="*/ 1946 h 1956"/>
                  <a:gd name="T76" fmla="*/ 359 w 2274"/>
                  <a:gd name="T77" fmla="*/ 1776 h 1956"/>
                  <a:gd name="T78" fmla="*/ 403 w 2274"/>
                  <a:gd name="T79" fmla="*/ 1700 h 1956"/>
                  <a:gd name="T80" fmla="*/ 334 w 2274"/>
                  <a:gd name="T81" fmla="*/ 1616 h 1956"/>
                  <a:gd name="T82" fmla="*/ 270 w 2274"/>
                  <a:gd name="T83" fmla="*/ 1530 h 1956"/>
                  <a:gd name="T84" fmla="*/ 301 w 2274"/>
                  <a:gd name="T85" fmla="*/ 1320 h 1956"/>
                  <a:gd name="T86" fmla="*/ 376 w 2274"/>
                  <a:gd name="T87" fmla="*/ 1121 h 1956"/>
                  <a:gd name="T88" fmla="*/ 185 w 2274"/>
                  <a:gd name="T89" fmla="*/ 1063 h 1956"/>
                  <a:gd name="T90" fmla="*/ 38 w 2274"/>
                  <a:gd name="T91" fmla="*/ 990 h 1956"/>
                  <a:gd name="T92" fmla="*/ 0 w 2274"/>
                  <a:gd name="T93" fmla="*/ 867 h 1956"/>
                  <a:gd name="T94" fmla="*/ 132 w 2274"/>
                  <a:gd name="T95" fmla="*/ 699 h 1956"/>
                  <a:gd name="T96" fmla="*/ 296 w 2274"/>
                  <a:gd name="T97" fmla="*/ 713 h 1956"/>
                  <a:gd name="T98" fmla="*/ 474 w 2274"/>
                  <a:gd name="T99" fmla="*/ 775 h 1956"/>
                  <a:gd name="T100" fmla="*/ 625 w 2274"/>
                  <a:gd name="T101" fmla="*/ 747 h 1956"/>
                  <a:gd name="T102" fmla="*/ 729 w 2274"/>
                  <a:gd name="T103" fmla="*/ 592 h 1956"/>
                  <a:gd name="T104" fmla="*/ 941 w 2274"/>
                  <a:gd name="T105" fmla="*/ 612 h 1956"/>
                  <a:gd name="T106" fmla="*/ 1048 w 2274"/>
                  <a:gd name="T107" fmla="*/ 511 h 1956"/>
                  <a:gd name="T108" fmla="*/ 904 w 2274"/>
                  <a:gd name="T109" fmla="*/ 450 h 1956"/>
                  <a:gd name="T110" fmla="*/ 803 w 2274"/>
                  <a:gd name="T111" fmla="*/ 362 h 1956"/>
                  <a:gd name="T112" fmla="*/ 900 w 2274"/>
                  <a:gd name="T113" fmla="*/ 227 h 1956"/>
                  <a:gd name="T114" fmla="*/ 1023 w 2274"/>
                  <a:gd name="T115" fmla="*/ 257 h 1956"/>
                  <a:gd name="T116" fmla="*/ 1128 w 2274"/>
                  <a:gd name="T117" fmla="*/ 274 h 1956"/>
                  <a:gd name="T118" fmla="*/ 1141 w 2274"/>
                  <a:gd name="T119" fmla="*/ 149 h 1956"/>
                  <a:gd name="T120" fmla="*/ 1196 w 2274"/>
                  <a:gd name="T121" fmla="*/ 294 h 1956"/>
                  <a:gd name="T122" fmla="*/ 1290 w 2274"/>
                  <a:gd name="T123" fmla="*/ 163 h 1956"/>
                  <a:gd name="T124" fmla="*/ 1411 w 2274"/>
                  <a:gd name="T125" fmla="*/ 176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grpFill/>
              <a:ln w="3175" cmpd="sng">
                <a:solidFill>
                  <a:schemeClr val="tx1"/>
                </a:solidFill>
                <a:round/>
              </a:ln>
            </p:spPr>
            <p:txBody>
              <a:bodyPr/>
              <a:lstStyle/>
              <a:p>
                <a:pPr defTabSz="1044575"/>
                <a:endParaRPr lang="zh-CN" altLang="en-US" sz="2100" kern="0">
                  <a:solidFill>
                    <a:srgbClr val="464646"/>
                  </a:solidFill>
                  <a:latin typeface="Segoe UI" panose="020B0502040204020203"/>
                  <a:ea typeface="微软雅黑" panose="020B0503020204020204" charset="-122"/>
                </a:endParaRPr>
              </a:p>
            </p:txBody>
          </p:sp>
          <p:sp>
            <p:nvSpPr>
              <p:cNvPr id="38" name="任意多边形 37"/>
              <p:cNvSpPr/>
              <p:nvPr/>
            </p:nvSpPr>
            <p:spPr bwMode="auto">
              <a:xfrm>
                <a:off x="5547441" y="6907486"/>
                <a:ext cx="29958" cy="14980"/>
              </a:xfrm>
              <a:custGeom>
                <a:avLst/>
                <a:gdLst>
                  <a:gd name="T0" fmla="*/ 2 w 78"/>
                  <a:gd name="T1" fmla="*/ 44 h 64"/>
                  <a:gd name="T2" fmla="*/ 5 w 78"/>
                  <a:gd name="T3" fmla="*/ 38 h 64"/>
                  <a:gd name="T4" fmla="*/ 10 w 78"/>
                  <a:gd name="T5" fmla="*/ 34 h 64"/>
                  <a:gd name="T6" fmla="*/ 17 w 78"/>
                  <a:gd name="T7" fmla="*/ 29 h 64"/>
                  <a:gd name="T8" fmla="*/ 26 w 78"/>
                  <a:gd name="T9" fmla="*/ 27 h 64"/>
                  <a:gd name="T10" fmla="*/ 34 w 78"/>
                  <a:gd name="T11" fmla="*/ 26 h 64"/>
                  <a:gd name="T12" fmla="*/ 41 w 78"/>
                  <a:gd name="T13" fmla="*/ 22 h 64"/>
                  <a:gd name="T14" fmla="*/ 48 w 78"/>
                  <a:gd name="T15" fmla="*/ 19 h 64"/>
                  <a:gd name="T16" fmla="*/ 53 w 78"/>
                  <a:gd name="T17" fmla="*/ 14 h 64"/>
                  <a:gd name="T18" fmla="*/ 60 w 78"/>
                  <a:gd name="T19" fmla="*/ 7 h 64"/>
                  <a:gd name="T20" fmla="*/ 70 w 78"/>
                  <a:gd name="T21" fmla="*/ 1 h 64"/>
                  <a:gd name="T22" fmla="*/ 73 w 78"/>
                  <a:gd name="T23" fmla="*/ 0 h 64"/>
                  <a:gd name="T24" fmla="*/ 77 w 78"/>
                  <a:gd name="T25" fmla="*/ 1 h 64"/>
                  <a:gd name="T26" fmla="*/ 78 w 78"/>
                  <a:gd name="T27" fmla="*/ 4 h 64"/>
                  <a:gd name="T28" fmla="*/ 78 w 78"/>
                  <a:gd name="T29" fmla="*/ 13 h 64"/>
                  <a:gd name="T30" fmla="*/ 76 w 78"/>
                  <a:gd name="T31" fmla="*/ 21 h 64"/>
                  <a:gd name="T32" fmla="*/ 73 w 78"/>
                  <a:gd name="T33" fmla="*/ 31 h 64"/>
                  <a:gd name="T34" fmla="*/ 70 w 78"/>
                  <a:gd name="T35" fmla="*/ 40 h 64"/>
                  <a:gd name="T36" fmla="*/ 67 w 78"/>
                  <a:gd name="T37" fmla="*/ 48 h 64"/>
                  <a:gd name="T38" fmla="*/ 64 w 78"/>
                  <a:gd name="T39" fmla="*/ 54 h 64"/>
                  <a:gd name="T40" fmla="*/ 60 w 78"/>
                  <a:gd name="T41" fmla="*/ 57 h 64"/>
                  <a:gd name="T42" fmla="*/ 58 w 78"/>
                  <a:gd name="T43" fmla="*/ 58 h 64"/>
                  <a:gd name="T44" fmla="*/ 54 w 78"/>
                  <a:gd name="T45" fmla="*/ 57 h 64"/>
                  <a:gd name="T46" fmla="*/ 51 w 78"/>
                  <a:gd name="T47" fmla="*/ 54 h 64"/>
                  <a:gd name="T48" fmla="*/ 46 w 78"/>
                  <a:gd name="T49" fmla="*/ 53 h 64"/>
                  <a:gd name="T50" fmla="*/ 41 w 78"/>
                  <a:gd name="T51" fmla="*/ 52 h 64"/>
                  <a:gd name="T52" fmla="*/ 35 w 78"/>
                  <a:gd name="T53" fmla="*/ 53 h 64"/>
                  <a:gd name="T54" fmla="*/ 21 w 78"/>
                  <a:gd name="T55" fmla="*/ 59 h 64"/>
                  <a:gd name="T56" fmla="*/ 7 w 78"/>
                  <a:gd name="T57" fmla="*/ 64 h 64"/>
                  <a:gd name="T58" fmla="*/ 4 w 78"/>
                  <a:gd name="T59" fmla="*/ 64 h 64"/>
                  <a:gd name="T60" fmla="*/ 2 w 78"/>
                  <a:gd name="T61" fmla="*/ 64 h 64"/>
                  <a:gd name="T62" fmla="*/ 1 w 78"/>
                  <a:gd name="T63" fmla="*/ 63 h 64"/>
                  <a:gd name="T64" fmla="*/ 0 w 78"/>
                  <a:gd name="T65" fmla="*/ 60 h 64"/>
                  <a:gd name="T66" fmla="*/ 0 w 78"/>
                  <a:gd name="T67" fmla="*/ 58 h 64"/>
                  <a:gd name="T68" fmla="*/ 0 w 78"/>
                  <a:gd name="T69" fmla="*/ 54 h 64"/>
                  <a:gd name="T70" fmla="*/ 1 w 78"/>
                  <a:gd name="T71" fmla="*/ 50 h 64"/>
                  <a:gd name="T72" fmla="*/ 2 w 78"/>
                  <a:gd name="T73" fmla="*/ 4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39" name="台湾"/>
              <p:cNvSpPr/>
              <p:nvPr/>
            </p:nvSpPr>
            <p:spPr bwMode="auto">
              <a:xfrm>
                <a:off x="6314520" y="6447869"/>
                <a:ext cx="209705" cy="459616"/>
              </a:xfrm>
              <a:custGeom>
                <a:avLst/>
                <a:gdLst>
                  <a:gd name="T0" fmla="*/ 213 w 666"/>
                  <a:gd name="T1" fmla="*/ 320 h 1493"/>
                  <a:gd name="T2" fmla="*/ 261 w 666"/>
                  <a:gd name="T3" fmla="*/ 259 h 1493"/>
                  <a:gd name="T4" fmla="*/ 280 w 666"/>
                  <a:gd name="T5" fmla="*/ 186 h 1493"/>
                  <a:gd name="T6" fmla="*/ 306 w 666"/>
                  <a:gd name="T7" fmla="*/ 132 h 1493"/>
                  <a:gd name="T8" fmla="*/ 345 w 666"/>
                  <a:gd name="T9" fmla="*/ 106 h 1493"/>
                  <a:gd name="T10" fmla="*/ 430 w 666"/>
                  <a:gd name="T11" fmla="*/ 66 h 1493"/>
                  <a:gd name="T12" fmla="*/ 446 w 666"/>
                  <a:gd name="T13" fmla="*/ 33 h 1493"/>
                  <a:gd name="T14" fmla="*/ 469 w 666"/>
                  <a:gd name="T15" fmla="*/ 7 h 1493"/>
                  <a:gd name="T16" fmla="*/ 495 w 666"/>
                  <a:gd name="T17" fmla="*/ 0 h 1493"/>
                  <a:gd name="T18" fmla="*/ 522 w 666"/>
                  <a:gd name="T19" fmla="*/ 18 h 1493"/>
                  <a:gd name="T20" fmla="*/ 564 w 666"/>
                  <a:gd name="T21" fmla="*/ 43 h 1493"/>
                  <a:gd name="T22" fmla="*/ 615 w 666"/>
                  <a:gd name="T23" fmla="*/ 45 h 1493"/>
                  <a:gd name="T24" fmla="*/ 652 w 666"/>
                  <a:gd name="T25" fmla="*/ 80 h 1493"/>
                  <a:gd name="T26" fmla="*/ 665 w 666"/>
                  <a:gd name="T27" fmla="*/ 131 h 1493"/>
                  <a:gd name="T28" fmla="*/ 634 w 666"/>
                  <a:gd name="T29" fmla="*/ 168 h 1493"/>
                  <a:gd name="T30" fmla="*/ 625 w 666"/>
                  <a:gd name="T31" fmla="*/ 225 h 1493"/>
                  <a:gd name="T32" fmla="*/ 644 w 666"/>
                  <a:gd name="T33" fmla="*/ 283 h 1493"/>
                  <a:gd name="T34" fmla="*/ 644 w 666"/>
                  <a:gd name="T35" fmla="*/ 366 h 1493"/>
                  <a:gd name="T36" fmla="*/ 606 w 666"/>
                  <a:gd name="T37" fmla="*/ 451 h 1493"/>
                  <a:gd name="T38" fmla="*/ 573 w 666"/>
                  <a:gd name="T39" fmla="*/ 540 h 1493"/>
                  <a:gd name="T40" fmla="*/ 570 w 666"/>
                  <a:gd name="T41" fmla="*/ 674 h 1493"/>
                  <a:gd name="T42" fmla="*/ 553 w 666"/>
                  <a:gd name="T43" fmla="*/ 830 h 1493"/>
                  <a:gd name="T44" fmla="*/ 537 w 666"/>
                  <a:gd name="T45" fmla="*/ 925 h 1493"/>
                  <a:gd name="T46" fmla="*/ 519 w 666"/>
                  <a:gd name="T47" fmla="*/ 995 h 1493"/>
                  <a:gd name="T48" fmla="*/ 433 w 666"/>
                  <a:gd name="T49" fmla="*/ 1135 h 1493"/>
                  <a:gd name="T50" fmla="*/ 388 w 666"/>
                  <a:gd name="T51" fmla="*/ 1214 h 1493"/>
                  <a:gd name="T52" fmla="*/ 370 w 666"/>
                  <a:gd name="T53" fmla="*/ 1310 h 1493"/>
                  <a:gd name="T54" fmla="*/ 384 w 666"/>
                  <a:gd name="T55" fmla="*/ 1374 h 1493"/>
                  <a:gd name="T56" fmla="*/ 386 w 666"/>
                  <a:gd name="T57" fmla="*/ 1426 h 1493"/>
                  <a:gd name="T58" fmla="*/ 373 w 666"/>
                  <a:gd name="T59" fmla="*/ 1455 h 1493"/>
                  <a:gd name="T60" fmla="*/ 387 w 666"/>
                  <a:gd name="T61" fmla="*/ 1486 h 1493"/>
                  <a:gd name="T62" fmla="*/ 374 w 666"/>
                  <a:gd name="T63" fmla="*/ 1492 h 1493"/>
                  <a:gd name="T64" fmla="*/ 343 w 666"/>
                  <a:gd name="T65" fmla="*/ 1463 h 1493"/>
                  <a:gd name="T66" fmla="*/ 310 w 666"/>
                  <a:gd name="T67" fmla="*/ 1455 h 1493"/>
                  <a:gd name="T68" fmla="*/ 299 w 666"/>
                  <a:gd name="T69" fmla="*/ 1413 h 1493"/>
                  <a:gd name="T70" fmla="*/ 270 w 666"/>
                  <a:gd name="T71" fmla="*/ 1331 h 1493"/>
                  <a:gd name="T72" fmla="*/ 228 w 666"/>
                  <a:gd name="T73" fmla="*/ 1287 h 1493"/>
                  <a:gd name="T74" fmla="*/ 132 w 666"/>
                  <a:gd name="T75" fmla="*/ 1240 h 1493"/>
                  <a:gd name="T76" fmla="*/ 119 w 666"/>
                  <a:gd name="T77" fmla="*/ 1215 h 1493"/>
                  <a:gd name="T78" fmla="*/ 88 w 666"/>
                  <a:gd name="T79" fmla="*/ 1158 h 1493"/>
                  <a:gd name="T80" fmla="*/ 41 w 666"/>
                  <a:gd name="T81" fmla="*/ 1058 h 1493"/>
                  <a:gd name="T82" fmla="*/ 14 w 666"/>
                  <a:gd name="T83" fmla="*/ 1044 h 1493"/>
                  <a:gd name="T84" fmla="*/ 2 w 666"/>
                  <a:gd name="T85" fmla="*/ 1009 h 1493"/>
                  <a:gd name="T86" fmla="*/ 12 w 666"/>
                  <a:gd name="T87" fmla="*/ 918 h 1493"/>
                  <a:gd name="T88" fmla="*/ 25 w 666"/>
                  <a:gd name="T89" fmla="*/ 874 h 1493"/>
                  <a:gd name="T90" fmla="*/ 19 w 666"/>
                  <a:gd name="T91" fmla="*/ 813 h 1493"/>
                  <a:gd name="T92" fmla="*/ 9 w 666"/>
                  <a:gd name="T93" fmla="*/ 770 h 1493"/>
                  <a:gd name="T94" fmla="*/ 29 w 666"/>
                  <a:gd name="T95" fmla="*/ 720 h 1493"/>
                  <a:gd name="T96" fmla="*/ 60 w 666"/>
                  <a:gd name="T97" fmla="*/ 691 h 1493"/>
                  <a:gd name="T98" fmla="*/ 52 w 666"/>
                  <a:gd name="T99" fmla="*/ 672 h 1493"/>
                  <a:gd name="T100" fmla="*/ 59 w 666"/>
                  <a:gd name="T101" fmla="*/ 647 h 1493"/>
                  <a:gd name="T102" fmla="*/ 132 w 666"/>
                  <a:gd name="T103" fmla="*/ 501 h 1493"/>
                  <a:gd name="T104" fmla="*/ 151 w 666"/>
                  <a:gd name="T105" fmla="*/ 443 h 1493"/>
                  <a:gd name="T106" fmla="*/ 181 w 666"/>
                  <a:gd name="T107" fmla="*/ 383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40" name="海南"/>
              <p:cNvSpPr/>
              <p:nvPr/>
            </p:nvSpPr>
            <p:spPr bwMode="auto">
              <a:xfrm>
                <a:off x="4870236" y="7219677"/>
                <a:ext cx="314558" cy="252277"/>
              </a:xfrm>
              <a:custGeom>
                <a:avLst/>
                <a:gdLst>
                  <a:gd name="T0" fmla="*/ 10 w 1013"/>
                  <a:gd name="T1" fmla="*/ 523 h 846"/>
                  <a:gd name="T2" fmla="*/ 0 w 1013"/>
                  <a:gd name="T3" fmla="*/ 448 h 846"/>
                  <a:gd name="T4" fmla="*/ 18 w 1013"/>
                  <a:gd name="T5" fmla="*/ 400 h 846"/>
                  <a:gd name="T6" fmla="*/ 8 w 1013"/>
                  <a:gd name="T7" fmla="*/ 342 h 846"/>
                  <a:gd name="T8" fmla="*/ 66 w 1013"/>
                  <a:gd name="T9" fmla="*/ 318 h 846"/>
                  <a:gd name="T10" fmla="*/ 196 w 1013"/>
                  <a:gd name="T11" fmla="*/ 227 h 846"/>
                  <a:gd name="T12" fmla="*/ 284 w 1013"/>
                  <a:gd name="T13" fmla="*/ 170 h 846"/>
                  <a:gd name="T14" fmla="*/ 260 w 1013"/>
                  <a:gd name="T15" fmla="*/ 167 h 846"/>
                  <a:gd name="T16" fmla="*/ 229 w 1013"/>
                  <a:gd name="T17" fmla="*/ 165 h 846"/>
                  <a:gd name="T18" fmla="*/ 260 w 1013"/>
                  <a:gd name="T19" fmla="*/ 120 h 846"/>
                  <a:gd name="T20" fmla="*/ 333 w 1013"/>
                  <a:gd name="T21" fmla="*/ 114 h 846"/>
                  <a:gd name="T22" fmla="*/ 383 w 1013"/>
                  <a:gd name="T23" fmla="*/ 132 h 846"/>
                  <a:gd name="T24" fmla="*/ 383 w 1013"/>
                  <a:gd name="T25" fmla="*/ 104 h 846"/>
                  <a:gd name="T26" fmla="*/ 418 w 1013"/>
                  <a:gd name="T27" fmla="*/ 64 h 846"/>
                  <a:gd name="T28" fmla="*/ 495 w 1013"/>
                  <a:gd name="T29" fmla="*/ 88 h 846"/>
                  <a:gd name="T30" fmla="*/ 535 w 1013"/>
                  <a:gd name="T31" fmla="*/ 75 h 846"/>
                  <a:gd name="T32" fmla="*/ 561 w 1013"/>
                  <a:gd name="T33" fmla="*/ 102 h 846"/>
                  <a:gd name="T34" fmla="*/ 592 w 1013"/>
                  <a:gd name="T35" fmla="*/ 77 h 846"/>
                  <a:gd name="T36" fmla="*/ 636 w 1013"/>
                  <a:gd name="T37" fmla="*/ 77 h 846"/>
                  <a:gd name="T38" fmla="*/ 654 w 1013"/>
                  <a:gd name="T39" fmla="*/ 46 h 846"/>
                  <a:gd name="T40" fmla="*/ 711 w 1013"/>
                  <a:gd name="T41" fmla="*/ 37 h 846"/>
                  <a:gd name="T42" fmla="*/ 765 w 1013"/>
                  <a:gd name="T43" fmla="*/ 43 h 846"/>
                  <a:gd name="T44" fmla="*/ 815 w 1013"/>
                  <a:gd name="T45" fmla="*/ 69 h 846"/>
                  <a:gd name="T46" fmla="*/ 827 w 1013"/>
                  <a:gd name="T47" fmla="*/ 12 h 846"/>
                  <a:gd name="T48" fmla="*/ 868 w 1013"/>
                  <a:gd name="T49" fmla="*/ 14 h 846"/>
                  <a:gd name="T50" fmla="*/ 942 w 1013"/>
                  <a:gd name="T51" fmla="*/ 60 h 846"/>
                  <a:gd name="T52" fmla="*/ 1009 w 1013"/>
                  <a:gd name="T53" fmla="*/ 185 h 846"/>
                  <a:gd name="T54" fmla="*/ 977 w 1013"/>
                  <a:gd name="T55" fmla="*/ 243 h 846"/>
                  <a:gd name="T56" fmla="*/ 946 w 1013"/>
                  <a:gd name="T57" fmla="*/ 234 h 846"/>
                  <a:gd name="T58" fmla="*/ 912 w 1013"/>
                  <a:gd name="T59" fmla="*/ 223 h 846"/>
                  <a:gd name="T60" fmla="*/ 928 w 1013"/>
                  <a:gd name="T61" fmla="*/ 252 h 846"/>
                  <a:gd name="T62" fmla="*/ 913 w 1013"/>
                  <a:gd name="T63" fmla="*/ 289 h 846"/>
                  <a:gd name="T64" fmla="*/ 819 w 1013"/>
                  <a:gd name="T65" fmla="*/ 441 h 846"/>
                  <a:gd name="T66" fmla="*/ 776 w 1013"/>
                  <a:gd name="T67" fmla="*/ 533 h 846"/>
                  <a:gd name="T68" fmla="*/ 775 w 1013"/>
                  <a:gd name="T69" fmla="*/ 562 h 846"/>
                  <a:gd name="T70" fmla="*/ 806 w 1013"/>
                  <a:gd name="T71" fmla="*/ 545 h 846"/>
                  <a:gd name="T72" fmla="*/ 810 w 1013"/>
                  <a:gd name="T73" fmla="*/ 582 h 846"/>
                  <a:gd name="T74" fmla="*/ 732 w 1013"/>
                  <a:gd name="T75" fmla="*/ 628 h 846"/>
                  <a:gd name="T76" fmla="*/ 651 w 1013"/>
                  <a:gd name="T77" fmla="*/ 664 h 846"/>
                  <a:gd name="T78" fmla="*/ 625 w 1013"/>
                  <a:gd name="T79" fmla="*/ 730 h 846"/>
                  <a:gd name="T80" fmla="*/ 579 w 1013"/>
                  <a:gd name="T81" fmla="*/ 750 h 846"/>
                  <a:gd name="T82" fmla="*/ 575 w 1013"/>
                  <a:gd name="T83" fmla="*/ 731 h 846"/>
                  <a:gd name="T84" fmla="*/ 574 w 1013"/>
                  <a:gd name="T85" fmla="*/ 706 h 846"/>
                  <a:gd name="T86" fmla="*/ 532 w 1013"/>
                  <a:gd name="T87" fmla="*/ 745 h 846"/>
                  <a:gd name="T88" fmla="*/ 490 w 1013"/>
                  <a:gd name="T89" fmla="*/ 744 h 846"/>
                  <a:gd name="T90" fmla="*/ 461 w 1013"/>
                  <a:gd name="T91" fmla="*/ 777 h 846"/>
                  <a:gd name="T92" fmla="*/ 476 w 1013"/>
                  <a:gd name="T93" fmla="*/ 809 h 846"/>
                  <a:gd name="T94" fmla="*/ 457 w 1013"/>
                  <a:gd name="T95" fmla="*/ 825 h 846"/>
                  <a:gd name="T96" fmla="*/ 417 w 1013"/>
                  <a:gd name="T97" fmla="*/ 814 h 846"/>
                  <a:gd name="T98" fmla="*/ 406 w 1013"/>
                  <a:gd name="T99" fmla="*/ 846 h 846"/>
                  <a:gd name="T100" fmla="*/ 367 w 1013"/>
                  <a:gd name="T101" fmla="*/ 826 h 846"/>
                  <a:gd name="T102" fmla="*/ 349 w 1013"/>
                  <a:gd name="T103" fmla="*/ 808 h 846"/>
                  <a:gd name="T104" fmla="*/ 292 w 1013"/>
                  <a:gd name="T105" fmla="*/ 783 h 846"/>
                  <a:gd name="T106" fmla="*/ 213 w 1013"/>
                  <a:gd name="T107" fmla="*/ 766 h 846"/>
                  <a:gd name="T108" fmla="*/ 153 w 1013"/>
                  <a:gd name="T109" fmla="*/ 756 h 846"/>
                  <a:gd name="T110" fmla="*/ 115 w 1013"/>
                  <a:gd name="T111" fmla="*/ 730 h 846"/>
                  <a:gd name="T112" fmla="*/ 85 w 1013"/>
                  <a:gd name="T113" fmla="*/ 706 h 846"/>
                  <a:gd name="T114" fmla="*/ 63 w 1013"/>
                  <a:gd name="T115" fmla="*/ 699 h 846"/>
                  <a:gd name="T116" fmla="*/ 25 w 1013"/>
                  <a:gd name="T117" fmla="*/ 689 h 846"/>
                  <a:gd name="T118" fmla="*/ 35 w 1013"/>
                  <a:gd name="T119" fmla="*/ 623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3" h="846">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grpFill/>
              <a:ln w="3175" cmpd="sng">
                <a:solidFill>
                  <a:schemeClr val="tx1"/>
                </a:solidFill>
                <a:round/>
              </a:ln>
            </p:spPr>
            <p:txBody>
              <a:bodyPr/>
              <a:lstStyle/>
              <a:p>
                <a:pPr defTabSz="1044575">
                  <a:defRPr/>
                </a:pPr>
                <a:endParaRPr lang="zh-CN" altLang="en-US" sz="2100" kern="0" smtClean="0">
                  <a:solidFill>
                    <a:srgbClr val="464646"/>
                  </a:solidFill>
                  <a:latin typeface="Segoe UI" panose="020B0502040204020203"/>
                  <a:ea typeface="微软雅黑" panose="020B0503020204020204" charset="-122"/>
                </a:endParaRPr>
              </a:p>
            </p:txBody>
          </p:sp>
          <p:sp>
            <p:nvSpPr>
              <p:cNvPr id="41" name="矩形 40"/>
              <p:cNvSpPr/>
              <p:nvPr/>
            </p:nvSpPr>
            <p:spPr>
              <a:xfrm>
                <a:off x="6705600" y="6364744"/>
                <a:ext cx="7200" cy="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grpSp>
        <p:nvGrpSpPr>
          <p:cNvPr id="50" name="组合 48"/>
          <p:cNvGrpSpPr/>
          <p:nvPr/>
        </p:nvGrpSpPr>
        <p:grpSpPr>
          <a:xfrm>
            <a:off x="3086345" y="1266605"/>
            <a:ext cx="5311775" cy="2257932"/>
            <a:chOff x="3581400" y="1356738"/>
            <a:chExt cx="5311775" cy="2257932"/>
          </a:xfrm>
        </p:grpSpPr>
        <p:sp>
          <p:nvSpPr>
            <p:cNvPr id="42" name="TextBox 41"/>
            <p:cNvSpPr txBox="1"/>
            <p:nvPr/>
          </p:nvSpPr>
          <p:spPr>
            <a:xfrm>
              <a:off x="3581400" y="1356738"/>
              <a:ext cx="2610780" cy="579120"/>
            </a:xfrm>
            <a:prstGeom prst="rect">
              <a:avLst/>
            </a:prstGeom>
            <a:noFill/>
          </p:spPr>
          <p:txBody>
            <a:bodyPr wrap="square" rtlCol="0">
              <a:spAutoFit/>
            </a:bodyPr>
            <a:lstStyle/>
            <a:p>
              <a:r>
                <a:rPr lang="zh-CN" altLang="en-US" sz="3200" b="1" dirty="0" smtClean="0">
                  <a:solidFill>
                    <a:prstClr val="white"/>
                  </a:solidFill>
                  <a:effectLst>
                    <a:outerShdw blurRad="38100" dist="38100" dir="2700000" algn="tl">
                      <a:srgbClr val="000000">
                        <a:alpha val="43137"/>
                      </a:srgbClr>
                    </a:outerShdw>
                  </a:effectLst>
                  <a:latin typeface="Ebrima" panose="02000000000000000000" pitchFamily="2" charset="0"/>
                  <a:ea typeface="宋体" panose="02010600030101010101" pitchFamily="2" charset="-122"/>
                  <a:cs typeface="Ebrima" panose="02000000000000000000" pitchFamily="2" charset="0"/>
                </a:rPr>
                <a:t>实现的功能</a:t>
              </a:r>
            </a:p>
          </p:txBody>
        </p:sp>
        <p:sp>
          <p:nvSpPr>
            <p:cNvPr id="43" name="椭圆 42"/>
            <p:cNvSpPr/>
            <p:nvPr/>
          </p:nvSpPr>
          <p:spPr>
            <a:xfrm>
              <a:off x="3581400" y="203169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5688"/>
                  </a:solidFill>
                </a:rPr>
                <a:t>£</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44" name="椭圆 43"/>
            <p:cNvSpPr/>
            <p:nvPr/>
          </p:nvSpPr>
          <p:spPr>
            <a:xfrm>
              <a:off x="7193940" y="203169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rgbClr val="005688"/>
                  </a:solidFill>
                  <a:latin typeface="Ebrima" panose="02000000000000000000" pitchFamily="2" charset="0"/>
                  <a:cs typeface="Ebrima" panose="02000000000000000000" pitchFamily="2" charset="0"/>
                </a:rPr>
                <a:t>฿</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45" name="椭圆 44"/>
            <p:cNvSpPr/>
            <p:nvPr/>
          </p:nvSpPr>
          <p:spPr>
            <a:xfrm>
              <a:off x="5989760" y="203169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5688"/>
                  </a:solidFill>
                  <a:latin typeface="Ebrima" panose="02000000000000000000" pitchFamily="2" charset="0"/>
                  <a:ea typeface="Ebrima" panose="02000000000000000000" pitchFamily="2" charset="0"/>
                  <a:cs typeface="Ebrima" panose="02000000000000000000" pitchFamily="2" charset="0"/>
                </a:rPr>
                <a:t>¢</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46" name="椭圆 45"/>
            <p:cNvSpPr/>
            <p:nvPr/>
          </p:nvSpPr>
          <p:spPr>
            <a:xfrm>
              <a:off x="8398120" y="203169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5688"/>
                  </a:solidFill>
                  <a:latin typeface="Ebrima" panose="02000000000000000000" pitchFamily="2" charset="0"/>
                  <a:ea typeface="Ebrima" panose="02000000000000000000" pitchFamily="2" charset="0"/>
                  <a:cs typeface="Ebrima" panose="02000000000000000000" pitchFamily="2" charset="0"/>
                </a:rPr>
                <a:t>$</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47" name="椭圆 46"/>
            <p:cNvSpPr/>
            <p:nvPr/>
          </p:nvSpPr>
          <p:spPr>
            <a:xfrm>
              <a:off x="4785580" y="203169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5688"/>
                  </a:solidFill>
                </a:rPr>
                <a:t>€</a:t>
              </a:r>
              <a:endParaRPr lang="zh-CN" altLang="en-US" sz="2800" dirty="0">
                <a:solidFill>
                  <a:prstClr val="white"/>
                </a:solidFill>
              </a:endParaRPr>
            </a:p>
          </p:txBody>
        </p:sp>
        <p:sp>
          <p:nvSpPr>
            <p:cNvPr id="48" name="矩形 47"/>
            <p:cNvSpPr/>
            <p:nvPr/>
          </p:nvSpPr>
          <p:spPr>
            <a:xfrm>
              <a:off x="3581400" y="2659024"/>
              <a:ext cx="5311775" cy="955646"/>
            </a:xfrm>
            <a:prstGeom prst="rect">
              <a:avLst/>
            </a:prstGeom>
          </p:spPr>
          <p:txBody>
            <a:bodyPr wrap="square">
              <a:spAutoFit/>
            </a:bodyPr>
            <a:lstStyle/>
            <a:p>
              <a:pPr>
                <a:lnSpc>
                  <a:spcPct val="150000"/>
                </a:lnSpc>
              </a:pPr>
              <a:r>
                <a:rPr lang="zh-CN" altLang="en-US" sz="2000" dirty="0" smtClean="0">
                  <a:solidFill>
                    <a:prstClr val="white"/>
                  </a:solidFill>
                  <a:latin typeface="Ebrima" panose="02000000000000000000" pitchFamily="2" charset="0"/>
                  <a:ea typeface="宋体" panose="02010600030101010101" pitchFamily="2" charset="-122"/>
                  <a:cs typeface="Ebrima" panose="02000000000000000000" pitchFamily="2" charset="0"/>
                </a:rPr>
                <a:t>按行别，名字，年龄</a:t>
              </a:r>
              <a:r>
                <a:rPr lang="zh-CN" altLang="en-US" sz="2000" dirty="0" smtClean="0">
                  <a:solidFill>
                    <a:prstClr val="white"/>
                  </a:solidFill>
                  <a:latin typeface="Ebrima" panose="02000000000000000000" pitchFamily="2" charset="0"/>
                  <a:ea typeface="宋体" panose="02010600030101010101" pitchFamily="2" charset="-122"/>
                  <a:cs typeface="Ebrima" panose="02000000000000000000" pitchFamily="2" charset="0"/>
                </a:rPr>
                <a:t>，学历</a:t>
              </a:r>
              <a:r>
                <a:rPr lang="zh-CN" altLang="en-US" sz="2000" dirty="0" smtClean="0">
                  <a:solidFill>
                    <a:prstClr val="white"/>
                  </a:solidFill>
                  <a:latin typeface="Ebrima" panose="02000000000000000000" pitchFamily="2" charset="0"/>
                  <a:ea typeface="宋体" panose="02010600030101010101" pitchFamily="2" charset="-122"/>
                  <a:cs typeface="Ebrima" panose="02000000000000000000" pitchFamily="2" charset="0"/>
                </a:rPr>
                <a:t>，就读学校，生源地等查询出意向学生</a:t>
              </a:r>
            </a:p>
          </p:txBody>
        </p:sp>
      </p:gr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81589" y="0"/>
            <a:ext cx="1755195" cy="51435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1305145" y="0"/>
                </a:moveTo>
                <a:lnTo>
                  <a:pt x="1755195" y="0"/>
                </a:lnTo>
                <a:lnTo>
                  <a:pt x="1215135" y="5143500"/>
                </a:lnTo>
                <a:lnTo>
                  <a:pt x="0" y="5143500"/>
                </a:lnTo>
                <a:lnTo>
                  <a:pt x="130514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任意多边形 2"/>
          <p:cNvSpPr/>
          <p:nvPr/>
        </p:nvSpPr>
        <p:spPr>
          <a:xfrm>
            <a:off x="566555" y="0"/>
            <a:ext cx="1755195" cy="51435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 name="connsiteX0-31" fmla="*/ 1305145 w 1755195"/>
              <a:gd name="connsiteY0-32" fmla="*/ 0 h 5143500"/>
              <a:gd name="connsiteX1-33" fmla="*/ 1755195 w 1755195"/>
              <a:gd name="connsiteY1-34" fmla="*/ 0 h 5143500"/>
              <a:gd name="connsiteX2-35" fmla="*/ 945105 w 1755195"/>
              <a:gd name="connsiteY2-36" fmla="*/ 5143500 h 5143500"/>
              <a:gd name="connsiteX3-37" fmla="*/ 0 w 1755195"/>
              <a:gd name="connsiteY3-38" fmla="*/ 5143500 h 5143500"/>
              <a:gd name="connsiteX4-39" fmla="*/ 1305145 w 1755195"/>
              <a:gd name="connsiteY4-40" fmla="*/ 0 h 5143500"/>
              <a:gd name="connsiteX0-41" fmla="*/ 1305145 w 1980220"/>
              <a:gd name="connsiteY0-42" fmla="*/ 0 h 5143500"/>
              <a:gd name="connsiteX1-43" fmla="*/ 1980220 w 1980220"/>
              <a:gd name="connsiteY1-44" fmla="*/ 0 h 5143500"/>
              <a:gd name="connsiteX2-45" fmla="*/ 945105 w 1980220"/>
              <a:gd name="connsiteY2-46" fmla="*/ 5143500 h 5143500"/>
              <a:gd name="connsiteX3-47" fmla="*/ 0 w 1980220"/>
              <a:gd name="connsiteY3-48" fmla="*/ 5143500 h 5143500"/>
              <a:gd name="connsiteX4-49" fmla="*/ 1305145 w 1980220"/>
              <a:gd name="connsiteY4-50" fmla="*/ 0 h 5143500"/>
              <a:gd name="connsiteX0-51" fmla="*/ 1035116 w 1710191"/>
              <a:gd name="connsiteY0-52" fmla="*/ 0 h 5143500"/>
              <a:gd name="connsiteX1-53" fmla="*/ 1710191 w 1710191"/>
              <a:gd name="connsiteY1-54" fmla="*/ 0 h 5143500"/>
              <a:gd name="connsiteX2-55" fmla="*/ 675076 w 1710191"/>
              <a:gd name="connsiteY2-56" fmla="*/ 5143500 h 5143500"/>
              <a:gd name="connsiteX3-57" fmla="*/ 0 w 1710191"/>
              <a:gd name="connsiteY3-58" fmla="*/ 5143500 h 5143500"/>
              <a:gd name="connsiteX4-59" fmla="*/ 1035116 w 1710191"/>
              <a:gd name="connsiteY4-60" fmla="*/ 0 h 5143500"/>
              <a:gd name="connsiteX0-61" fmla="*/ 675075 w 1710191"/>
              <a:gd name="connsiteY0-62" fmla="*/ 0 h 5143500"/>
              <a:gd name="connsiteX1-63" fmla="*/ 1710191 w 1710191"/>
              <a:gd name="connsiteY1-64" fmla="*/ 0 h 5143500"/>
              <a:gd name="connsiteX2-65" fmla="*/ 675076 w 1710191"/>
              <a:gd name="connsiteY2-66" fmla="*/ 5143500 h 5143500"/>
              <a:gd name="connsiteX3-67" fmla="*/ 0 w 1710191"/>
              <a:gd name="connsiteY3-68" fmla="*/ 5143500 h 5143500"/>
              <a:gd name="connsiteX4-69" fmla="*/ 675075 w 1710191"/>
              <a:gd name="connsiteY4-70" fmla="*/ 0 h 5143500"/>
              <a:gd name="connsiteX0-71" fmla="*/ 675075 w 1755195"/>
              <a:gd name="connsiteY0-72" fmla="*/ 0 h 5143500"/>
              <a:gd name="connsiteX1-73" fmla="*/ 1755195 w 1755195"/>
              <a:gd name="connsiteY1-74" fmla="*/ 0 h 5143500"/>
              <a:gd name="connsiteX2-75" fmla="*/ 675076 w 1755195"/>
              <a:gd name="connsiteY2-76" fmla="*/ 5143500 h 5143500"/>
              <a:gd name="connsiteX3-77" fmla="*/ 0 w 1755195"/>
              <a:gd name="connsiteY3-78" fmla="*/ 5143500 h 5143500"/>
              <a:gd name="connsiteX4-79" fmla="*/ 675075 w 1755195"/>
              <a:gd name="connsiteY4-8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675075" y="0"/>
                </a:moveTo>
                <a:lnTo>
                  <a:pt x="1755195" y="0"/>
                </a:lnTo>
                <a:lnTo>
                  <a:pt x="675076" y="5143500"/>
                </a:lnTo>
                <a:lnTo>
                  <a:pt x="0" y="5143500"/>
                </a:lnTo>
                <a:lnTo>
                  <a:pt x="67507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TextBox 3"/>
          <p:cNvSpPr txBox="1"/>
          <p:nvPr/>
        </p:nvSpPr>
        <p:spPr>
          <a:xfrm>
            <a:off x="1781690" y="1802309"/>
            <a:ext cx="1305145" cy="1015663"/>
          </a:xfrm>
          <a:prstGeom prst="rect">
            <a:avLst/>
          </a:prstGeom>
          <a:noFill/>
        </p:spPr>
        <p:txBody>
          <a:bodyPr wrap="square" rtlCol="0">
            <a:spAutoFit/>
          </a:bodyPr>
          <a:lstStyle/>
          <a:p>
            <a:pPr algn="ctr"/>
            <a:r>
              <a:rPr lang="en-US" altLang="zh-CN" sz="6000" b="1" dirty="0" smtClean="0">
                <a:solidFill>
                  <a:srgbClr val="005688"/>
                </a:solidFill>
                <a:latin typeface="Ebrima" panose="02000000000000000000" pitchFamily="2" charset="0"/>
                <a:ea typeface="Ebrima" panose="02000000000000000000" pitchFamily="2" charset="0"/>
                <a:cs typeface="Ebrima" panose="02000000000000000000" pitchFamily="2" charset="0"/>
              </a:rPr>
              <a:t>0 </a:t>
            </a:r>
            <a:r>
              <a:rPr lang="en-US" altLang="zh-CN" sz="6000" b="1" dirty="0">
                <a:solidFill>
                  <a:prstClr val="white"/>
                </a:solidFill>
                <a:latin typeface="Ebrima" panose="02000000000000000000" pitchFamily="2" charset="0"/>
                <a:ea typeface="Ebrima" panose="02000000000000000000" pitchFamily="2" charset="0"/>
                <a:cs typeface="Ebrima" panose="02000000000000000000" pitchFamily="2" charset="0"/>
              </a:rPr>
              <a:t>5</a:t>
            </a:r>
            <a:endParaRPr lang="zh-CN" altLang="en-US" sz="6000" b="1"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5" name="TextBox 4"/>
          <p:cNvSpPr txBox="1"/>
          <p:nvPr/>
        </p:nvSpPr>
        <p:spPr>
          <a:xfrm>
            <a:off x="3581400" y="1875768"/>
            <a:ext cx="4005935" cy="830997"/>
          </a:xfrm>
          <a:prstGeom prst="rect">
            <a:avLst/>
          </a:prstGeom>
          <a:noFill/>
        </p:spPr>
        <p:txBody>
          <a:bodyPr wrap="square" rtlCol="0">
            <a:spAutoFit/>
          </a:bodyPr>
          <a:lstStyle/>
          <a:p>
            <a:r>
              <a:rPr lang="zh-CN" altLang="en-US" sz="4800" b="1" dirty="0">
                <a:solidFill>
                  <a:prstClr val="white"/>
                </a:solidFill>
                <a:latin typeface="Ebrima" panose="02000000000000000000" pitchFamily="2" charset="0"/>
                <a:ea typeface="Ebrima" panose="02000000000000000000" pitchFamily="2" charset="0"/>
                <a:cs typeface="Ebrima" panose="02000000000000000000" pitchFamily="2" charset="0"/>
              </a:rPr>
              <a:t>学</a:t>
            </a:r>
            <a:r>
              <a:rPr lang="zh-CN" altLang="en-US" sz="4800" b="1" dirty="0" smtClean="0">
                <a:solidFill>
                  <a:prstClr val="white"/>
                </a:solidFill>
                <a:latin typeface="Ebrima" panose="02000000000000000000" pitchFamily="2" charset="0"/>
                <a:ea typeface="Ebrima" panose="02000000000000000000" pitchFamily="2" charset="0"/>
                <a:cs typeface="Ebrima" panose="02000000000000000000" pitchFamily="2" charset="0"/>
              </a:rPr>
              <a:t>生互动系统</a:t>
            </a:r>
          </a:p>
        </p:txBody>
      </p:sp>
      <p:sp>
        <p:nvSpPr>
          <p:cNvPr id="6" name="TextBox 5"/>
          <p:cNvSpPr txBox="1"/>
          <p:nvPr/>
        </p:nvSpPr>
        <p:spPr>
          <a:xfrm>
            <a:off x="3581400" y="2571750"/>
            <a:ext cx="5311775" cy="307777"/>
          </a:xfrm>
          <a:prstGeom prst="rect">
            <a:avLst/>
          </a:prstGeom>
          <a:noFill/>
        </p:spPr>
        <p:txBody>
          <a:bodyPr wrap="square" rtlCol="0">
            <a:spAutoFit/>
          </a:bodyPr>
          <a:lstStyle/>
          <a:p>
            <a:r>
              <a:rPr lang="en-US" altLang="zh-CN" sz="1400" dirty="0" smtClean="0">
                <a:solidFill>
                  <a:prstClr val="white"/>
                </a:solidFill>
                <a:latin typeface="Ebrima" panose="02000000000000000000" pitchFamily="2" charset="0"/>
                <a:ea typeface="Ebrima" panose="02000000000000000000" pitchFamily="2" charset="0"/>
                <a:cs typeface="Ebrima" panose="02000000000000000000" pitchFamily="2" charset="0"/>
              </a:rPr>
              <a:t>Age has reached the end of the beginning of a word.</a:t>
            </a:r>
            <a:endParaRPr lang="zh-CN" altLang="en-US" sz="1400"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758901883"/>
      </p:ext>
    </p:extLst>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1520" y="232723"/>
            <a:ext cx="2016224" cy="400110"/>
            <a:chOff x="251520" y="232723"/>
            <a:chExt cx="2016224" cy="400110"/>
          </a:xfrm>
        </p:grpSpPr>
        <p:sp>
          <p:nvSpPr>
            <p:cNvPr id="3" name="任意多边形 2"/>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02</a:t>
              </a:r>
              <a:endParaRPr lang="zh-CN" altLang="en-US" sz="2000" b="1" i="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746575" y="232723"/>
              <a:ext cx="1521169" cy="400110"/>
            </a:xfrm>
            <a:prstGeom prst="rect">
              <a:avLst/>
            </a:prstGeom>
            <a:noFill/>
          </p:spPr>
          <p:txBody>
            <a:bodyPr wrap="square" rtlCol="0">
              <a:spAutoFit/>
            </a:bodyPr>
            <a:lstStyle/>
            <a:p>
              <a:pPr algn="ctr"/>
              <a:r>
                <a:rPr lang="en-US" altLang="zh-CN" sz="2000" b="1" i="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TWO</a:t>
              </a:r>
              <a:endParaRPr lang="zh-CN" altLang="en-US" sz="2000" b="1" i="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grpSp>
      <p:sp>
        <p:nvSpPr>
          <p:cNvPr id="5" name="TextBox 4"/>
          <p:cNvSpPr txBox="1"/>
          <p:nvPr/>
        </p:nvSpPr>
        <p:spPr>
          <a:xfrm>
            <a:off x="-36512" y="1824607"/>
            <a:ext cx="3330575" cy="461665"/>
          </a:xfrm>
          <a:prstGeom prst="rect">
            <a:avLst/>
          </a:prstGeom>
          <a:noFill/>
        </p:spPr>
        <p:txBody>
          <a:bodyPr wrap="square" rtlCol="0">
            <a:spAutoFit/>
          </a:bodyPr>
          <a:lstStyle/>
          <a:p>
            <a:pPr algn="ctr"/>
            <a:r>
              <a:rPr lang="zh-CN" altLang="en-US" sz="2400" b="1" dirty="0" smtClean="0">
                <a:solidFill>
                  <a:prstClr val="white"/>
                </a:solidFill>
                <a:latin typeface="Ebrima" panose="02000000000000000000" pitchFamily="2" charset="0"/>
                <a:ea typeface="Ebrima" panose="02000000000000000000" pitchFamily="2" charset="0"/>
                <a:cs typeface="Ebrima" panose="02000000000000000000" pitchFamily="2" charset="0"/>
              </a:rPr>
              <a:t>使用技术</a:t>
            </a:r>
          </a:p>
        </p:txBody>
      </p:sp>
      <p:sp>
        <p:nvSpPr>
          <p:cNvPr id="6" name="矩形 5"/>
          <p:cNvSpPr/>
          <p:nvPr/>
        </p:nvSpPr>
        <p:spPr>
          <a:xfrm>
            <a:off x="-36512" y="2464548"/>
            <a:ext cx="3330575" cy="611258"/>
          </a:xfrm>
          <a:prstGeom prst="rect">
            <a:avLst/>
          </a:prstGeom>
        </p:spPr>
        <p:txBody>
          <a:bodyPr wrap="square">
            <a:spAutoFit/>
          </a:bodyPr>
          <a:lstStyle/>
          <a:p>
            <a:pPr>
              <a:lnSpc>
                <a:spcPct val="150000"/>
              </a:lnSpc>
            </a:pPr>
            <a:r>
              <a:rPr lang="en-US" altLang="zh-CN" sz="1200" b="1" dirty="0">
                <a:solidFill>
                  <a:prstClr val="white"/>
                </a:solidFill>
                <a:latin typeface="Ebrima" panose="02000000000000000000" pitchFamily="2" charset="0"/>
                <a:ea typeface="Ebrima" panose="02000000000000000000" pitchFamily="2" charset="0"/>
                <a:cs typeface="Ebrima" panose="02000000000000000000" pitchFamily="2" charset="0"/>
              </a:rPr>
              <a:t>SSH</a:t>
            </a:r>
            <a:r>
              <a:rPr lang="zh-CN" altLang="en-US" sz="1200" b="1" dirty="0">
                <a:solidFill>
                  <a:prstClr val="white"/>
                </a:solidFill>
                <a:latin typeface="Ebrima" panose="02000000000000000000" pitchFamily="2" charset="0"/>
                <a:ea typeface="Ebrima" panose="02000000000000000000" pitchFamily="2" charset="0"/>
                <a:cs typeface="Ebrima" panose="02000000000000000000" pitchFamily="2" charset="0"/>
              </a:rPr>
              <a:t>框架的</a:t>
            </a:r>
            <a:r>
              <a:rPr lang="en-US" altLang="zh-CN" sz="1200" b="1" dirty="0">
                <a:solidFill>
                  <a:prstClr val="white"/>
                </a:solidFill>
                <a:latin typeface="Ebrima" panose="02000000000000000000" pitchFamily="2" charset="0"/>
                <a:ea typeface="Ebrima" panose="02000000000000000000" pitchFamily="2" charset="0"/>
                <a:cs typeface="Ebrima" panose="02000000000000000000" pitchFamily="2" charset="0"/>
              </a:rPr>
              <a:t>struts2</a:t>
            </a:r>
            <a:r>
              <a:rPr lang="zh-CN" altLang="en-US" sz="1200" b="1" dirty="0">
                <a:solidFill>
                  <a:prstClr val="white"/>
                </a:solidFill>
                <a:latin typeface="Ebrima" panose="02000000000000000000" pitchFamily="2" charset="0"/>
                <a:ea typeface="Ebrima" panose="02000000000000000000" pitchFamily="2" charset="0"/>
                <a:cs typeface="Ebrima" panose="02000000000000000000" pitchFamily="2" charset="0"/>
              </a:rPr>
              <a:t>、</a:t>
            </a:r>
            <a:r>
              <a:rPr lang="en-US" altLang="zh-CN" sz="1200" b="1" dirty="0">
                <a:solidFill>
                  <a:prstClr val="white"/>
                </a:solidFill>
                <a:latin typeface="Ebrima" panose="02000000000000000000" pitchFamily="2" charset="0"/>
                <a:ea typeface="Ebrima" panose="02000000000000000000" pitchFamily="2" charset="0"/>
                <a:cs typeface="Ebrima" panose="02000000000000000000" pitchFamily="2" charset="0"/>
              </a:rPr>
              <a:t>hibernate</a:t>
            </a:r>
            <a:r>
              <a:rPr lang="zh-CN" altLang="en-US" sz="1200" b="1" dirty="0">
                <a:solidFill>
                  <a:prstClr val="white"/>
                </a:solidFill>
                <a:latin typeface="Ebrima" panose="02000000000000000000" pitchFamily="2" charset="0"/>
                <a:ea typeface="Ebrima" panose="02000000000000000000" pitchFamily="2" charset="0"/>
                <a:cs typeface="Ebrima" panose="02000000000000000000" pitchFamily="2" charset="0"/>
              </a:rPr>
              <a:t>、</a:t>
            </a:r>
            <a:r>
              <a:rPr lang="en-US" altLang="zh-CN" sz="1200" b="1" dirty="0">
                <a:solidFill>
                  <a:prstClr val="white"/>
                </a:solidFill>
                <a:latin typeface="Ebrima" panose="02000000000000000000" pitchFamily="2" charset="0"/>
                <a:ea typeface="Ebrima" panose="02000000000000000000" pitchFamily="2" charset="0"/>
                <a:cs typeface="Ebrima" panose="02000000000000000000" pitchFamily="2" charset="0"/>
              </a:rPr>
              <a:t>spring</a:t>
            </a:r>
            <a:r>
              <a:rPr lang="zh-CN" altLang="en-US" sz="1200" b="1" dirty="0">
                <a:solidFill>
                  <a:prstClr val="white"/>
                </a:solidFill>
                <a:latin typeface="Ebrima" panose="02000000000000000000" pitchFamily="2" charset="0"/>
                <a:ea typeface="Ebrima" panose="02000000000000000000" pitchFamily="2" charset="0"/>
                <a:cs typeface="Ebrima" panose="02000000000000000000" pitchFamily="2" charset="0"/>
              </a:rPr>
              <a:t>和</a:t>
            </a:r>
            <a:r>
              <a:rPr lang="en-US" altLang="zh-CN" sz="1200" b="1" dirty="0">
                <a:solidFill>
                  <a:prstClr val="white"/>
                </a:solidFill>
                <a:latin typeface="Ebrima" panose="02000000000000000000" pitchFamily="2" charset="0"/>
                <a:ea typeface="Ebrima" panose="02000000000000000000" pitchFamily="2" charset="0"/>
                <a:cs typeface="Ebrima" panose="02000000000000000000" pitchFamily="2" charset="0"/>
              </a:rPr>
              <a:t>easyui</a:t>
            </a:r>
            <a:r>
              <a:rPr lang="zh-CN" altLang="en-US" sz="1200" b="1" dirty="0">
                <a:solidFill>
                  <a:prstClr val="white"/>
                </a:solidFill>
                <a:latin typeface="Ebrima" panose="02000000000000000000" pitchFamily="2" charset="0"/>
                <a:ea typeface="Ebrima" panose="02000000000000000000" pitchFamily="2" charset="0"/>
                <a:cs typeface="Ebrima" panose="02000000000000000000" pitchFamily="2" charset="0"/>
              </a:rPr>
              <a:t>、</a:t>
            </a:r>
            <a:r>
              <a:rPr lang="en-US" altLang="zh-CN" sz="1200" b="1" dirty="0" smtClean="0">
                <a:solidFill>
                  <a:prstClr val="white"/>
                </a:solidFill>
                <a:latin typeface="Ebrima" panose="02000000000000000000" pitchFamily="2" charset="0"/>
                <a:ea typeface="Ebrima" panose="02000000000000000000" pitchFamily="2" charset="0"/>
                <a:cs typeface="Ebrima" panose="02000000000000000000" pitchFamily="2" charset="0"/>
              </a:rPr>
              <a:t>json</a:t>
            </a:r>
            <a:r>
              <a:rPr lang="zh-CN" altLang="en-US" sz="1200" b="1" dirty="0" smtClean="0">
                <a:solidFill>
                  <a:prstClr val="white"/>
                </a:solidFill>
                <a:latin typeface="Ebrima" panose="02000000000000000000" pitchFamily="2" charset="0"/>
                <a:ea typeface="Ebrima" panose="02000000000000000000" pitchFamily="2" charset="0"/>
                <a:cs typeface="Ebrima" panose="02000000000000000000" pitchFamily="2" charset="0"/>
              </a:rPr>
              <a:t>，</a:t>
            </a:r>
            <a:r>
              <a:rPr lang="en-US" altLang="zh-CN" sz="1200" b="1" dirty="0" smtClean="0">
                <a:solidFill>
                  <a:prstClr val="white"/>
                </a:solidFill>
                <a:latin typeface="Ebrima" panose="02000000000000000000" pitchFamily="2" charset="0"/>
                <a:ea typeface="Ebrima" panose="02000000000000000000" pitchFamily="2" charset="0"/>
                <a:cs typeface="Ebrima" panose="02000000000000000000" pitchFamily="2" charset="0"/>
              </a:rPr>
              <a:t>mysql</a:t>
            </a:r>
            <a:r>
              <a:rPr lang="zh-CN" altLang="en-US" sz="1200" b="1" dirty="0" smtClean="0">
                <a:solidFill>
                  <a:prstClr val="white"/>
                </a:solidFill>
                <a:latin typeface="Ebrima" panose="02000000000000000000" pitchFamily="2" charset="0"/>
                <a:ea typeface="Ebrima" panose="02000000000000000000" pitchFamily="2" charset="0"/>
                <a:cs typeface="Ebrima" panose="02000000000000000000" pitchFamily="2" charset="0"/>
              </a:rPr>
              <a:t>的</a:t>
            </a:r>
            <a:r>
              <a:rPr lang="en-US" altLang="zh-CN" sz="1200" b="1" dirty="0" smtClean="0">
                <a:solidFill>
                  <a:prstClr val="white"/>
                </a:solidFill>
                <a:latin typeface="Ebrima" panose="02000000000000000000" pitchFamily="2" charset="0"/>
                <a:ea typeface="Ebrima" panose="02000000000000000000" pitchFamily="2" charset="0"/>
                <a:cs typeface="Ebrima" panose="02000000000000000000" pitchFamily="2" charset="0"/>
              </a:rPr>
              <a:t>sum</a:t>
            </a:r>
            <a:r>
              <a:rPr lang="zh-CN" altLang="en-US" sz="1200" b="1" dirty="0" smtClean="0">
                <a:solidFill>
                  <a:prstClr val="white"/>
                </a:solidFill>
                <a:latin typeface="Ebrima" panose="02000000000000000000" pitchFamily="2" charset="0"/>
                <a:ea typeface="Ebrima" panose="02000000000000000000" pitchFamily="2" charset="0"/>
                <a:cs typeface="Ebrima" panose="02000000000000000000" pitchFamily="2" charset="0"/>
              </a:rPr>
              <a:t>函数</a:t>
            </a:r>
            <a:endParaRPr lang="en-US" altLang="zh-CN" sz="1100" b="1" dirty="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7" name="圆角矩形 6"/>
          <p:cNvSpPr/>
          <p:nvPr/>
        </p:nvSpPr>
        <p:spPr>
          <a:xfrm rot="5400000">
            <a:off x="1425906" y="2369473"/>
            <a:ext cx="4275965" cy="720080"/>
          </a:xfrm>
          <a:prstGeom prst="roundRect">
            <a:avLst>
              <a:gd name="adj" fmla="val 50000"/>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椭圆 7"/>
          <p:cNvSpPr/>
          <p:nvPr/>
        </p:nvSpPr>
        <p:spPr>
          <a:xfrm>
            <a:off x="3316361" y="77155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5688"/>
                </a:solidFill>
                <a:latin typeface="Ebrima" panose="02000000000000000000" pitchFamily="2" charset="0"/>
                <a:cs typeface="Ebrima" panose="02000000000000000000" pitchFamily="2" charset="0"/>
              </a:rPr>
              <a:t>实</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9" name="椭圆 8"/>
          <p:cNvSpPr/>
          <p:nvPr/>
        </p:nvSpPr>
        <p:spPr>
          <a:xfrm>
            <a:off x="3316361" y="419193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005688"/>
                </a:solidFill>
                <a:latin typeface="Ebrima" panose="02000000000000000000" pitchFamily="2" charset="0"/>
                <a:cs typeface="Ebrima" panose="02000000000000000000" pitchFamily="2" charset="0"/>
              </a:rPr>
              <a:t>能</a:t>
            </a:r>
          </a:p>
        </p:txBody>
      </p:sp>
      <p:sp>
        <p:nvSpPr>
          <p:cNvPr id="10" name="椭圆 9"/>
          <p:cNvSpPr/>
          <p:nvPr/>
        </p:nvSpPr>
        <p:spPr>
          <a:xfrm>
            <a:off x="3316361" y="3336835"/>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005688"/>
                </a:solidFill>
                <a:latin typeface="Ebrima" panose="02000000000000000000" pitchFamily="2" charset="0"/>
                <a:ea typeface="Ebrima" panose="02000000000000000000" pitchFamily="2" charset="0"/>
                <a:cs typeface="Ebrima" panose="02000000000000000000" pitchFamily="2" charset="0"/>
              </a:rPr>
              <a:t>功</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11" name="椭圆 10"/>
          <p:cNvSpPr/>
          <p:nvPr/>
        </p:nvSpPr>
        <p:spPr>
          <a:xfrm>
            <a:off x="3316361" y="248174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005688"/>
                </a:solidFill>
                <a:latin typeface="Ebrima" panose="02000000000000000000" pitchFamily="2" charset="0"/>
                <a:ea typeface="Ebrima" panose="02000000000000000000" pitchFamily="2" charset="0"/>
                <a:cs typeface="Ebrima" panose="02000000000000000000" pitchFamily="2" charset="0"/>
              </a:rPr>
              <a:t>的</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12" name="椭圆 11"/>
          <p:cNvSpPr/>
          <p:nvPr/>
        </p:nvSpPr>
        <p:spPr>
          <a:xfrm>
            <a:off x="3316361" y="1626645"/>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005688"/>
                </a:solidFill>
              </a:rPr>
              <a:t>现</a:t>
            </a:r>
            <a:endParaRPr lang="zh-CN" altLang="en-US" sz="2800" dirty="0">
              <a:solidFill>
                <a:prstClr val="white"/>
              </a:solidFill>
            </a:endParaRPr>
          </a:p>
        </p:txBody>
      </p:sp>
      <p:sp>
        <p:nvSpPr>
          <p:cNvPr id="13" name="矩形 12"/>
          <p:cNvSpPr/>
          <p:nvPr/>
        </p:nvSpPr>
        <p:spPr>
          <a:xfrm>
            <a:off x="4205209" y="1491630"/>
            <a:ext cx="4572000" cy="1418850"/>
          </a:xfrm>
          <a:prstGeom prst="rect">
            <a:avLst/>
          </a:prstGeom>
        </p:spPr>
        <p:txBody>
          <a:bodyPr>
            <a:spAutoFit/>
          </a:bodyPr>
          <a:lstStyle/>
          <a:p>
            <a:pPr>
              <a:lnSpc>
                <a:spcPct val="150000"/>
              </a:lnSpc>
            </a:pPr>
            <a:r>
              <a:rPr lang="zh-CN" altLang="en-US" sz="2000" b="1" dirty="0" smtClean="0">
                <a:solidFill>
                  <a:prstClr val="white"/>
                </a:solidFill>
                <a:latin typeface="Ebrima" panose="02000000000000000000" pitchFamily="2" charset="0"/>
                <a:ea typeface="Ebrima" panose="02000000000000000000" pitchFamily="2" charset="0"/>
                <a:cs typeface="Ebrima" panose="02000000000000000000" pitchFamily="2" charset="0"/>
              </a:rPr>
              <a:t>学生的登录，学生意见的反馈，系统公告的通知，管理员新增公告时首页会同步显示。</a:t>
            </a:r>
            <a:endParaRPr lang="en-US" altLang="zh-CN" sz="2000" b="1" dirty="0">
              <a:solidFill>
                <a:prstClr val="white"/>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356092347"/>
      </p:ext>
    </p:extLst>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81589" y="0"/>
            <a:ext cx="1755195" cy="51435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1305145" y="0"/>
                </a:moveTo>
                <a:lnTo>
                  <a:pt x="1755195" y="0"/>
                </a:lnTo>
                <a:lnTo>
                  <a:pt x="1215135" y="5143500"/>
                </a:lnTo>
                <a:lnTo>
                  <a:pt x="0" y="5143500"/>
                </a:lnTo>
                <a:lnTo>
                  <a:pt x="130514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任意多边形 2"/>
          <p:cNvSpPr/>
          <p:nvPr/>
        </p:nvSpPr>
        <p:spPr>
          <a:xfrm>
            <a:off x="566555" y="0"/>
            <a:ext cx="1755195" cy="51435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 name="connsiteX0-31" fmla="*/ 1305145 w 1755195"/>
              <a:gd name="connsiteY0-32" fmla="*/ 0 h 5143500"/>
              <a:gd name="connsiteX1-33" fmla="*/ 1755195 w 1755195"/>
              <a:gd name="connsiteY1-34" fmla="*/ 0 h 5143500"/>
              <a:gd name="connsiteX2-35" fmla="*/ 945105 w 1755195"/>
              <a:gd name="connsiteY2-36" fmla="*/ 5143500 h 5143500"/>
              <a:gd name="connsiteX3-37" fmla="*/ 0 w 1755195"/>
              <a:gd name="connsiteY3-38" fmla="*/ 5143500 h 5143500"/>
              <a:gd name="connsiteX4-39" fmla="*/ 1305145 w 1755195"/>
              <a:gd name="connsiteY4-40" fmla="*/ 0 h 5143500"/>
              <a:gd name="connsiteX0-41" fmla="*/ 1305145 w 1980220"/>
              <a:gd name="connsiteY0-42" fmla="*/ 0 h 5143500"/>
              <a:gd name="connsiteX1-43" fmla="*/ 1980220 w 1980220"/>
              <a:gd name="connsiteY1-44" fmla="*/ 0 h 5143500"/>
              <a:gd name="connsiteX2-45" fmla="*/ 945105 w 1980220"/>
              <a:gd name="connsiteY2-46" fmla="*/ 5143500 h 5143500"/>
              <a:gd name="connsiteX3-47" fmla="*/ 0 w 1980220"/>
              <a:gd name="connsiteY3-48" fmla="*/ 5143500 h 5143500"/>
              <a:gd name="connsiteX4-49" fmla="*/ 1305145 w 1980220"/>
              <a:gd name="connsiteY4-50" fmla="*/ 0 h 5143500"/>
              <a:gd name="connsiteX0-51" fmla="*/ 1035116 w 1710191"/>
              <a:gd name="connsiteY0-52" fmla="*/ 0 h 5143500"/>
              <a:gd name="connsiteX1-53" fmla="*/ 1710191 w 1710191"/>
              <a:gd name="connsiteY1-54" fmla="*/ 0 h 5143500"/>
              <a:gd name="connsiteX2-55" fmla="*/ 675076 w 1710191"/>
              <a:gd name="connsiteY2-56" fmla="*/ 5143500 h 5143500"/>
              <a:gd name="connsiteX3-57" fmla="*/ 0 w 1710191"/>
              <a:gd name="connsiteY3-58" fmla="*/ 5143500 h 5143500"/>
              <a:gd name="connsiteX4-59" fmla="*/ 1035116 w 1710191"/>
              <a:gd name="connsiteY4-60" fmla="*/ 0 h 5143500"/>
              <a:gd name="connsiteX0-61" fmla="*/ 675075 w 1710191"/>
              <a:gd name="connsiteY0-62" fmla="*/ 0 h 5143500"/>
              <a:gd name="connsiteX1-63" fmla="*/ 1710191 w 1710191"/>
              <a:gd name="connsiteY1-64" fmla="*/ 0 h 5143500"/>
              <a:gd name="connsiteX2-65" fmla="*/ 675076 w 1710191"/>
              <a:gd name="connsiteY2-66" fmla="*/ 5143500 h 5143500"/>
              <a:gd name="connsiteX3-67" fmla="*/ 0 w 1710191"/>
              <a:gd name="connsiteY3-68" fmla="*/ 5143500 h 5143500"/>
              <a:gd name="connsiteX4-69" fmla="*/ 675075 w 1710191"/>
              <a:gd name="connsiteY4-70" fmla="*/ 0 h 5143500"/>
              <a:gd name="connsiteX0-71" fmla="*/ 675075 w 1755195"/>
              <a:gd name="connsiteY0-72" fmla="*/ 0 h 5143500"/>
              <a:gd name="connsiteX1-73" fmla="*/ 1755195 w 1755195"/>
              <a:gd name="connsiteY1-74" fmla="*/ 0 h 5143500"/>
              <a:gd name="connsiteX2-75" fmla="*/ 675076 w 1755195"/>
              <a:gd name="connsiteY2-76" fmla="*/ 5143500 h 5143500"/>
              <a:gd name="connsiteX3-77" fmla="*/ 0 w 1755195"/>
              <a:gd name="connsiteY3-78" fmla="*/ 5143500 h 5143500"/>
              <a:gd name="connsiteX4-79" fmla="*/ 675075 w 1755195"/>
              <a:gd name="connsiteY4-8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675075" y="0"/>
                </a:moveTo>
                <a:lnTo>
                  <a:pt x="1755195" y="0"/>
                </a:lnTo>
                <a:lnTo>
                  <a:pt x="675076" y="5143500"/>
                </a:lnTo>
                <a:lnTo>
                  <a:pt x="0" y="5143500"/>
                </a:lnTo>
                <a:lnTo>
                  <a:pt x="67507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TextBox 3"/>
          <p:cNvSpPr txBox="1"/>
          <p:nvPr/>
        </p:nvSpPr>
        <p:spPr>
          <a:xfrm>
            <a:off x="1781690" y="1802309"/>
            <a:ext cx="1305145" cy="1024255"/>
          </a:xfrm>
          <a:prstGeom prst="rect">
            <a:avLst/>
          </a:prstGeom>
          <a:noFill/>
        </p:spPr>
        <p:txBody>
          <a:bodyPr wrap="square" rtlCol="0">
            <a:spAutoFit/>
          </a:bodyPr>
          <a:lstStyle/>
          <a:p>
            <a:pPr algn="ctr"/>
            <a:r>
              <a:rPr lang="en-US" altLang="zh-CN" sz="6000" b="1" dirty="0" smtClean="0">
                <a:solidFill>
                  <a:srgbClr val="005688"/>
                </a:solidFill>
                <a:latin typeface="Ebrima" panose="02000000000000000000" pitchFamily="2" charset="0"/>
                <a:ea typeface="Ebrima" panose="02000000000000000000" pitchFamily="2" charset="0"/>
                <a:cs typeface="Ebrima" panose="02000000000000000000" pitchFamily="2" charset="0"/>
              </a:rPr>
              <a:t>0 </a:t>
            </a:r>
            <a:r>
              <a:rPr lang="en-US" altLang="zh-CN" sz="6000" b="1" dirty="0">
                <a:solidFill>
                  <a:prstClr val="white"/>
                </a:solidFill>
                <a:latin typeface="Ebrima" panose="02000000000000000000" pitchFamily="2" charset="0"/>
                <a:ea typeface="Ebrima" panose="02000000000000000000" pitchFamily="2" charset="0"/>
                <a:cs typeface="Ebrima" panose="02000000000000000000" pitchFamily="2" charset="0"/>
              </a:rPr>
              <a:t>6</a:t>
            </a:r>
            <a:endParaRPr lang="zh-CN" altLang="en-US" sz="6000" b="1"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5" name="TextBox 4"/>
          <p:cNvSpPr txBox="1"/>
          <p:nvPr/>
        </p:nvSpPr>
        <p:spPr>
          <a:xfrm>
            <a:off x="3581400" y="1875768"/>
            <a:ext cx="4005935" cy="830997"/>
          </a:xfrm>
          <a:prstGeom prst="rect">
            <a:avLst/>
          </a:prstGeom>
          <a:noFill/>
        </p:spPr>
        <p:txBody>
          <a:bodyPr wrap="square" rtlCol="0">
            <a:spAutoFit/>
          </a:bodyPr>
          <a:lstStyle/>
          <a:p>
            <a:r>
              <a:rPr lang="zh-CN" altLang="en-US" sz="4800" b="1" dirty="0" smtClean="0">
                <a:solidFill>
                  <a:prstClr val="white"/>
                </a:solidFill>
                <a:latin typeface="Ebrima" panose="02000000000000000000" pitchFamily="2" charset="0"/>
                <a:ea typeface="Ebrima" panose="02000000000000000000" pitchFamily="2" charset="0"/>
                <a:cs typeface="Ebrima" panose="02000000000000000000" pitchFamily="2" charset="0"/>
              </a:rPr>
              <a:t>日常办公管理</a:t>
            </a:r>
          </a:p>
        </p:txBody>
      </p:sp>
      <p:sp>
        <p:nvSpPr>
          <p:cNvPr id="6" name="TextBox 5"/>
          <p:cNvSpPr txBox="1"/>
          <p:nvPr/>
        </p:nvSpPr>
        <p:spPr>
          <a:xfrm>
            <a:off x="3581400" y="2571750"/>
            <a:ext cx="5311775" cy="307777"/>
          </a:xfrm>
          <a:prstGeom prst="rect">
            <a:avLst/>
          </a:prstGeom>
          <a:noFill/>
        </p:spPr>
        <p:txBody>
          <a:bodyPr wrap="square" rtlCol="0">
            <a:spAutoFit/>
          </a:bodyPr>
          <a:lstStyle/>
          <a:p>
            <a:r>
              <a:rPr lang="en-US" altLang="zh-CN" sz="1400" dirty="0" smtClean="0">
                <a:solidFill>
                  <a:prstClr val="white"/>
                </a:solidFill>
                <a:latin typeface="Ebrima" panose="02000000000000000000" pitchFamily="2" charset="0"/>
                <a:ea typeface="Ebrima" panose="02000000000000000000" pitchFamily="2" charset="0"/>
                <a:cs typeface="Ebrima" panose="02000000000000000000" pitchFamily="2" charset="0"/>
              </a:rPr>
              <a:t>Age has reached the end of the beginning of a word.</a:t>
            </a:r>
            <a:endParaRPr lang="zh-CN" altLang="en-US" sz="1400"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1520" y="232723"/>
            <a:ext cx="1350150" cy="400110"/>
            <a:chOff x="251520" y="232723"/>
            <a:chExt cx="1350150" cy="400110"/>
          </a:xfrm>
        </p:grpSpPr>
        <p:sp>
          <p:nvSpPr>
            <p:cNvPr id="3" name="任意多边形 2"/>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03</a:t>
              </a:r>
              <a:endParaRPr lang="zh-CN" altLang="en-US" sz="2000" b="1" i="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746575" y="232723"/>
              <a:ext cx="855095" cy="400110"/>
            </a:xfrm>
            <a:prstGeom prst="rect">
              <a:avLst/>
            </a:prstGeom>
            <a:noFill/>
          </p:spPr>
          <p:txBody>
            <a:bodyPr wrap="square" rtlCol="0">
              <a:spAutoFit/>
            </a:bodyPr>
            <a:lstStyle/>
            <a:p>
              <a:pPr algn="ctr"/>
              <a:r>
                <a:rPr lang="en-US" altLang="zh-CN" sz="2000" b="1" i="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TITLE</a:t>
              </a:r>
              <a:endParaRPr lang="zh-CN" altLang="en-US" sz="2000" b="1" i="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grpSp>
      <p:sp>
        <p:nvSpPr>
          <p:cNvPr id="9" name="矩形 8"/>
          <p:cNvSpPr/>
          <p:nvPr/>
        </p:nvSpPr>
        <p:spPr>
          <a:xfrm>
            <a:off x="3707904" y="400392"/>
            <a:ext cx="4366888" cy="5115246"/>
          </a:xfrm>
          <a:prstGeom prst="rect">
            <a:avLst/>
          </a:prstGeom>
        </p:spPr>
        <p:txBody>
          <a:bodyPr wrap="square">
            <a:spAutoFit/>
          </a:bodyPr>
          <a:lstStyle/>
          <a:p>
            <a:pPr>
              <a:lnSpc>
                <a:spcPct val="150000"/>
              </a:lnSpc>
            </a:pPr>
            <a:r>
              <a:rPr lang="zh-CN" altLang="en-US" sz="2000" b="1" dirty="0" smtClean="0">
                <a:solidFill>
                  <a:prstClr val="white"/>
                </a:solidFill>
                <a:latin typeface="Ebrima" panose="02000000000000000000" pitchFamily="2" charset="0"/>
                <a:ea typeface="宋体" panose="02010600030101010101" pitchFamily="2" charset="-122"/>
                <a:cs typeface="Ebrima" panose="02000000000000000000" pitchFamily="2" charset="0"/>
              </a:rPr>
              <a:t>员</a:t>
            </a:r>
            <a:r>
              <a:rPr lang="zh-CN" altLang="en-US" sz="2000" b="1" dirty="0">
                <a:solidFill>
                  <a:prstClr val="white"/>
                </a:solidFill>
                <a:latin typeface="Ebrima" panose="02000000000000000000" pitchFamily="2" charset="0"/>
                <a:ea typeface="宋体" panose="02010600030101010101" pitchFamily="2" charset="-122"/>
                <a:cs typeface="Ebrima" panose="02000000000000000000" pitchFamily="2" charset="0"/>
              </a:rPr>
              <a:t>工需要指定部门</a:t>
            </a:r>
            <a:r>
              <a:rPr lang="zh-CN" altLang="en-US" sz="2000" b="1" dirty="0" smtClean="0">
                <a:solidFill>
                  <a:prstClr val="white"/>
                </a:solidFill>
                <a:latin typeface="Ebrima" panose="02000000000000000000" pitchFamily="2" charset="0"/>
                <a:ea typeface="宋体" panose="02010600030101010101" pitchFamily="2" charset="-122"/>
                <a:cs typeface="Ebrima" panose="02000000000000000000" pitchFamily="2" charset="0"/>
              </a:rPr>
              <a:t>，设</a:t>
            </a:r>
            <a:r>
              <a:rPr lang="zh-CN" altLang="en-US" sz="2000" b="1" dirty="0">
                <a:solidFill>
                  <a:prstClr val="white"/>
                </a:solidFill>
                <a:latin typeface="Ebrima" panose="02000000000000000000" pitchFamily="2" charset="0"/>
                <a:ea typeface="宋体" panose="02010600030101010101" pitchFamily="2" charset="-122"/>
                <a:cs typeface="Ebrima" panose="02000000000000000000" pitchFamily="2" charset="0"/>
              </a:rPr>
              <a:t>定员工类型，辅导教师、专业教师，班主任等其他角色类</a:t>
            </a:r>
            <a:r>
              <a:rPr lang="zh-CN" altLang="en-US" sz="2000" b="1" dirty="0">
                <a:solidFill>
                  <a:prstClr val="white"/>
                </a:solidFill>
                <a:latin typeface="Ebrima" panose="02000000000000000000" pitchFamily="2" charset="0"/>
                <a:cs typeface="Ebrima" panose="02000000000000000000" pitchFamily="2" charset="0"/>
              </a:rPr>
              <a:t>型</a:t>
            </a:r>
            <a:r>
              <a:rPr lang="zh-CN" altLang="en-US" sz="2000" b="1" dirty="0" smtClean="0">
                <a:solidFill>
                  <a:prstClr val="white"/>
                </a:solidFill>
                <a:latin typeface="Ebrima" panose="02000000000000000000" pitchFamily="2" charset="0"/>
                <a:cs typeface="Ebrima" panose="02000000000000000000" pitchFamily="2" charset="0"/>
              </a:rPr>
              <a:t>。对</a:t>
            </a:r>
            <a:r>
              <a:rPr lang="zh-CN" altLang="en-US" sz="2000" b="1" dirty="0">
                <a:solidFill>
                  <a:prstClr val="white"/>
                </a:solidFill>
                <a:latin typeface="Ebrima" panose="02000000000000000000" pitchFamily="2" charset="0"/>
                <a:cs typeface="Ebrima" panose="02000000000000000000" pitchFamily="2" charset="0"/>
              </a:rPr>
              <a:t>办公用品进行分类管理，如数码产品，书籍，桌椅，体育用品</a:t>
            </a:r>
            <a:r>
              <a:rPr lang="zh-CN" altLang="en-US" sz="2000" b="1" dirty="0" smtClean="0">
                <a:solidFill>
                  <a:prstClr val="white"/>
                </a:solidFill>
                <a:latin typeface="Ebrima" panose="02000000000000000000" pitchFamily="2" charset="0"/>
                <a:cs typeface="Ebrima" panose="02000000000000000000" pitchFamily="2" charset="0"/>
              </a:rPr>
              <a:t>等。</a:t>
            </a:r>
            <a:r>
              <a:rPr lang="zh-CN" altLang="en-US" sz="2000" b="1" dirty="0">
                <a:solidFill>
                  <a:prstClr val="white"/>
                </a:solidFill>
                <a:latin typeface="Ebrima" panose="02000000000000000000" pitchFamily="2" charset="0"/>
                <a:cs typeface="Ebrima" panose="02000000000000000000" pitchFamily="2" charset="0"/>
              </a:rPr>
              <a:t>办公用品需要指定其类型，一个办公用品分配一个类型，并指定数</a:t>
            </a:r>
            <a:r>
              <a:rPr lang="zh-CN" altLang="en-US" sz="2000" b="1" dirty="0" smtClean="0">
                <a:solidFill>
                  <a:prstClr val="white"/>
                </a:solidFill>
                <a:latin typeface="Ebrima" panose="02000000000000000000" pitchFamily="2" charset="0"/>
                <a:cs typeface="Ebrima" panose="02000000000000000000" pitchFamily="2" charset="0"/>
              </a:rPr>
              <a:t>量。</a:t>
            </a:r>
            <a:r>
              <a:rPr lang="zh-CN" altLang="en-US" sz="2000" b="1" dirty="0">
                <a:solidFill>
                  <a:prstClr val="white"/>
                </a:solidFill>
                <a:latin typeface="Ebrima" panose="02000000000000000000" pitchFamily="2" charset="0"/>
                <a:cs typeface="Ebrima" panose="02000000000000000000" pitchFamily="2" charset="0"/>
              </a:rPr>
              <a:t>巡查需要指定对哪些班级的巡查</a:t>
            </a:r>
            <a:r>
              <a:rPr lang="en-US" altLang="zh-CN" sz="2000" b="1" dirty="0">
                <a:solidFill>
                  <a:prstClr val="white"/>
                </a:solidFill>
                <a:latin typeface="Ebrima" panose="02000000000000000000" pitchFamily="2" charset="0"/>
                <a:cs typeface="Ebrima" panose="02000000000000000000" pitchFamily="2" charset="0"/>
              </a:rPr>
              <a:t>,</a:t>
            </a:r>
            <a:r>
              <a:rPr lang="zh-CN" altLang="en-US" sz="2000" b="1" dirty="0">
                <a:solidFill>
                  <a:prstClr val="white"/>
                </a:solidFill>
                <a:latin typeface="Ebrima" panose="02000000000000000000" pitchFamily="2" charset="0"/>
                <a:cs typeface="Ebrima" panose="02000000000000000000" pitchFamily="2" charset="0"/>
              </a:rPr>
              <a:t>选取班级</a:t>
            </a:r>
          </a:p>
          <a:p>
            <a:pPr>
              <a:lnSpc>
                <a:spcPct val="150000"/>
              </a:lnSpc>
            </a:pPr>
            <a:endParaRPr lang="zh-CN" altLang="en-US" sz="2000" b="1" dirty="0">
              <a:solidFill>
                <a:prstClr val="white"/>
              </a:solidFill>
              <a:latin typeface="Ebrima" panose="02000000000000000000" pitchFamily="2" charset="0"/>
              <a:cs typeface="Ebrima" panose="02000000000000000000" pitchFamily="2" charset="0"/>
            </a:endParaRPr>
          </a:p>
          <a:p>
            <a:pPr>
              <a:lnSpc>
                <a:spcPct val="150000"/>
              </a:lnSpc>
            </a:pPr>
            <a:endParaRPr lang="zh-CN" altLang="en-US" sz="2000" b="1" dirty="0">
              <a:solidFill>
                <a:prstClr val="white"/>
              </a:solidFill>
              <a:latin typeface="Ebrima" panose="02000000000000000000" pitchFamily="2" charset="0"/>
              <a:cs typeface="Ebrima" panose="02000000000000000000" pitchFamily="2" charset="0"/>
            </a:endParaRPr>
          </a:p>
          <a:p>
            <a:pPr>
              <a:lnSpc>
                <a:spcPct val="150000"/>
              </a:lnSpc>
            </a:pPr>
            <a:endParaRPr lang="zh-CN" altLang="en-US" sz="2000" b="1" dirty="0">
              <a:solidFill>
                <a:prstClr val="white"/>
              </a:solidFill>
              <a:latin typeface="Ebrima" panose="02000000000000000000" pitchFamily="2" charset="0"/>
              <a:ea typeface="宋体" panose="02010600030101010101" pitchFamily="2" charset="-122"/>
              <a:cs typeface="Ebrima" panose="02000000000000000000" pitchFamily="2" charset="0"/>
            </a:endParaRPr>
          </a:p>
        </p:txBody>
      </p:sp>
      <p:sp>
        <p:nvSpPr>
          <p:cNvPr id="17" name="新月形 16"/>
          <p:cNvSpPr/>
          <p:nvPr/>
        </p:nvSpPr>
        <p:spPr>
          <a:xfrm>
            <a:off x="899592" y="0"/>
            <a:ext cx="3112456" cy="51435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475656" y="1419622"/>
            <a:ext cx="738664" cy="2088232"/>
          </a:xfrm>
          <a:prstGeom prst="rect">
            <a:avLst/>
          </a:prstGeom>
          <a:noFill/>
        </p:spPr>
        <p:txBody>
          <a:bodyPr vert="eaVert" wrap="square" rtlCol="0">
            <a:spAutoFit/>
          </a:bodyPr>
          <a:lstStyle/>
          <a:p>
            <a:r>
              <a:rPr lang="zh-CN" altLang="en-US" sz="3600" dirty="0" smtClean="0">
                <a:solidFill>
                  <a:schemeClr val="bg1"/>
                </a:solidFill>
                <a:latin typeface="Ebrima" panose="02000000000000000000" pitchFamily="2" charset="0"/>
                <a:ea typeface="Ebrima" panose="02000000000000000000" pitchFamily="2" charset="0"/>
                <a:cs typeface="Ebrima" panose="02000000000000000000" pitchFamily="2" charset="0"/>
              </a:rPr>
              <a:t>实现功能</a:t>
            </a:r>
          </a:p>
        </p:txBody>
      </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a:xfrm>
            <a:off x="2231250" y="564839"/>
            <a:ext cx="4681500" cy="995111"/>
            <a:chOff x="2231250" y="2071694"/>
            <a:chExt cx="4681500" cy="995111"/>
          </a:xfrm>
        </p:grpSpPr>
        <p:sp>
          <p:nvSpPr>
            <p:cNvPr id="2" name="矩形 1"/>
            <p:cNvSpPr/>
            <p:nvPr/>
          </p:nvSpPr>
          <p:spPr>
            <a:xfrm>
              <a:off x="2996825" y="2073037"/>
              <a:ext cx="3150350" cy="9936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3200" b="1" dirty="0" smtClean="0">
                  <a:solidFill>
                    <a:srgbClr val="005688"/>
                  </a:solidFill>
                  <a:latin typeface="Ebrima" panose="02000000000000000000" pitchFamily="2" charset="0"/>
                  <a:ea typeface="Ebrima" panose="02000000000000000000" pitchFamily="2" charset="0"/>
                  <a:cs typeface="Ebrima" panose="02000000000000000000" pitchFamily="2" charset="0"/>
                </a:rPr>
                <a:t>遇到的问题</a:t>
              </a:r>
              <a:endParaRPr lang="zh-CN" sz="3200" b="1" dirty="0">
                <a:solidFill>
                  <a:srgbClr val="005688"/>
                </a:solidFill>
                <a:latin typeface="Ebrima" panose="02000000000000000000" pitchFamily="2" charset="0"/>
                <a:cs typeface="Ebrima" panose="02000000000000000000" pitchFamily="2" charset="0"/>
              </a:endParaRPr>
            </a:p>
          </p:txBody>
        </p:sp>
        <p:sp>
          <p:nvSpPr>
            <p:cNvPr id="3" name="任意多边形 2"/>
            <p:cNvSpPr/>
            <p:nvPr/>
          </p:nvSpPr>
          <p:spPr>
            <a:xfrm>
              <a:off x="2231250" y="2071694"/>
              <a:ext cx="1350150" cy="995111"/>
            </a:xfrm>
            <a:custGeom>
              <a:avLst/>
              <a:gdLst>
                <a:gd name="connsiteX0" fmla="*/ 0 w 855095"/>
                <a:gd name="connsiteY0" fmla="*/ 0 h 630237"/>
                <a:gd name="connsiteX1" fmla="*/ 855095 w 855095"/>
                <a:gd name="connsiteY1" fmla="*/ 0 h 630237"/>
                <a:gd name="connsiteX2" fmla="*/ 855095 w 855095"/>
                <a:gd name="connsiteY2" fmla="*/ 630237 h 630237"/>
                <a:gd name="connsiteX3" fmla="*/ 0 w 855095"/>
                <a:gd name="connsiteY3" fmla="*/ 630237 h 630237"/>
                <a:gd name="connsiteX4" fmla="*/ 0 w 855095"/>
                <a:gd name="connsiteY4" fmla="*/ 0 h 630237"/>
                <a:gd name="connsiteX0-1" fmla="*/ 0 w 855095"/>
                <a:gd name="connsiteY0-2" fmla="*/ 0 h 630237"/>
                <a:gd name="connsiteX1-3" fmla="*/ 855095 w 855095"/>
                <a:gd name="connsiteY1-4" fmla="*/ 0 h 630237"/>
                <a:gd name="connsiteX2-5" fmla="*/ 540060 w 855095"/>
                <a:gd name="connsiteY2-6" fmla="*/ 630237 h 630237"/>
                <a:gd name="connsiteX3-7" fmla="*/ 0 w 855095"/>
                <a:gd name="connsiteY3-8" fmla="*/ 630237 h 630237"/>
                <a:gd name="connsiteX4-9" fmla="*/ 0 w 855095"/>
                <a:gd name="connsiteY4-10" fmla="*/ 0 h 6302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5095" h="630237">
                  <a:moveTo>
                    <a:pt x="0" y="0"/>
                  </a:moveTo>
                  <a:lnTo>
                    <a:pt x="855095" y="0"/>
                  </a:lnTo>
                  <a:lnTo>
                    <a:pt x="540060" y="630237"/>
                  </a:lnTo>
                  <a:lnTo>
                    <a:pt x="0" y="630237"/>
                  </a:lnTo>
                  <a:lnTo>
                    <a:pt x="0" y="0"/>
                  </a:lnTo>
                  <a:close/>
                </a:path>
              </a:pathLst>
            </a:cu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任意多边形 5"/>
            <p:cNvSpPr/>
            <p:nvPr/>
          </p:nvSpPr>
          <p:spPr>
            <a:xfrm flipH="1" flipV="1">
              <a:off x="5562600" y="2071694"/>
              <a:ext cx="1350150" cy="995111"/>
            </a:xfrm>
            <a:custGeom>
              <a:avLst/>
              <a:gdLst>
                <a:gd name="connsiteX0" fmla="*/ 0 w 855095"/>
                <a:gd name="connsiteY0" fmla="*/ 0 h 630237"/>
                <a:gd name="connsiteX1" fmla="*/ 855095 w 855095"/>
                <a:gd name="connsiteY1" fmla="*/ 0 h 630237"/>
                <a:gd name="connsiteX2" fmla="*/ 855095 w 855095"/>
                <a:gd name="connsiteY2" fmla="*/ 630237 h 630237"/>
                <a:gd name="connsiteX3" fmla="*/ 0 w 855095"/>
                <a:gd name="connsiteY3" fmla="*/ 630237 h 630237"/>
                <a:gd name="connsiteX4" fmla="*/ 0 w 855095"/>
                <a:gd name="connsiteY4" fmla="*/ 0 h 630237"/>
                <a:gd name="connsiteX0-1" fmla="*/ 0 w 855095"/>
                <a:gd name="connsiteY0-2" fmla="*/ 0 h 630237"/>
                <a:gd name="connsiteX1-3" fmla="*/ 855095 w 855095"/>
                <a:gd name="connsiteY1-4" fmla="*/ 0 h 630237"/>
                <a:gd name="connsiteX2-5" fmla="*/ 540060 w 855095"/>
                <a:gd name="connsiteY2-6" fmla="*/ 630237 h 630237"/>
                <a:gd name="connsiteX3-7" fmla="*/ 0 w 855095"/>
                <a:gd name="connsiteY3-8" fmla="*/ 630237 h 630237"/>
                <a:gd name="connsiteX4-9" fmla="*/ 0 w 855095"/>
                <a:gd name="connsiteY4-10" fmla="*/ 0 h 6302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5095" h="630237">
                  <a:moveTo>
                    <a:pt x="0" y="0"/>
                  </a:moveTo>
                  <a:lnTo>
                    <a:pt x="855095" y="0"/>
                  </a:lnTo>
                  <a:lnTo>
                    <a:pt x="540060" y="630237"/>
                  </a:lnTo>
                  <a:lnTo>
                    <a:pt x="0" y="630237"/>
                  </a:lnTo>
                  <a:lnTo>
                    <a:pt x="0" y="0"/>
                  </a:lnTo>
                  <a:close/>
                </a:path>
              </a:pathLst>
            </a:cu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文本框 4"/>
          <p:cNvSpPr txBox="1"/>
          <p:nvPr/>
        </p:nvSpPr>
        <p:spPr>
          <a:xfrm>
            <a:off x="2525823" y="1923678"/>
            <a:ext cx="3036778" cy="398780"/>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smtClean="0">
                <a:solidFill>
                  <a:schemeClr val="bg1"/>
                </a:solidFill>
              </a:rPr>
              <a:t>easyui</a:t>
            </a:r>
            <a:r>
              <a:rPr lang="zh-CN" altLang="en-US" sz="2000" dirty="0">
                <a:solidFill>
                  <a:schemeClr val="bg1"/>
                </a:solidFill>
              </a:rPr>
              <a:t>下拉框的赋值</a:t>
            </a:r>
          </a:p>
        </p:txBody>
      </p:sp>
      <p:sp>
        <p:nvSpPr>
          <p:cNvPr id="7" name="文本框 6"/>
          <p:cNvSpPr txBox="1"/>
          <p:nvPr/>
        </p:nvSpPr>
        <p:spPr>
          <a:xfrm>
            <a:off x="2525823" y="2482215"/>
            <a:ext cx="4566457" cy="39878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smtClean="0">
                <a:solidFill>
                  <a:schemeClr val="bg1"/>
                </a:solidFill>
                <a:sym typeface="+mn-ea"/>
              </a:rPr>
              <a:t>有</a:t>
            </a:r>
            <a:r>
              <a:rPr lang="zh-CN" altLang="en-US" sz="2000" dirty="0">
                <a:solidFill>
                  <a:schemeClr val="bg1"/>
                </a:solidFill>
                <a:sym typeface="+mn-ea"/>
              </a:rPr>
              <a:t>级联关系时根据外键查询的出错</a:t>
            </a:r>
            <a:endParaRPr lang="en-US" altLang="zh-CN" sz="2000" dirty="0" smtClean="0">
              <a:solidFill>
                <a:schemeClr val="bg1"/>
              </a:solidFill>
              <a:uFillTx/>
              <a:latin typeface="Ebrima" panose="02000000000000000000" pitchFamily="2" charset="0"/>
              <a:ea typeface="Ebrima" panose="02000000000000000000" pitchFamily="2" charset="0"/>
              <a:cs typeface="Ebrima" panose="02000000000000000000" pitchFamily="2" charset="0"/>
            </a:endParaRPr>
          </a:p>
        </p:txBody>
      </p:sp>
      <p:sp>
        <p:nvSpPr>
          <p:cNvPr id="9" name="文本框 8"/>
          <p:cNvSpPr txBox="1"/>
          <p:nvPr/>
        </p:nvSpPr>
        <p:spPr>
          <a:xfrm>
            <a:off x="2520280" y="3044668"/>
            <a:ext cx="5724128"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err="1" smtClean="0">
                <a:solidFill>
                  <a:schemeClr val="bg1"/>
                </a:solidFill>
                <a:latin typeface="Ebrima" panose="02000000000000000000" pitchFamily="2" charset="0"/>
                <a:ea typeface="Ebrima" panose="02000000000000000000" pitchFamily="2" charset="0"/>
                <a:cs typeface="Ebrima" panose="02000000000000000000" pitchFamily="2" charset="0"/>
              </a:rPr>
              <a:t>Heibernate</a:t>
            </a:r>
            <a:r>
              <a:rPr lang="zh-CN" altLang="en-US" sz="2000" dirty="0" smtClean="0">
                <a:solidFill>
                  <a:schemeClr val="bg1"/>
                </a:solidFill>
                <a:latin typeface="Ebrima" panose="02000000000000000000" pitchFamily="2" charset="0"/>
                <a:ea typeface="Ebrima" panose="02000000000000000000" pitchFamily="2" charset="0"/>
                <a:cs typeface="Ebrima" panose="02000000000000000000" pitchFamily="2" charset="0"/>
              </a:rPr>
              <a:t>映射文件关联关系的问题</a:t>
            </a:r>
            <a:endParaRPr lang="zh-CN" altLang="en-US" sz="2000" dirty="0" smtClean="0">
              <a:solidFill>
                <a:schemeClr val="bg1"/>
              </a:solidFill>
              <a:latin typeface="Ebrima" panose="02000000000000000000" pitchFamily="2" charset="0"/>
              <a:ea typeface="Ebrima" panose="02000000000000000000" pitchFamily="2" charset="0"/>
              <a:cs typeface="Ebrima" panose="02000000000000000000" pitchFamily="2" charset="0"/>
            </a:endParaRPr>
          </a:p>
        </p:txBody>
      </p:sp>
      <p:sp>
        <p:nvSpPr>
          <p:cNvPr id="11" name="文本框 10"/>
          <p:cNvSpPr txBox="1"/>
          <p:nvPr/>
        </p:nvSpPr>
        <p:spPr>
          <a:xfrm>
            <a:off x="2520280" y="3539792"/>
            <a:ext cx="2616182"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smtClean="0">
                <a:solidFill>
                  <a:schemeClr val="bg1"/>
                </a:solidFill>
                <a:latin typeface="Ebrima" panose="02000000000000000000" pitchFamily="2" charset="0"/>
                <a:ea typeface="Ebrima" panose="02000000000000000000" pitchFamily="2" charset="0"/>
                <a:cs typeface="Ebrima" panose="02000000000000000000" pitchFamily="2" charset="0"/>
              </a:rPr>
              <a:t>属性被强制序列化</a:t>
            </a:r>
            <a:endParaRPr lang="zh-CN" altLang="en-US" sz="1400" dirty="0" smtClean="0">
              <a:solidFill>
                <a:schemeClr val="bg1"/>
              </a:solidFill>
              <a:latin typeface="Ebrima" panose="02000000000000000000" pitchFamily="2" charset="0"/>
              <a:ea typeface="Ebrima" panose="02000000000000000000" pitchFamily="2" charset="0"/>
              <a:cs typeface="Ebrima"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a:xfrm>
            <a:off x="2231250" y="564839"/>
            <a:ext cx="4681500" cy="995111"/>
            <a:chOff x="2231250" y="2071694"/>
            <a:chExt cx="4681500" cy="995111"/>
          </a:xfrm>
        </p:grpSpPr>
        <p:sp>
          <p:nvSpPr>
            <p:cNvPr id="2" name="矩形 1"/>
            <p:cNvSpPr/>
            <p:nvPr/>
          </p:nvSpPr>
          <p:spPr>
            <a:xfrm>
              <a:off x="2996825" y="2073037"/>
              <a:ext cx="3150350" cy="9936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3200" b="1" dirty="0" smtClean="0">
                  <a:solidFill>
                    <a:srgbClr val="005688"/>
                  </a:solidFill>
                  <a:latin typeface="Ebrima" panose="02000000000000000000" pitchFamily="2" charset="0"/>
                  <a:ea typeface="Ebrima" panose="02000000000000000000" pitchFamily="2" charset="0"/>
                  <a:cs typeface="Ebrima" panose="02000000000000000000" pitchFamily="2" charset="0"/>
                </a:rPr>
                <a:t>解决方案</a:t>
              </a:r>
              <a:endParaRPr lang="zh-CN" sz="3200" b="1" dirty="0">
                <a:solidFill>
                  <a:srgbClr val="005688"/>
                </a:solidFill>
                <a:latin typeface="Ebrima" panose="02000000000000000000" pitchFamily="2" charset="0"/>
                <a:cs typeface="Ebrima" panose="02000000000000000000" pitchFamily="2" charset="0"/>
              </a:endParaRPr>
            </a:p>
          </p:txBody>
        </p:sp>
        <p:sp>
          <p:nvSpPr>
            <p:cNvPr id="3" name="任意多边形 2"/>
            <p:cNvSpPr/>
            <p:nvPr/>
          </p:nvSpPr>
          <p:spPr>
            <a:xfrm>
              <a:off x="2231250" y="2071694"/>
              <a:ext cx="1350150" cy="995111"/>
            </a:xfrm>
            <a:custGeom>
              <a:avLst/>
              <a:gdLst>
                <a:gd name="connsiteX0" fmla="*/ 0 w 855095"/>
                <a:gd name="connsiteY0" fmla="*/ 0 h 630237"/>
                <a:gd name="connsiteX1" fmla="*/ 855095 w 855095"/>
                <a:gd name="connsiteY1" fmla="*/ 0 h 630237"/>
                <a:gd name="connsiteX2" fmla="*/ 855095 w 855095"/>
                <a:gd name="connsiteY2" fmla="*/ 630237 h 630237"/>
                <a:gd name="connsiteX3" fmla="*/ 0 w 855095"/>
                <a:gd name="connsiteY3" fmla="*/ 630237 h 630237"/>
                <a:gd name="connsiteX4" fmla="*/ 0 w 855095"/>
                <a:gd name="connsiteY4" fmla="*/ 0 h 630237"/>
                <a:gd name="connsiteX0-1" fmla="*/ 0 w 855095"/>
                <a:gd name="connsiteY0-2" fmla="*/ 0 h 630237"/>
                <a:gd name="connsiteX1-3" fmla="*/ 855095 w 855095"/>
                <a:gd name="connsiteY1-4" fmla="*/ 0 h 630237"/>
                <a:gd name="connsiteX2-5" fmla="*/ 540060 w 855095"/>
                <a:gd name="connsiteY2-6" fmla="*/ 630237 h 630237"/>
                <a:gd name="connsiteX3-7" fmla="*/ 0 w 855095"/>
                <a:gd name="connsiteY3-8" fmla="*/ 630237 h 630237"/>
                <a:gd name="connsiteX4-9" fmla="*/ 0 w 855095"/>
                <a:gd name="connsiteY4-10" fmla="*/ 0 h 6302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5095" h="630237">
                  <a:moveTo>
                    <a:pt x="0" y="0"/>
                  </a:moveTo>
                  <a:lnTo>
                    <a:pt x="855095" y="0"/>
                  </a:lnTo>
                  <a:lnTo>
                    <a:pt x="540060" y="630237"/>
                  </a:lnTo>
                  <a:lnTo>
                    <a:pt x="0" y="630237"/>
                  </a:lnTo>
                  <a:lnTo>
                    <a:pt x="0" y="0"/>
                  </a:lnTo>
                  <a:close/>
                </a:path>
              </a:pathLst>
            </a:cu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任意多边形 5"/>
            <p:cNvSpPr/>
            <p:nvPr/>
          </p:nvSpPr>
          <p:spPr>
            <a:xfrm flipH="1" flipV="1">
              <a:off x="5562600" y="2071694"/>
              <a:ext cx="1350150" cy="995111"/>
            </a:xfrm>
            <a:custGeom>
              <a:avLst/>
              <a:gdLst>
                <a:gd name="connsiteX0" fmla="*/ 0 w 855095"/>
                <a:gd name="connsiteY0" fmla="*/ 0 h 630237"/>
                <a:gd name="connsiteX1" fmla="*/ 855095 w 855095"/>
                <a:gd name="connsiteY1" fmla="*/ 0 h 630237"/>
                <a:gd name="connsiteX2" fmla="*/ 855095 w 855095"/>
                <a:gd name="connsiteY2" fmla="*/ 630237 h 630237"/>
                <a:gd name="connsiteX3" fmla="*/ 0 w 855095"/>
                <a:gd name="connsiteY3" fmla="*/ 630237 h 630237"/>
                <a:gd name="connsiteX4" fmla="*/ 0 w 855095"/>
                <a:gd name="connsiteY4" fmla="*/ 0 h 630237"/>
                <a:gd name="connsiteX0-1" fmla="*/ 0 w 855095"/>
                <a:gd name="connsiteY0-2" fmla="*/ 0 h 630237"/>
                <a:gd name="connsiteX1-3" fmla="*/ 855095 w 855095"/>
                <a:gd name="connsiteY1-4" fmla="*/ 0 h 630237"/>
                <a:gd name="connsiteX2-5" fmla="*/ 540060 w 855095"/>
                <a:gd name="connsiteY2-6" fmla="*/ 630237 h 630237"/>
                <a:gd name="connsiteX3-7" fmla="*/ 0 w 855095"/>
                <a:gd name="connsiteY3-8" fmla="*/ 630237 h 630237"/>
                <a:gd name="connsiteX4-9" fmla="*/ 0 w 855095"/>
                <a:gd name="connsiteY4-10" fmla="*/ 0 h 6302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5095" h="630237">
                  <a:moveTo>
                    <a:pt x="0" y="0"/>
                  </a:moveTo>
                  <a:lnTo>
                    <a:pt x="855095" y="0"/>
                  </a:lnTo>
                  <a:lnTo>
                    <a:pt x="540060" y="630237"/>
                  </a:lnTo>
                  <a:lnTo>
                    <a:pt x="0" y="630237"/>
                  </a:lnTo>
                  <a:lnTo>
                    <a:pt x="0" y="0"/>
                  </a:lnTo>
                  <a:close/>
                </a:path>
              </a:pathLst>
            </a:cu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 name="文本框 7"/>
          <p:cNvSpPr txBox="1"/>
          <p:nvPr/>
        </p:nvSpPr>
        <p:spPr>
          <a:xfrm>
            <a:off x="1832610" y="1814830"/>
            <a:ext cx="5080000" cy="1938992"/>
          </a:xfrm>
          <a:prstGeom prst="rect">
            <a:avLst/>
          </a:prstGeom>
          <a:noFill/>
        </p:spPr>
        <p:txBody>
          <a:bodyPr wrap="square" rtlCol="0">
            <a:spAutoFit/>
          </a:bodyPr>
          <a:lstStyle/>
          <a:p>
            <a:r>
              <a:rPr lang="zh-CN" altLang="en-US" sz="2000" dirty="0" smtClean="0">
                <a:solidFill>
                  <a:schemeClr val="bg1"/>
                </a:solidFill>
                <a:latin typeface="Ebrima" panose="02000000000000000000" pitchFamily="2" charset="0"/>
                <a:ea typeface="宋体" panose="02010600030101010101" pitchFamily="2" charset="-122"/>
                <a:cs typeface="Ebrima" panose="02000000000000000000" pitchFamily="2" charset="0"/>
              </a:rPr>
              <a:t>首先开启</a:t>
            </a:r>
            <a:r>
              <a:rPr lang="en-US" altLang="zh-CN" sz="2000" dirty="0" smtClean="0">
                <a:solidFill>
                  <a:schemeClr val="bg1"/>
                </a:solidFill>
                <a:latin typeface="Ebrima" panose="02000000000000000000" pitchFamily="2" charset="0"/>
                <a:ea typeface="宋体" panose="02010600030101010101" pitchFamily="2" charset="-122"/>
                <a:cs typeface="Ebrima" panose="02000000000000000000" pitchFamily="2" charset="0"/>
              </a:rPr>
              <a:t>Debug</a:t>
            </a:r>
            <a:r>
              <a:rPr lang="zh-CN" altLang="en-US" sz="2000" dirty="0" smtClean="0">
                <a:solidFill>
                  <a:schemeClr val="bg1"/>
                </a:solidFill>
                <a:latin typeface="Ebrima" panose="02000000000000000000" pitchFamily="2" charset="0"/>
                <a:ea typeface="宋体" panose="02010600030101010101" pitchFamily="2" charset="-122"/>
                <a:cs typeface="Ebrima" panose="02000000000000000000" pitchFamily="2" charset="0"/>
              </a:rPr>
              <a:t>模式，找到问题的源头，查看错误信息，根据问题的错误信息和错误的源头分析问题！在这种顺着</a:t>
            </a:r>
            <a:r>
              <a:rPr lang="zh-CN" altLang="en-US" sz="2000" dirty="0">
                <a:solidFill>
                  <a:schemeClr val="bg1"/>
                </a:solidFill>
                <a:latin typeface="Ebrima" panose="02000000000000000000" pitchFamily="2" charset="0"/>
                <a:ea typeface="宋体" panose="02010600030101010101" pitchFamily="2" charset="-122"/>
                <a:cs typeface="Ebrima" panose="02000000000000000000" pitchFamily="2" charset="0"/>
              </a:rPr>
              <a:t>项目流程找错误的方式会</a:t>
            </a:r>
            <a:r>
              <a:rPr lang="zh-CN" altLang="en-US" sz="2000" dirty="0" smtClean="0">
                <a:solidFill>
                  <a:schemeClr val="bg1"/>
                </a:solidFill>
                <a:latin typeface="Ebrima" panose="02000000000000000000" pitchFamily="2" charset="0"/>
                <a:ea typeface="宋体" panose="02010600030101010101" pitchFamily="2" charset="-122"/>
                <a:cs typeface="Ebrima" panose="02000000000000000000" pitchFamily="2" charset="0"/>
              </a:rPr>
              <a:t>很大的提高效率。如果找不到问题的解决方案那么</a:t>
            </a:r>
            <a:r>
              <a:rPr lang="zh-CN" sz="2000" dirty="0" smtClean="0">
                <a:solidFill>
                  <a:schemeClr val="bg1"/>
                </a:solidFill>
                <a:latin typeface="Ebrima" panose="02000000000000000000" pitchFamily="2" charset="0"/>
                <a:ea typeface="宋体" panose="02010600030101010101" pitchFamily="2" charset="-122"/>
                <a:cs typeface="Ebrima" panose="02000000000000000000" pitchFamily="2" charset="0"/>
              </a:rPr>
              <a:t>百</a:t>
            </a:r>
            <a:r>
              <a:rPr lang="zh-CN" sz="2000" dirty="0" smtClean="0">
                <a:solidFill>
                  <a:schemeClr val="bg1"/>
                </a:solidFill>
                <a:latin typeface="Ebrima" panose="02000000000000000000" pitchFamily="2" charset="0"/>
                <a:ea typeface="宋体" panose="02010600030101010101" pitchFamily="2" charset="-122"/>
                <a:cs typeface="Ebrima" panose="02000000000000000000" pitchFamily="2" charset="0"/>
              </a:rPr>
              <a:t>度查询资料，看帮助文档，问老师或同学</a:t>
            </a:r>
          </a:p>
        </p:txBody>
      </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rot="5400000">
            <a:off x="3781096" y="-244377"/>
            <a:ext cx="1581640" cy="2070398"/>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TextBox 2"/>
          <p:cNvSpPr txBox="1"/>
          <p:nvPr/>
        </p:nvSpPr>
        <p:spPr>
          <a:xfrm>
            <a:off x="3311860" y="411800"/>
            <a:ext cx="2520280" cy="523220"/>
          </a:xfrm>
          <a:prstGeom prst="rect">
            <a:avLst/>
          </a:prstGeom>
          <a:solidFill>
            <a:srgbClr val="005688"/>
          </a:solidFill>
        </p:spPr>
        <p:txBody>
          <a:bodyPr wrap="square" rtlCol="0">
            <a:spAutoFit/>
          </a:bodyPr>
          <a:lstStyle/>
          <a:p>
            <a:pPr algn="ctr"/>
            <a:r>
              <a:rPr lang="zh-CN" altLang="en-US" sz="2800" b="1" dirty="0" smtClean="0">
                <a:solidFill>
                  <a:prstClr val="white"/>
                </a:solidFill>
                <a:latin typeface="Ebrima" panose="02000000000000000000" pitchFamily="2" charset="0"/>
                <a:ea typeface="Ebrima" panose="02000000000000000000" pitchFamily="2" charset="0"/>
                <a:cs typeface="Ebrima" panose="02000000000000000000" pitchFamily="2" charset="0"/>
              </a:rPr>
              <a:t>功能模块</a:t>
            </a:r>
          </a:p>
        </p:txBody>
      </p:sp>
      <p:cxnSp>
        <p:nvCxnSpPr>
          <p:cNvPr id="5" name="直接连接符 4"/>
          <p:cNvCxnSpPr/>
          <p:nvPr/>
        </p:nvCxnSpPr>
        <p:spPr>
          <a:xfrm flipH="1">
            <a:off x="5081985" y="906565"/>
            <a:ext cx="84" cy="819055"/>
          </a:xfrm>
          <a:prstGeom prst="line">
            <a:avLst/>
          </a:prstGeom>
          <a:ln w="57150">
            <a:solidFill>
              <a:srgbClr val="005688"/>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337001" y="906565"/>
            <a:ext cx="84" cy="819055"/>
          </a:xfrm>
          <a:prstGeom prst="line">
            <a:avLst/>
          </a:prstGeom>
          <a:ln w="57150">
            <a:solidFill>
              <a:srgbClr val="005688"/>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4571957" y="906565"/>
            <a:ext cx="84" cy="819055"/>
          </a:xfrm>
          <a:prstGeom prst="line">
            <a:avLst/>
          </a:prstGeom>
          <a:ln w="57150">
            <a:solidFill>
              <a:srgbClr val="00568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3806915" y="906565"/>
            <a:ext cx="84" cy="819055"/>
          </a:xfrm>
          <a:prstGeom prst="line">
            <a:avLst/>
          </a:prstGeom>
          <a:ln w="57150">
            <a:solidFill>
              <a:srgbClr val="00568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4061929" y="906565"/>
            <a:ext cx="84" cy="819055"/>
          </a:xfrm>
          <a:prstGeom prst="line">
            <a:avLst/>
          </a:prstGeom>
          <a:ln w="57150">
            <a:solidFill>
              <a:srgbClr val="005688"/>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316943" y="906565"/>
            <a:ext cx="84" cy="819055"/>
          </a:xfrm>
          <a:prstGeom prst="line">
            <a:avLst/>
          </a:prstGeom>
          <a:ln w="57150">
            <a:solidFill>
              <a:srgbClr val="005688"/>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826971" y="906565"/>
            <a:ext cx="84" cy="819055"/>
          </a:xfrm>
          <a:prstGeom prst="line">
            <a:avLst/>
          </a:prstGeom>
          <a:ln w="57150">
            <a:solidFill>
              <a:srgbClr val="005688"/>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980517" y="1706905"/>
            <a:ext cx="1125292" cy="1125292"/>
          </a:xfrm>
          <a:prstGeom prst="ellipse">
            <a:avLst/>
          </a:prstGeom>
          <a:solidFill>
            <a:schemeClr val="bg1"/>
          </a:solidFill>
          <a:ln>
            <a:noFill/>
          </a:ln>
          <a:effectLst>
            <a:outerShdw blurRad="50800" dist="25400" dir="2700000" sx="102000" sy="102000" algn="tl"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005688"/>
                </a:solidFill>
                <a:latin typeface="Ebrima" panose="02000000000000000000" pitchFamily="2" charset="0"/>
                <a:ea typeface="Ebrima" panose="02000000000000000000" pitchFamily="2" charset="0"/>
                <a:cs typeface="Ebrima" panose="02000000000000000000" pitchFamily="2" charset="0"/>
              </a:rPr>
              <a:t>1</a:t>
            </a:r>
          </a:p>
          <a:p>
            <a:pPr algn="ctr"/>
            <a:r>
              <a:rPr lang="en-US" altLang="zh-CN" sz="1600" b="1" dirty="0" smtClean="0">
                <a:solidFill>
                  <a:srgbClr val="005688"/>
                </a:solidFill>
                <a:latin typeface="Ebrima" panose="02000000000000000000" pitchFamily="2" charset="0"/>
                <a:ea typeface="Ebrima" panose="02000000000000000000" pitchFamily="2" charset="0"/>
                <a:cs typeface="Ebrima" panose="02000000000000000000" pitchFamily="2" charset="0"/>
              </a:rPr>
              <a:t>ONE</a:t>
            </a:r>
          </a:p>
        </p:txBody>
      </p:sp>
      <p:sp>
        <p:nvSpPr>
          <p:cNvPr id="19" name="TextBox 18"/>
          <p:cNvSpPr txBox="1"/>
          <p:nvPr/>
        </p:nvSpPr>
        <p:spPr>
          <a:xfrm>
            <a:off x="530551" y="2859782"/>
            <a:ext cx="2025225" cy="413703"/>
          </a:xfrm>
          <a:prstGeom prst="rect">
            <a:avLst/>
          </a:prstGeom>
          <a:noFill/>
        </p:spPr>
        <p:txBody>
          <a:bodyPr wrap="square" rtlCol="0">
            <a:spAutoFit/>
          </a:bodyPr>
          <a:lstStyle/>
          <a:p>
            <a:pPr algn="ctr">
              <a:lnSpc>
                <a:spcPct val="150000"/>
              </a:lnSpc>
            </a:pPr>
            <a:r>
              <a:rPr lang="zh-CN" altLang="en-US" sz="1600" b="1" dirty="0" smtClean="0">
                <a:solidFill>
                  <a:prstClr val="white"/>
                </a:solidFill>
                <a:latin typeface="Ebrima" panose="02000000000000000000" pitchFamily="2" charset="0"/>
                <a:ea typeface="Ebrima" panose="02000000000000000000" pitchFamily="2" charset="0"/>
                <a:cs typeface="Ebrima" panose="02000000000000000000" pitchFamily="2" charset="0"/>
              </a:rPr>
              <a:t>教务管理</a:t>
            </a:r>
            <a:endParaRPr lang="zh-CN" altLang="en-US" sz="1200"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16" name="椭圆 15"/>
          <p:cNvSpPr/>
          <p:nvPr/>
        </p:nvSpPr>
        <p:spPr>
          <a:xfrm>
            <a:off x="4001853" y="1706905"/>
            <a:ext cx="1125292" cy="1125292"/>
          </a:xfrm>
          <a:prstGeom prst="ellipse">
            <a:avLst/>
          </a:prstGeom>
          <a:solidFill>
            <a:schemeClr val="bg1"/>
          </a:solidFill>
          <a:ln>
            <a:noFill/>
          </a:ln>
          <a:effectLst>
            <a:outerShdw blurRad="50800" dist="25400" dir="2700000" sx="102000" sy="102000" algn="tl"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005688"/>
                </a:solidFill>
                <a:latin typeface="Ebrima" panose="02000000000000000000" pitchFamily="2" charset="0"/>
                <a:ea typeface="Ebrima" panose="02000000000000000000" pitchFamily="2" charset="0"/>
                <a:cs typeface="Ebrima" panose="02000000000000000000" pitchFamily="2" charset="0"/>
              </a:rPr>
              <a:t>2</a:t>
            </a:r>
          </a:p>
          <a:p>
            <a:pPr algn="ctr"/>
            <a:r>
              <a:rPr lang="en-US" altLang="zh-CN" sz="1400" b="1" dirty="0" smtClean="0">
                <a:solidFill>
                  <a:srgbClr val="005688"/>
                </a:solidFill>
                <a:latin typeface="Ebrima" panose="02000000000000000000" pitchFamily="2" charset="0"/>
                <a:ea typeface="Ebrima" panose="02000000000000000000" pitchFamily="2" charset="0"/>
                <a:cs typeface="Ebrima" panose="02000000000000000000" pitchFamily="2" charset="0"/>
              </a:rPr>
              <a:t>TWO</a:t>
            </a:r>
            <a:endParaRPr lang="zh-CN" altLang="en-US" sz="1400" b="1" dirty="0">
              <a:solidFill>
                <a:srgbClr val="005688"/>
              </a:solidFill>
              <a:latin typeface="Ebrima" panose="02000000000000000000" pitchFamily="2" charset="0"/>
              <a:cs typeface="Ebrima" panose="02000000000000000000" pitchFamily="2" charset="0"/>
            </a:endParaRPr>
          </a:p>
        </p:txBody>
      </p:sp>
      <p:sp>
        <p:nvSpPr>
          <p:cNvPr id="21" name="TextBox 20"/>
          <p:cNvSpPr txBox="1"/>
          <p:nvPr/>
        </p:nvSpPr>
        <p:spPr>
          <a:xfrm>
            <a:off x="3551887" y="2859782"/>
            <a:ext cx="2025225" cy="413703"/>
          </a:xfrm>
          <a:prstGeom prst="rect">
            <a:avLst/>
          </a:prstGeom>
          <a:noFill/>
        </p:spPr>
        <p:txBody>
          <a:bodyPr wrap="square" rtlCol="0">
            <a:spAutoFit/>
          </a:bodyPr>
          <a:lstStyle/>
          <a:p>
            <a:pPr algn="ctr">
              <a:lnSpc>
                <a:spcPct val="150000"/>
              </a:lnSpc>
            </a:pPr>
            <a:r>
              <a:rPr lang="zh-CN" altLang="en-US" sz="1600" b="1" dirty="0" smtClean="0">
                <a:solidFill>
                  <a:prstClr val="white"/>
                </a:solidFill>
                <a:latin typeface="Ebrima" panose="02000000000000000000" pitchFamily="2" charset="0"/>
                <a:ea typeface="Ebrima" panose="02000000000000000000" pitchFamily="2" charset="0"/>
                <a:cs typeface="Ebrima" panose="02000000000000000000" pitchFamily="2" charset="0"/>
              </a:rPr>
              <a:t>财务管理</a:t>
            </a:r>
            <a:endParaRPr lang="zh-CN" altLang="en-US" sz="1200"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17" name="椭圆 16"/>
          <p:cNvSpPr/>
          <p:nvPr/>
        </p:nvSpPr>
        <p:spPr>
          <a:xfrm>
            <a:off x="6885173" y="1706905"/>
            <a:ext cx="1125292" cy="1125292"/>
          </a:xfrm>
          <a:prstGeom prst="ellipse">
            <a:avLst/>
          </a:prstGeom>
          <a:solidFill>
            <a:schemeClr val="bg1"/>
          </a:solidFill>
          <a:ln>
            <a:noFill/>
          </a:ln>
          <a:effectLst>
            <a:outerShdw blurRad="50800" dist="25400" dir="2700000" sx="102000" sy="102000" algn="tl"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005688"/>
                </a:solidFill>
                <a:latin typeface="Ebrima" panose="02000000000000000000" pitchFamily="2" charset="0"/>
                <a:ea typeface="Ebrima" panose="02000000000000000000" pitchFamily="2" charset="0"/>
                <a:cs typeface="Ebrima" panose="02000000000000000000" pitchFamily="2" charset="0"/>
              </a:rPr>
              <a:t>3</a:t>
            </a:r>
          </a:p>
          <a:p>
            <a:pPr algn="ctr"/>
            <a:r>
              <a:rPr lang="en-US" altLang="zh-CN" sz="1400" b="1" dirty="0" smtClean="0">
                <a:solidFill>
                  <a:srgbClr val="005688"/>
                </a:solidFill>
                <a:latin typeface="Ebrima" panose="02000000000000000000" pitchFamily="2" charset="0"/>
                <a:ea typeface="Ebrima" panose="02000000000000000000" pitchFamily="2" charset="0"/>
                <a:cs typeface="Ebrima" panose="02000000000000000000" pitchFamily="2" charset="0"/>
              </a:rPr>
              <a:t>THREE</a:t>
            </a:r>
            <a:endParaRPr lang="zh-CN" altLang="en-US" sz="1400" b="1" dirty="0">
              <a:solidFill>
                <a:srgbClr val="005688"/>
              </a:solidFill>
              <a:latin typeface="Ebrima" panose="02000000000000000000" pitchFamily="2" charset="0"/>
              <a:cs typeface="Ebrima" panose="02000000000000000000" pitchFamily="2" charset="0"/>
            </a:endParaRPr>
          </a:p>
        </p:txBody>
      </p:sp>
      <p:sp>
        <p:nvSpPr>
          <p:cNvPr id="22" name="TextBox 21"/>
          <p:cNvSpPr txBox="1"/>
          <p:nvPr/>
        </p:nvSpPr>
        <p:spPr>
          <a:xfrm>
            <a:off x="6435207" y="2859782"/>
            <a:ext cx="2025225" cy="413703"/>
          </a:xfrm>
          <a:prstGeom prst="rect">
            <a:avLst/>
          </a:prstGeom>
          <a:noFill/>
        </p:spPr>
        <p:txBody>
          <a:bodyPr wrap="square" rtlCol="0">
            <a:spAutoFit/>
          </a:bodyPr>
          <a:lstStyle/>
          <a:p>
            <a:pPr algn="ctr">
              <a:lnSpc>
                <a:spcPct val="150000"/>
              </a:lnSpc>
            </a:pPr>
            <a:r>
              <a:rPr lang="zh-CN" altLang="en-US" sz="1600" b="1" dirty="0" smtClean="0">
                <a:solidFill>
                  <a:prstClr val="white"/>
                </a:solidFill>
                <a:latin typeface="Ebrima" panose="02000000000000000000" pitchFamily="2" charset="0"/>
                <a:ea typeface="Ebrima" panose="02000000000000000000" pitchFamily="2" charset="0"/>
                <a:cs typeface="Ebrima" panose="02000000000000000000" pitchFamily="2" charset="0"/>
              </a:rPr>
              <a:t>学生管理</a:t>
            </a:r>
            <a:endParaRPr lang="zh-CN" altLang="en-US" sz="1200"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20" name="椭圆 19"/>
          <p:cNvSpPr/>
          <p:nvPr/>
        </p:nvSpPr>
        <p:spPr>
          <a:xfrm>
            <a:off x="980517" y="3507854"/>
            <a:ext cx="1125292" cy="1125292"/>
          </a:xfrm>
          <a:prstGeom prst="ellipse">
            <a:avLst/>
          </a:prstGeom>
          <a:solidFill>
            <a:schemeClr val="bg1"/>
          </a:solidFill>
          <a:ln>
            <a:noFill/>
          </a:ln>
          <a:effectLst>
            <a:outerShdw blurRad="50800" dist="25400" dir="2700000" sx="102000" sy="102000" algn="tl"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005688"/>
                </a:solidFill>
                <a:latin typeface="Ebrima" panose="02000000000000000000" pitchFamily="2" charset="0"/>
                <a:ea typeface="Ebrima" panose="02000000000000000000" pitchFamily="2" charset="0"/>
                <a:cs typeface="Ebrima" panose="02000000000000000000" pitchFamily="2" charset="0"/>
              </a:rPr>
              <a:t>4</a:t>
            </a:r>
          </a:p>
          <a:p>
            <a:pPr algn="ctr"/>
            <a:r>
              <a:rPr lang="en-US" altLang="zh-CN" sz="1600" b="1" dirty="0" smtClean="0">
                <a:solidFill>
                  <a:srgbClr val="005688"/>
                </a:solidFill>
                <a:latin typeface="Ebrima" panose="02000000000000000000" pitchFamily="2" charset="0"/>
                <a:ea typeface="Ebrima" panose="02000000000000000000" pitchFamily="2" charset="0"/>
                <a:cs typeface="Ebrima" panose="02000000000000000000" pitchFamily="2" charset="0"/>
              </a:rPr>
              <a:t>FOUR</a:t>
            </a:r>
          </a:p>
        </p:txBody>
      </p:sp>
      <p:sp>
        <p:nvSpPr>
          <p:cNvPr id="24" name="TextBox 18"/>
          <p:cNvSpPr txBox="1"/>
          <p:nvPr/>
        </p:nvSpPr>
        <p:spPr>
          <a:xfrm>
            <a:off x="530551" y="4633146"/>
            <a:ext cx="2025225" cy="413703"/>
          </a:xfrm>
          <a:prstGeom prst="rect">
            <a:avLst/>
          </a:prstGeom>
          <a:noFill/>
        </p:spPr>
        <p:txBody>
          <a:bodyPr wrap="square" rtlCol="0">
            <a:spAutoFit/>
          </a:bodyPr>
          <a:lstStyle/>
          <a:p>
            <a:pPr algn="ctr">
              <a:lnSpc>
                <a:spcPct val="150000"/>
              </a:lnSpc>
            </a:pPr>
            <a:r>
              <a:rPr lang="zh-CN" altLang="en-US" sz="1600" b="1" dirty="0" smtClean="0">
                <a:solidFill>
                  <a:prstClr val="white"/>
                </a:solidFill>
                <a:latin typeface="Ebrima" panose="02000000000000000000" pitchFamily="2" charset="0"/>
                <a:ea typeface="Ebrima" panose="02000000000000000000" pitchFamily="2" charset="0"/>
                <a:cs typeface="Ebrima" panose="02000000000000000000" pitchFamily="2" charset="0"/>
              </a:rPr>
              <a:t>市场部管理</a:t>
            </a:r>
            <a:endParaRPr lang="zh-CN" altLang="en-US" sz="1200"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27" name="椭圆 26"/>
          <p:cNvSpPr/>
          <p:nvPr/>
        </p:nvSpPr>
        <p:spPr>
          <a:xfrm>
            <a:off x="6894174" y="3507854"/>
            <a:ext cx="1125292" cy="1125292"/>
          </a:xfrm>
          <a:prstGeom prst="ellipse">
            <a:avLst/>
          </a:prstGeom>
          <a:solidFill>
            <a:schemeClr val="bg1"/>
          </a:solidFill>
          <a:ln>
            <a:noFill/>
          </a:ln>
          <a:effectLst>
            <a:outerShdw blurRad="50800" dist="25400" dir="2700000" sx="102000" sy="102000" algn="tl"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5688"/>
                </a:solidFill>
                <a:latin typeface="Ebrima" panose="02000000000000000000" pitchFamily="2" charset="0"/>
                <a:ea typeface="Ebrima" panose="02000000000000000000" pitchFamily="2" charset="0"/>
                <a:cs typeface="Ebrima" panose="02000000000000000000" pitchFamily="2" charset="0"/>
              </a:rPr>
              <a:t>6</a:t>
            </a:r>
            <a:endParaRPr lang="en-US" altLang="zh-CN" sz="2400" b="1"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a:p>
            <a:pPr algn="ctr"/>
            <a:r>
              <a:rPr lang="en-US" altLang="zh-CN" sz="1400" b="1" dirty="0" smtClean="0">
                <a:solidFill>
                  <a:srgbClr val="005688"/>
                </a:solidFill>
                <a:latin typeface="Ebrima" panose="02000000000000000000" pitchFamily="2" charset="0"/>
                <a:ea typeface="Ebrima" panose="02000000000000000000" pitchFamily="2" charset="0"/>
                <a:cs typeface="Ebrima" panose="02000000000000000000" pitchFamily="2" charset="0"/>
              </a:rPr>
              <a:t>SIX</a:t>
            </a:r>
            <a:endParaRPr lang="zh-CN" altLang="en-US" sz="1400" b="1" dirty="0">
              <a:solidFill>
                <a:srgbClr val="005688"/>
              </a:solidFill>
              <a:latin typeface="Ebrima" panose="02000000000000000000" pitchFamily="2" charset="0"/>
              <a:cs typeface="Ebrima" panose="02000000000000000000" pitchFamily="2" charset="0"/>
            </a:endParaRPr>
          </a:p>
        </p:txBody>
      </p:sp>
      <p:sp>
        <p:nvSpPr>
          <p:cNvPr id="28" name="TextBox 21"/>
          <p:cNvSpPr txBox="1"/>
          <p:nvPr/>
        </p:nvSpPr>
        <p:spPr>
          <a:xfrm>
            <a:off x="6444208" y="4587974"/>
            <a:ext cx="2025225" cy="461665"/>
          </a:xfrm>
          <a:prstGeom prst="rect">
            <a:avLst/>
          </a:prstGeom>
          <a:noFill/>
        </p:spPr>
        <p:txBody>
          <a:bodyPr wrap="square" rtlCol="0">
            <a:spAutoFit/>
          </a:bodyPr>
          <a:lstStyle/>
          <a:p>
            <a:pPr algn="ctr">
              <a:lnSpc>
                <a:spcPct val="150000"/>
              </a:lnSpc>
            </a:pPr>
            <a:r>
              <a:rPr lang="zh-CN" altLang="en-US" sz="1600" b="1" dirty="0" smtClean="0">
                <a:solidFill>
                  <a:prstClr val="white"/>
                </a:solidFill>
                <a:latin typeface="Ebrima" panose="02000000000000000000" pitchFamily="2" charset="0"/>
                <a:ea typeface="Ebrima" panose="02000000000000000000" pitchFamily="2" charset="0"/>
                <a:cs typeface="Ebrima" panose="02000000000000000000" pitchFamily="2" charset="0"/>
              </a:rPr>
              <a:t>日常办公管理</a:t>
            </a:r>
            <a:endParaRPr lang="zh-CN" altLang="en-US" sz="1200"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23" name="椭圆 22"/>
          <p:cNvSpPr/>
          <p:nvPr/>
        </p:nvSpPr>
        <p:spPr>
          <a:xfrm>
            <a:off x="4004853" y="3507854"/>
            <a:ext cx="1125292" cy="1125292"/>
          </a:xfrm>
          <a:prstGeom prst="ellipse">
            <a:avLst/>
          </a:prstGeom>
          <a:solidFill>
            <a:schemeClr val="bg1"/>
          </a:solidFill>
          <a:ln>
            <a:noFill/>
          </a:ln>
          <a:effectLst>
            <a:outerShdw blurRad="50800" dist="25400" dir="2700000" sx="102000" sy="102000" algn="tl"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005688"/>
                </a:solidFill>
                <a:latin typeface="Ebrima" panose="02000000000000000000" pitchFamily="2" charset="0"/>
                <a:ea typeface="Ebrima" panose="02000000000000000000" pitchFamily="2" charset="0"/>
                <a:cs typeface="Ebrima" panose="02000000000000000000" pitchFamily="2" charset="0"/>
              </a:rPr>
              <a:t>5</a:t>
            </a:r>
          </a:p>
          <a:p>
            <a:pPr algn="ctr"/>
            <a:r>
              <a:rPr lang="en-US" altLang="zh-CN" sz="1600" b="1" dirty="0" smtClean="0">
                <a:solidFill>
                  <a:srgbClr val="005688"/>
                </a:solidFill>
                <a:latin typeface="Ebrima" panose="02000000000000000000" pitchFamily="2" charset="0"/>
                <a:ea typeface="Ebrima" panose="02000000000000000000" pitchFamily="2" charset="0"/>
                <a:cs typeface="Ebrima" panose="02000000000000000000" pitchFamily="2" charset="0"/>
              </a:rPr>
              <a:t>FIVE</a:t>
            </a:r>
          </a:p>
        </p:txBody>
      </p:sp>
      <p:sp>
        <p:nvSpPr>
          <p:cNvPr id="25" name="TextBox 18"/>
          <p:cNvSpPr txBox="1"/>
          <p:nvPr/>
        </p:nvSpPr>
        <p:spPr>
          <a:xfrm>
            <a:off x="3554887" y="4633146"/>
            <a:ext cx="2025225" cy="461665"/>
          </a:xfrm>
          <a:prstGeom prst="rect">
            <a:avLst/>
          </a:prstGeom>
          <a:noFill/>
        </p:spPr>
        <p:txBody>
          <a:bodyPr wrap="square" rtlCol="0">
            <a:spAutoFit/>
          </a:bodyPr>
          <a:lstStyle/>
          <a:p>
            <a:pPr algn="ctr">
              <a:lnSpc>
                <a:spcPct val="150000"/>
              </a:lnSpc>
            </a:pPr>
            <a:r>
              <a:rPr lang="zh-CN" altLang="en-US" sz="1600" b="1" dirty="0" smtClean="0">
                <a:solidFill>
                  <a:prstClr val="white"/>
                </a:solidFill>
                <a:latin typeface="Ebrima" panose="02000000000000000000" pitchFamily="2" charset="0"/>
                <a:ea typeface="Ebrima" panose="02000000000000000000" pitchFamily="2" charset="0"/>
                <a:cs typeface="Ebrima" panose="02000000000000000000" pitchFamily="2" charset="0"/>
              </a:rPr>
              <a:t>学生互</a:t>
            </a:r>
            <a:r>
              <a:rPr lang="zh-CN" altLang="en-US" sz="1600" b="1" dirty="0">
                <a:solidFill>
                  <a:prstClr val="white"/>
                </a:solidFill>
                <a:latin typeface="Ebrima" panose="02000000000000000000" pitchFamily="2" charset="0"/>
                <a:ea typeface="Ebrima" panose="02000000000000000000" pitchFamily="2" charset="0"/>
                <a:cs typeface="Ebrima" panose="02000000000000000000" pitchFamily="2" charset="0"/>
              </a:rPr>
              <a:t>动系统</a:t>
            </a:r>
            <a:endParaRPr lang="zh-CN" altLang="en-US" sz="1200"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51865" y="1433195"/>
            <a:ext cx="7148195" cy="1432560"/>
          </a:xfrm>
          <a:prstGeom prst="rect">
            <a:avLst/>
          </a:prstGeom>
          <a:noFill/>
        </p:spPr>
        <p:txBody>
          <a:bodyPr wrap="square" rtlCol="0">
            <a:spAutoFit/>
          </a:bodyPr>
          <a:lstStyle/>
          <a:p>
            <a:endParaRPr lang="zh-CN" altLang="en-US" sz="4400" dirty="0" smtClean="0">
              <a:solidFill>
                <a:schemeClr val="bg1"/>
              </a:solidFill>
              <a:latin typeface="Ebrima" panose="02000000000000000000" pitchFamily="2" charset="0"/>
              <a:ea typeface="Ebrima" panose="02000000000000000000" pitchFamily="2" charset="0"/>
              <a:cs typeface="Ebrima" panose="02000000000000000000" pitchFamily="2" charset="0"/>
            </a:endParaRPr>
          </a:p>
          <a:p>
            <a:r>
              <a:rPr lang="en-US" altLang="zh-CN" sz="4400" dirty="0" smtClean="0">
                <a:solidFill>
                  <a:schemeClr val="bg1"/>
                </a:solidFill>
                <a:latin typeface="Ebrima" panose="02000000000000000000" pitchFamily="2" charset="0"/>
                <a:ea typeface="Ebrima" panose="02000000000000000000" pitchFamily="2" charset="0"/>
                <a:cs typeface="Ebrima" panose="02000000000000000000" pitchFamily="2" charset="0"/>
              </a:rPr>
              <a:t>	</a:t>
            </a:r>
          </a:p>
        </p:txBody>
      </p:sp>
      <p:grpSp>
        <p:nvGrpSpPr>
          <p:cNvPr id="3" name="组合 6"/>
          <p:cNvGrpSpPr/>
          <p:nvPr/>
        </p:nvGrpSpPr>
        <p:grpSpPr>
          <a:xfrm>
            <a:off x="2231250" y="564839"/>
            <a:ext cx="4681500" cy="995111"/>
            <a:chOff x="2231250" y="2071694"/>
            <a:chExt cx="4681500" cy="995111"/>
          </a:xfrm>
        </p:grpSpPr>
        <p:sp>
          <p:nvSpPr>
            <p:cNvPr id="5" name="矩形 4"/>
            <p:cNvSpPr/>
            <p:nvPr/>
          </p:nvSpPr>
          <p:spPr>
            <a:xfrm>
              <a:off x="2996825" y="2073037"/>
              <a:ext cx="3150350" cy="9936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rgbClr val="005688"/>
                  </a:solidFill>
                  <a:latin typeface="Ebrima" panose="02000000000000000000" pitchFamily="2" charset="0"/>
                  <a:cs typeface="Ebrima" panose="02000000000000000000" pitchFamily="2" charset="0"/>
                </a:rPr>
                <a:t>项目总结</a:t>
              </a:r>
              <a:endParaRPr lang="zh-CN" sz="3200" b="1" dirty="0">
                <a:solidFill>
                  <a:srgbClr val="005688"/>
                </a:solidFill>
                <a:latin typeface="Ebrima" panose="02000000000000000000" pitchFamily="2" charset="0"/>
                <a:cs typeface="Ebrima" panose="02000000000000000000" pitchFamily="2" charset="0"/>
              </a:endParaRPr>
            </a:p>
          </p:txBody>
        </p:sp>
        <p:sp>
          <p:nvSpPr>
            <p:cNvPr id="6" name="任意多边形 5"/>
            <p:cNvSpPr/>
            <p:nvPr/>
          </p:nvSpPr>
          <p:spPr>
            <a:xfrm>
              <a:off x="2231250" y="2071694"/>
              <a:ext cx="1350150" cy="995111"/>
            </a:xfrm>
            <a:custGeom>
              <a:avLst/>
              <a:gdLst>
                <a:gd name="connsiteX0" fmla="*/ 0 w 855095"/>
                <a:gd name="connsiteY0" fmla="*/ 0 h 630237"/>
                <a:gd name="connsiteX1" fmla="*/ 855095 w 855095"/>
                <a:gd name="connsiteY1" fmla="*/ 0 h 630237"/>
                <a:gd name="connsiteX2" fmla="*/ 855095 w 855095"/>
                <a:gd name="connsiteY2" fmla="*/ 630237 h 630237"/>
                <a:gd name="connsiteX3" fmla="*/ 0 w 855095"/>
                <a:gd name="connsiteY3" fmla="*/ 630237 h 630237"/>
                <a:gd name="connsiteX4" fmla="*/ 0 w 855095"/>
                <a:gd name="connsiteY4" fmla="*/ 0 h 630237"/>
                <a:gd name="connsiteX0-1" fmla="*/ 0 w 855095"/>
                <a:gd name="connsiteY0-2" fmla="*/ 0 h 630237"/>
                <a:gd name="connsiteX1-3" fmla="*/ 855095 w 855095"/>
                <a:gd name="connsiteY1-4" fmla="*/ 0 h 630237"/>
                <a:gd name="connsiteX2-5" fmla="*/ 540060 w 855095"/>
                <a:gd name="connsiteY2-6" fmla="*/ 630237 h 630237"/>
                <a:gd name="connsiteX3-7" fmla="*/ 0 w 855095"/>
                <a:gd name="connsiteY3-8" fmla="*/ 630237 h 630237"/>
                <a:gd name="connsiteX4-9" fmla="*/ 0 w 855095"/>
                <a:gd name="connsiteY4-10" fmla="*/ 0 h 6302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5095" h="630237">
                  <a:moveTo>
                    <a:pt x="0" y="0"/>
                  </a:moveTo>
                  <a:lnTo>
                    <a:pt x="855095" y="0"/>
                  </a:lnTo>
                  <a:lnTo>
                    <a:pt x="540060" y="630237"/>
                  </a:lnTo>
                  <a:lnTo>
                    <a:pt x="0" y="630237"/>
                  </a:lnTo>
                  <a:lnTo>
                    <a:pt x="0" y="0"/>
                  </a:lnTo>
                  <a:close/>
                </a:path>
              </a:pathLst>
            </a:cu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任意多边形 6"/>
            <p:cNvSpPr/>
            <p:nvPr/>
          </p:nvSpPr>
          <p:spPr>
            <a:xfrm flipH="1" flipV="1">
              <a:off x="5562600" y="2071694"/>
              <a:ext cx="1350150" cy="995111"/>
            </a:xfrm>
            <a:custGeom>
              <a:avLst/>
              <a:gdLst>
                <a:gd name="connsiteX0" fmla="*/ 0 w 855095"/>
                <a:gd name="connsiteY0" fmla="*/ 0 h 630237"/>
                <a:gd name="connsiteX1" fmla="*/ 855095 w 855095"/>
                <a:gd name="connsiteY1" fmla="*/ 0 h 630237"/>
                <a:gd name="connsiteX2" fmla="*/ 855095 w 855095"/>
                <a:gd name="connsiteY2" fmla="*/ 630237 h 630237"/>
                <a:gd name="connsiteX3" fmla="*/ 0 w 855095"/>
                <a:gd name="connsiteY3" fmla="*/ 630237 h 630237"/>
                <a:gd name="connsiteX4" fmla="*/ 0 w 855095"/>
                <a:gd name="connsiteY4" fmla="*/ 0 h 630237"/>
                <a:gd name="connsiteX0-1" fmla="*/ 0 w 855095"/>
                <a:gd name="connsiteY0-2" fmla="*/ 0 h 630237"/>
                <a:gd name="connsiteX1-3" fmla="*/ 855095 w 855095"/>
                <a:gd name="connsiteY1-4" fmla="*/ 0 h 630237"/>
                <a:gd name="connsiteX2-5" fmla="*/ 540060 w 855095"/>
                <a:gd name="connsiteY2-6" fmla="*/ 630237 h 630237"/>
                <a:gd name="connsiteX3-7" fmla="*/ 0 w 855095"/>
                <a:gd name="connsiteY3-8" fmla="*/ 630237 h 630237"/>
                <a:gd name="connsiteX4-9" fmla="*/ 0 w 855095"/>
                <a:gd name="connsiteY4-10" fmla="*/ 0 h 6302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5095" h="630237">
                  <a:moveTo>
                    <a:pt x="0" y="0"/>
                  </a:moveTo>
                  <a:lnTo>
                    <a:pt x="855095" y="0"/>
                  </a:lnTo>
                  <a:lnTo>
                    <a:pt x="540060" y="630237"/>
                  </a:lnTo>
                  <a:lnTo>
                    <a:pt x="0" y="630237"/>
                  </a:lnTo>
                  <a:lnTo>
                    <a:pt x="0" y="0"/>
                  </a:lnTo>
                  <a:close/>
                </a:path>
              </a:pathLst>
            </a:cu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 name="文本框 7"/>
          <p:cNvSpPr txBox="1"/>
          <p:nvPr/>
        </p:nvSpPr>
        <p:spPr>
          <a:xfrm>
            <a:off x="1072703" y="1828437"/>
            <a:ext cx="6906518" cy="1938992"/>
          </a:xfrm>
          <a:prstGeom prst="rect">
            <a:avLst/>
          </a:prstGeom>
          <a:noFill/>
        </p:spPr>
        <p:txBody>
          <a:bodyPr wrap="square" rtlCol="0">
            <a:spAutoFit/>
          </a:bodyPr>
          <a:lstStyle/>
          <a:p>
            <a:r>
              <a:rPr lang="zh-CN" altLang="en-US" sz="2000" dirty="0" smtClean="0">
                <a:solidFill>
                  <a:schemeClr val="bg1"/>
                </a:solidFill>
                <a:latin typeface="Ebrima" panose="02000000000000000000" pitchFamily="2" charset="0"/>
                <a:ea typeface="宋体" panose="02010600030101010101" pitchFamily="2" charset="-122"/>
                <a:cs typeface="Ebrima" panose="02000000000000000000" pitchFamily="2" charset="0"/>
              </a:rPr>
              <a:t>       在项目一开始就被</a:t>
            </a:r>
            <a:r>
              <a:rPr lang="en-US" altLang="zh-CN" sz="2000" dirty="0" smtClean="0">
                <a:solidFill>
                  <a:schemeClr val="bg1"/>
                </a:solidFill>
                <a:latin typeface="Ebrima" panose="02000000000000000000" pitchFamily="2" charset="0"/>
                <a:ea typeface="宋体" panose="02010600030101010101" pitchFamily="2" charset="-122"/>
                <a:cs typeface="Ebrima" panose="02000000000000000000" pitchFamily="2" charset="0"/>
              </a:rPr>
              <a:t>hibernate</a:t>
            </a:r>
            <a:r>
              <a:rPr lang="zh-CN" altLang="en-US" sz="2000" dirty="0" smtClean="0">
                <a:solidFill>
                  <a:schemeClr val="bg1"/>
                </a:solidFill>
                <a:latin typeface="Ebrima" panose="02000000000000000000" pitchFamily="2" charset="0"/>
                <a:ea typeface="宋体" panose="02010600030101010101" pitchFamily="2" charset="-122"/>
                <a:cs typeface="Ebrima" panose="02000000000000000000" pitchFamily="2" charset="0"/>
              </a:rPr>
              <a:t>的关联关系绊倒，在没有比较大的项目经验前提下处理四十多张数据表的关系对我们来说却是是个不小的难题。在经过几次的关系梳理后再真正把各个表的关联关系彻底搞定！</a:t>
            </a:r>
            <a:endParaRPr lang="en-US" altLang="zh-CN" sz="2000" dirty="0" smtClean="0">
              <a:solidFill>
                <a:schemeClr val="bg1"/>
              </a:solidFill>
              <a:latin typeface="Ebrima" panose="02000000000000000000" pitchFamily="2" charset="0"/>
              <a:ea typeface="宋体" panose="02010600030101010101" pitchFamily="2" charset="-122"/>
              <a:cs typeface="Ebrima" panose="02000000000000000000" pitchFamily="2" charset="0"/>
            </a:endParaRPr>
          </a:p>
          <a:p>
            <a:r>
              <a:rPr lang="en-US" altLang="zh-CN" sz="2000" dirty="0" smtClean="0">
                <a:solidFill>
                  <a:schemeClr val="bg1"/>
                </a:solidFill>
                <a:latin typeface="Ebrima" panose="02000000000000000000" pitchFamily="2" charset="0"/>
                <a:ea typeface="宋体" panose="02010600030101010101" pitchFamily="2" charset="-122"/>
                <a:cs typeface="Ebrima" panose="02000000000000000000" pitchFamily="2" charset="0"/>
              </a:rPr>
              <a:t>       </a:t>
            </a:r>
            <a:r>
              <a:rPr lang="zh-CN" altLang="en-US" sz="2000" dirty="0">
                <a:solidFill>
                  <a:schemeClr val="bg1"/>
                </a:solidFill>
                <a:latin typeface="Ebrima" panose="02000000000000000000" pitchFamily="2" charset="0"/>
                <a:ea typeface="宋体" panose="02010600030101010101" pitchFamily="2" charset="-122"/>
                <a:cs typeface="Ebrima" panose="02000000000000000000" pitchFamily="2" charset="0"/>
              </a:rPr>
              <a:t>这</a:t>
            </a:r>
            <a:r>
              <a:rPr lang="zh-CN" altLang="en-US" sz="2000" dirty="0" smtClean="0">
                <a:solidFill>
                  <a:schemeClr val="bg1"/>
                </a:solidFill>
                <a:latin typeface="Ebrima" panose="02000000000000000000" pitchFamily="2" charset="0"/>
                <a:ea typeface="宋体" panose="02010600030101010101" pitchFamily="2" charset="-122"/>
                <a:cs typeface="Ebrima" panose="02000000000000000000" pitchFamily="2" charset="0"/>
              </a:rPr>
              <a:t>次项目以后我们对三大框架理解的更加透彻，使用的也更熟练，这让我们都受益匪浅。</a:t>
            </a:r>
            <a:endParaRPr lang="en-US" altLang="zh-CN" sz="2000" dirty="0">
              <a:solidFill>
                <a:schemeClr val="bg1"/>
              </a:solidFill>
              <a:latin typeface="Ebrima" panose="02000000000000000000" pitchFamily="2" charset="0"/>
              <a:ea typeface="宋体" panose="02010600030101010101" pitchFamily="2" charset="-122"/>
              <a:cs typeface="Ebrima"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51865" y="1433195"/>
            <a:ext cx="7148195" cy="1432560"/>
          </a:xfrm>
          <a:prstGeom prst="rect">
            <a:avLst/>
          </a:prstGeom>
          <a:noFill/>
        </p:spPr>
        <p:txBody>
          <a:bodyPr wrap="square" rtlCol="0">
            <a:spAutoFit/>
          </a:bodyPr>
          <a:lstStyle/>
          <a:p>
            <a:r>
              <a:rPr lang="zh-CN" altLang="en-US" sz="4400" dirty="0" smtClean="0">
                <a:solidFill>
                  <a:schemeClr val="bg1"/>
                </a:solidFill>
                <a:latin typeface="Ebrima" panose="02000000000000000000" pitchFamily="2" charset="0"/>
                <a:ea typeface="Ebrima" panose="02000000000000000000" pitchFamily="2" charset="0"/>
                <a:cs typeface="Ebrima" panose="02000000000000000000" pitchFamily="2" charset="0"/>
              </a:rPr>
              <a:t>谢谢观看！</a:t>
            </a:r>
          </a:p>
          <a:p>
            <a:r>
              <a:rPr lang="en-US" altLang="zh-CN" sz="4400" dirty="0" smtClean="0">
                <a:solidFill>
                  <a:schemeClr val="bg1"/>
                </a:solidFill>
                <a:latin typeface="Ebrima" panose="02000000000000000000" pitchFamily="2" charset="0"/>
                <a:ea typeface="Ebrima" panose="02000000000000000000" pitchFamily="2" charset="0"/>
                <a:cs typeface="Ebrima" panose="02000000000000000000" pitchFamily="2" charset="0"/>
              </a:rPr>
              <a:t>	</a:t>
            </a:r>
          </a:p>
        </p:txBody>
      </p:sp>
    </p:spTree>
    <p:extLst>
      <p:ext uri="{BB962C8B-B14F-4D97-AF65-F5344CB8AC3E}">
        <p14:creationId xmlns:p14="http://schemas.microsoft.com/office/powerpoint/2010/main" val="2653140451"/>
      </p:ext>
    </p:extLst>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81589" y="0"/>
            <a:ext cx="1755195" cy="51435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1305145" y="0"/>
                </a:moveTo>
                <a:lnTo>
                  <a:pt x="1755195" y="0"/>
                </a:lnTo>
                <a:lnTo>
                  <a:pt x="1215135" y="5143500"/>
                </a:lnTo>
                <a:lnTo>
                  <a:pt x="0" y="5143500"/>
                </a:lnTo>
                <a:lnTo>
                  <a:pt x="130514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任意多边形 2"/>
          <p:cNvSpPr/>
          <p:nvPr/>
        </p:nvSpPr>
        <p:spPr>
          <a:xfrm>
            <a:off x="566555" y="0"/>
            <a:ext cx="1755195" cy="51435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 name="connsiteX0-31" fmla="*/ 1305145 w 1755195"/>
              <a:gd name="connsiteY0-32" fmla="*/ 0 h 5143500"/>
              <a:gd name="connsiteX1-33" fmla="*/ 1755195 w 1755195"/>
              <a:gd name="connsiteY1-34" fmla="*/ 0 h 5143500"/>
              <a:gd name="connsiteX2-35" fmla="*/ 945105 w 1755195"/>
              <a:gd name="connsiteY2-36" fmla="*/ 5143500 h 5143500"/>
              <a:gd name="connsiteX3-37" fmla="*/ 0 w 1755195"/>
              <a:gd name="connsiteY3-38" fmla="*/ 5143500 h 5143500"/>
              <a:gd name="connsiteX4-39" fmla="*/ 1305145 w 1755195"/>
              <a:gd name="connsiteY4-40" fmla="*/ 0 h 5143500"/>
              <a:gd name="connsiteX0-41" fmla="*/ 1305145 w 1980220"/>
              <a:gd name="connsiteY0-42" fmla="*/ 0 h 5143500"/>
              <a:gd name="connsiteX1-43" fmla="*/ 1980220 w 1980220"/>
              <a:gd name="connsiteY1-44" fmla="*/ 0 h 5143500"/>
              <a:gd name="connsiteX2-45" fmla="*/ 945105 w 1980220"/>
              <a:gd name="connsiteY2-46" fmla="*/ 5143500 h 5143500"/>
              <a:gd name="connsiteX3-47" fmla="*/ 0 w 1980220"/>
              <a:gd name="connsiteY3-48" fmla="*/ 5143500 h 5143500"/>
              <a:gd name="connsiteX4-49" fmla="*/ 1305145 w 1980220"/>
              <a:gd name="connsiteY4-50" fmla="*/ 0 h 5143500"/>
              <a:gd name="connsiteX0-51" fmla="*/ 1035116 w 1710191"/>
              <a:gd name="connsiteY0-52" fmla="*/ 0 h 5143500"/>
              <a:gd name="connsiteX1-53" fmla="*/ 1710191 w 1710191"/>
              <a:gd name="connsiteY1-54" fmla="*/ 0 h 5143500"/>
              <a:gd name="connsiteX2-55" fmla="*/ 675076 w 1710191"/>
              <a:gd name="connsiteY2-56" fmla="*/ 5143500 h 5143500"/>
              <a:gd name="connsiteX3-57" fmla="*/ 0 w 1710191"/>
              <a:gd name="connsiteY3-58" fmla="*/ 5143500 h 5143500"/>
              <a:gd name="connsiteX4-59" fmla="*/ 1035116 w 1710191"/>
              <a:gd name="connsiteY4-60" fmla="*/ 0 h 5143500"/>
              <a:gd name="connsiteX0-61" fmla="*/ 675075 w 1710191"/>
              <a:gd name="connsiteY0-62" fmla="*/ 0 h 5143500"/>
              <a:gd name="connsiteX1-63" fmla="*/ 1710191 w 1710191"/>
              <a:gd name="connsiteY1-64" fmla="*/ 0 h 5143500"/>
              <a:gd name="connsiteX2-65" fmla="*/ 675076 w 1710191"/>
              <a:gd name="connsiteY2-66" fmla="*/ 5143500 h 5143500"/>
              <a:gd name="connsiteX3-67" fmla="*/ 0 w 1710191"/>
              <a:gd name="connsiteY3-68" fmla="*/ 5143500 h 5143500"/>
              <a:gd name="connsiteX4-69" fmla="*/ 675075 w 1710191"/>
              <a:gd name="connsiteY4-70" fmla="*/ 0 h 5143500"/>
              <a:gd name="connsiteX0-71" fmla="*/ 675075 w 1755195"/>
              <a:gd name="connsiteY0-72" fmla="*/ 0 h 5143500"/>
              <a:gd name="connsiteX1-73" fmla="*/ 1755195 w 1755195"/>
              <a:gd name="connsiteY1-74" fmla="*/ 0 h 5143500"/>
              <a:gd name="connsiteX2-75" fmla="*/ 675076 w 1755195"/>
              <a:gd name="connsiteY2-76" fmla="*/ 5143500 h 5143500"/>
              <a:gd name="connsiteX3-77" fmla="*/ 0 w 1755195"/>
              <a:gd name="connsiteY3-78" fmla="*/ 5143500 h 5143500"/>
              <a:gd name="connsiteX4-79" fmla="*/ 675075 w 1755195"/>
              <a:gd name="connsiteY4-8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675075" y="0"/>
                </a:moveTo>
                <a:lnTo>
                  <a:pt x="1755195" y="0"/>
                </a:lnTo>
                <a:lnTo>
                  <a:pt x="675076" y="5143500"/>
                </a:lnTo>
                <a:lnTo>
                  <a:pt x="0" y="5143500"/>
                </a:lnTo>
                <a:lnTo>
                  <a:pt x="67507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TextBox 3"/>
          <p:cNvSpPr txBox="1"/>
          <p:nvPr/>
        </p:nvSpPr>
        <p:spPr>
          <a:xfrm>
            <a:off x="1826695" y="1792435"/>
            <a:ext cx="1305145" cy="1015663"/>
          </a:xfrm>
          <a:prstGeom prst="rect">
            <a:avLst/>
          </a:prstGeom>
          <a:noFill/>
        </p:spPr>
        <p:txBody>
          <a:bodyPr wrap="square" rtlCol="0">
            <a:spAutoFit/>
          </a:bodyPr>
          <a:lstStyle/>
          <a:p>
            <a:pPr algn="ctr"/>
            <a:r>
              <a:rPr lang="en-US" altLang="zh-CN" sz="6000" b="1" dirty="0" smtClean="0">
                <a:solidFill>
                  <a:srgbClr val="005688"/>
                </a:solidFill>
                <a:latin typeface="Ebrima" panose="02000000000000000000" pitchFamily="2" charset="0"/>
                <a:ea typeface="Ebrima" panose="02000000000000000000" pitchFamily="2" charset="0"/>
                <a:cs typeface="Ebrima" panose="02000000000000000000" pitchFamily="2" charset="0"/>
              </a:rPr>
              <a:t>0 </a:t>
            </a:r>
            <a:r>
              <a:rPr lang="en-US" altLang="zh-CN" sz="6000" b="1" dirty="0" smtClean="0">
                <a:solidFill>
                  <a:prstClr val="white"/>
                </a:solidFill>
                <a:latin typeface="Ebrima" panose="02000000000000000000" pitchFamily="2" charset="0"/>
                <a:ea typeface="Ebrima" panose="02000000000000000000" pitchFamily="2" charset="0"/>
                <a:cs typeface="Ebrima" panose="02000000000000000000" pitchFamily="2" charset="0"/>
              </a:rPr>
              <a:t>1</a:t>
            </a:r>
            <a:endParaRPr lang="zh-CN" altLang="en-US" sz="6000" b="1"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5" name="TextBox 4"/>
          <p:cNvSpPr txBox="1"/>
          <p:nvPr/>
        </p:nvSpPr>
        <p:spPr>
          <a:xfrm>
            <a:off x="3581400" y="1884769"/>
            <a:ext cx="4005935" cy="830997"/>
          </a:xfrm>
          <a:prstGeom prst="rect">
            <a:avLst/>
          </a:prstGeom>
          <a:noFill/>
        </p:spPr>
        <p:txBody>
          <a:bodyPr wrap="square" rtlCol="0">
            <a:spAutoFit/>
          </a:bodyPr>
          <a:lstStyle/>
          <a:p>
            <a:r>
              <a:rPr lang="zh-CN" altLang="en-US" sz="4800" b="1" dirty="0" smtClean="0">
                <a:solidFill>
                  <a:prstClr val="white"/>
                </a:solidFill>
                <a:latin typeface="Ebrima" panose="02000000000000000000" pitchFamily="2" charset="0"/>
                <a:ea typeface="Ebrima" panose="02000000000000000000" pitchFamily="2" charset="0"/>
                <a:cs typeface="Ebrima" panose="02000000000000000000" pitchFamily="2" charset="0"/>
              </a:rPr>
              <a:t>教务管理</a:t>
            </a:r>
          </a:p>
        </p:txBody>
      </p:sp>
      <p:sp>
        <p:nvSpPr>
          <p:cNvPr id="7" name="TextBox 6"/>
          <p:cNvSpPr txBox="1"/>
          <p:nvPr/>
        </p:nvSpPr>
        <p:spPr>
          <a:xfrm>
            <a:off x="3581400" y="2571750"/>
            <a:ext cx="5311775" cy="307777"/>
          </a:xfrm>
          <a:prstGeom prst="rect">
            <a:avLst/>
          </a:prstGeom>
          <a:noFill/>
        </p:spPr>
        <p:txBody>
          <a:bodyPr wrap="square" rtlCol="0">
            <a:spAutoFit/>
          </a:bodyPr>
          <a:lstStyle/>
          <a:p>
            <a:r>
              <a:rPr lang="en-US" altLang="zh-CN" sz="1400" dirty="0" smtClean="0">
                <a:solidFill>
                  <a:prstClr val="white"/>
                </a:solidFill>
                <a:latin typeface="Ebrima" panose="02000000000000000000" pitchFamily="2" charset="0"/>
                <a:ea typeface="Ebrima" panose="02000000000000000000" pitchFamily="2" charset="0"/>
                <a:cs typeface="Ebrima" panose="02000000000000000000" pitchFamily="2" charset="0"/>
              </a:rPr>
              <a:t>Age has reached the end of the beginning of a word.</a:t>
            </a:r>
            <a:endParaRPr lang="zh-CN" altLang="en-US" sz="1400"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6"/>
          <p:cNvGrpSpPr/>
          <p:nvPr/>
        </p:nvGrpSpPr>
        <p:grpSpPr>
          <a:xfrm>
            <a:off x="251520" y="227424"/>
            <a:ext cx="1970619" cy="400110"/>
            <a:chOff x="251520" y="227424"/>
            <a:chExt cx="1274107" cy="400110"/>
          </a:xfrm>
        </p:grpSpPr>
        <p:sp>
          <p:nvSpPr>
            <p:cNvPr id="2" name="任意多边形 1"/>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01</a:t>
              </a:r>
              <a:endParaRPr lang="zh-CN" altLang="en-US" sz="2000" b="1" i="1" dirty="0">
                <a:solidFill>
                  <a:srgbClr val="005688"/>
                </a:solidFill>
                <a:latin typeface="Ebrima" panose="02000000000000000000" pitchFamily="2" charset="0"/>
                <a:cs typeface="Ebrima" panose="02000000000000000000" pitchFamily="2" charset="0"/>
              </a:endParaRPr>
            </a:p>
          </p:txBody>
        </p:sp>
        <p:sp>
          <p:nvSpPr>
            <p:cNvPr id="5" name="TextBox 4"/>
            <p:cNvSpPr txBox="1"/>
            <p:nvPr/>
          </p:nvSpPr>
          <p:spPr>
            <a:xfrm>
              <a:off x="670532" y="227424"/>
              <a:ext cx="855095" cy="400110"/>
            </a:xfrm>
            <a:prstGeom prst="rect">
              <a:avLst/>
            </a:prstGeom>
            <a:noFill/>
          </p:spPr>
          <p:txBody>
            <a:bodyPr wrap="square" rtlCol="0">
              <a:spAutoFit/>
            </a:bodyPr>
            <a:lstStyle/>
            <a:p>
              <a:pPr algn="ctr"/>
              <a:r>
                <a:rPr lang="en-US" altLang="zh-CN" sz="2000" b="1" i="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ONE</a:t>
              </a:r>
              <a:endParaRPr lang="zh-CN" altLang="en-US" sz="2000" b="1" i="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grpSp>
      <p:grpSp>
        <p:nvGrpSpPr>
          <p:cNvPr id="4" name="组合 19"/>
          <p:cNvGrpSpPr/>
          <p:nvPr/>
        </p:nvGrpSpPr>
        <p:grpSpPr>
          <a:xfrm>
            <a:off x="0" y="915566"/>
            <a:ext cx="3223585" cy="586800"/>
            <a:chOff x="0" y="1354713"/>
            <a:chExt cx="3223585" cy="586800"/>
          </a:xfrm>
          <a:effectLst>
            <a:outerShdw blurRad="50800" dist="38100" dir="2700000" algn="tl" rotWithShape="0">
              <a:prstClr val="black">
                <a:alpha val="40000"/>
              </a:prstClr>
            </a:outerShdw>
          </a:effectLst>
        </p:grpSpPr>
        <p:sp>
          <p:nvSpPr>
            <p:cNvPr id="12" name="矩形 11"/>
            <p:cNvSpPr/>
            <p:nvPr/>
          </p:nvSpPr>
          <p:spPr>
            <a:xfrm>
              <a:off x="0" y="1356615"/>
              <a:ext cx="2906816" cy="584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5688"/>
                  </a:solidFill>
                </a:rPr>
                <a:t>使用技术</a:t>
              </a:r>
              <a:endParaRPr lang="zh-CN" altLang="en-US" sz="1400" b="1" dirty="0">
                <a:solidFill>
                  <a:srgbClr val="005688"/>
                </a:solidFill>
              </a:endParaRPr>
            </a:p>
          </p:txBody>
        </p:sp>
        <p:sp>
          <p:nvSpPr>
            <p:cNvPr id="13" name="椭圆 12"/>
            <p:cNvSpPr/>
            <p:nvPr/>
          </p:nvSpPr>
          <p:spPr>
            <a:xfrm>
              <a:off x="2636785" y="1354713"/>
              <a:ext cx="586800" cy="586800"/>
            </a:xfrm>
            <a:prstGeom prst="ellipse">
              <a:avLst/>
            </a:prstGeom>
            <a:solidFill>
              <a:srgbClr val="005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prstClr val="white"/>
                  </a:solidFill>
                  <a:latin typeface="Ebrima" panose="02000000000000000000" pitchFamily="2" charset="0"/>
                  <a:ea typeface="Ebrima" panose="02000000000000000000" pitchFamily="2" charset="0"/>
                  <a:cs typeface="Ebrima" panose="02000000000000000000" pitchFamily="2" charset="0"/>
                </a:rPr>
                <a:t>01</a:t>
              </a:r>
              <a:endParaRPr lang="zh-CN" altLang="en-US" sz="1200" dirty="0">
                <a:solidFill>
                  <a:prstClr val="white"/>
                </a:solidFill>
                <a:latin typeface="Ebrima" panose="02000000000000000000" pitchFamily="2" charset="0"/>
                <a:cs typeface="Ebrima" panose="02000000000000000000" pitchFamily="2" charset="0"/>
              </a:endParaRPr>
            </a:p>
          </p:txBody>
        </p:sp>
      </p:grpSp>
      <p:grpSp>
        <p:nvGrpSpPr>
          <p:cNvPr id="6" name="组合 20"/>
          <p:cNvGrpSpPr/>
          <p:nvPr/>
        </p:nvGrpSpPr>
        <p:grpSpPr>
          <a:xfrm>
            <a:off x="1" y="2139702"/>
            <a:ext cx="4168689" cy="586800"/>
            <a:chOff x="1" y="2571750"/>
            <a:chExt cx="4168689" cy="586800"/>
          </a:xfrm>
          <a:effectLst>
            <a:outerShdw blurRad="50800" dist="38100" dir="2700000" algn="tl" rotWithShape="0">
              <a:prstClr val="black">
                <a:alpha val="40000"/>
              </a:prstClr>
            </a:outerShdw>
          </a:effectLst>
        </p:grpSpPr>
        <p:sp>
          <p:nvSpPr>
            <p:cNvPr id="16" name="矩形 15"/>
            <p:cNvSpPr/>
            <p:nvPr/>
          </p:nvSpPr>
          <p:spPr>
            <a:xfrm>
              <a:off x="1" y="2571750"/>
              <a:ext cx="3851920" cy="584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5688"/>
                  </a:solidFill>
                </a:rPr>
                <a:t>实现的功能</a:t>
              </a:r>
              <a:endParaRPr lang="zh-CN" altLang="en-US" sz="1400" b="1" dirty="0">
                <a:solidFill>
                  <a:srgbClr val="005688"/>
                </a:solidFill>
              </a:endParaRPr>
            </a:p>
          </p:txBody>
        </p:sp>
        <p:sp>
          <p:nvSpPr>
            <p:cNvPr id="17" name="椭圆 16"/>
            <p:cNvSpPr/>
            <p:nvPr/>
          </p:nvSpPr>
          <p:spPr>
            <a:xfrm>
              <a:off x="3581890" y="2571750"/>
              <a:ext cx="586800" cy="586800"/>
            </a:xfrm>
            <a:prstGeom prst="ellipse">
              <a:avLst/>
            </a:prstGeom>
            <a:solidFill>
              <a:srgbClr val="005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prstClr val="white"/>
                  </a:solidFill>
                  <a:latin typeface="Ebrima" panose="02000000000000000000" pitchFamily="2" charset="0"/>
                  <a:ea typeface="Ebrima" panose="02000000000000000000" pitchFamily="2" charset="0"/>
                  <a:cs typeface="Ebrima" panose="02000000000000000000" pitchFamily="2" charset="0"/>
                </a:rPr>
                <a:t>02</a:t>
              </a:r>
              <a:endParaRPr lang="zh-CN" altLang="en-US" sz="1200" dirty="0">
                <a:solidFill>
                  <a:prstClr val="white"/>
                </a:solidFill>
                <a:latin typeface="Ebrima" panose="02000000000000000000" pitchFamily="2" charset="0"/>
                <a:cs typeface="Ebrima" panose="02000000000000000000" pitchFamily="2" charset="0"/>
              </a:endParaRPr>
            </a:p>
          </p:txBody>
        </p:sp>
      </p:grpSp>
      <p:sp>
        <p:nvSpPr>
          <p:cNvPr id="23" name="矩形 22"/>
          <p:cNvSpPr/>
          <p:nvPr/>
        </p:nvSpPr>
        <p:spPr>
          <a:xfrm>
            <a:off x="3291472" y="772244"/>
            <a:ext cx="5626320" cy="873444"/>
          </a:xfrm>
          <a:prstGeom prst="rect">
            <a:avLst/>
          </a:prstGeom>
        </p:spPr>
        <p:txBody>
          <a:bodyPr wrap="square">
            <a:spAutoFit/>
          </a:bodyPr>
          <a:lstStyle/>
          <a:p>
            <a:pPr>
              <a:lnSpc>
                <a:spcPct val="150000"/>
              </a:lnSpc>
            </a:pPr>
            <a:r>
              <a:rPr lang="en-US" altLang="zh-CN" b="1" dirty="0">
                <a:solidFill>
                  <a:prstClr val="white"/>
                </a:solidFill>
                <a:latin typeface="Ebrima" panose="02000000000000000000" pitchFamily="2" charset="0"/>
                <a:ea typeface="Ebrima" panose="02000000000000000000" pitchFamily="2" charset="0"/>
                <a:cs typeface="Ebrima" panose="02000000000000000000" pitchFamily="2" charset="0"/>
              </a:rPr>
              <a:t>SSH</a:t>
            </a:r>
            <a:r>
              <a:rPr lang="zh-CN" altLang="en-US" b="1" dirty="0">
                <a:solidFill>
                  <a:prstClr val="white"/>
                </a:solidFill>
                <a:latin typeface="Ebrima" panose="02000000000000000000" pitchFamily="2" charset="0"/>
                <a:ea typeface="Ebrima" panose="02000000000000000000" pitchFamily="2" charset="0"/>
                <a:cs typeface="Ebrima" panose="02000000000000000000" pitchFamily="2" charset="0"/>
              </a:rPr>
              <a:t>框架的</a:t>
            </a:r>
            <a:r>
              <a:rPr lang="en-US" altLang="zh-CN" b="1" dirty="0">
                <a:solidFill>
                  <a:prstClr val="white"/>
                </a:solidFill>
                <a:latin typeface="Ebrima" panose="02000000000000000000" pitchFamily="2" charset="0"/>
                <a:ea typeface="Ebrima" panose="02000000000000000000" pitchFamily="2" charset="0"/>
                <a:cs typeface="Ebrima" panose="02000000000000000000" pitchFamily="2" charset="0"/>
              </a:rPr>
              <a:t>struts2</a:t>
            </a:r>
            <a:r>
              <a:rPr lang="zh-CN" altLang="en-US" b="1" dirty="0">
                <a:solidFill>
                  <a:prstClr val="white"/>
                </a:solidFill>
                <a:latin typeface="Ebrima" panose="02000000000000000000" pitchFamily="2" charset="0"/>
                <a:ea typeface="Ebrima" panose="02000000000000000000" pitchFamily="2" charset="0"/>
                <a:cs typeface="Ebrima" panose="02000000000000000000" pitchFamily="2" charset="0"/>
              </a:rPr>
              <a:t>、</a:t>
            </a:r>
            <a:r>
              <a:rPr lang="en-US" altLang="zh-CN" b="1" dirty="0">
                <a:solidFill>
                  <a:prstClr val="white"/>
                </a:solidFill>
                <a:latin typeface="Ebrima" panose="02000000000000000000" pitchFamily="2" charset="0"/>
                <a:ea typeface="Ebrima" panose="02000000000000000000" pitchFamily="2" charset="0"/>
                <a:cs typeface="Ebrima" panose="02000000000000000000" pitchFamily="2" charset="0"/>
              </a:rPr>
              <a:t>hibernate</a:t>
            </a:r>
            <a:r>
              <a:rPr lang="zh-CN" altLang="en-US" b="1" dirty="0">
                <a:solidFill>
                  <a:prstClr val="white"/>
                </a:solidFill>
                <a:latin typeface="Ebrima" panose="02000000000000000000" pitchFamily="2" charset="0"/>
                <a:ea typeface="Ebrima" panose="02000000000000000000" pitchFamily="2" charset="0"/>
                <a:cs typeface="Ebrima" panose="02000000000000000000" pitchFamily="2" charset="0"/>
              </a:rPr>
              <a:t>、</a:t>
            </a:r>
            <a:r>
              <a:rPr lang="en-US" altLang="zh-CN" b="1" dirty="0">
                <a:solidFill>
                  <a:prstClr val="white"/>
                </a:solidFill>
                <a:latin typeface="Ebrima" panose="02000000000000000000" pitchFamily="2" charset="0"/>
                <a:ea typeface="Ebrima" panose="02000000000000000000" pitchFamily="2" charset="0"/>
                <a:cs typeface="Ebrima" panose="02000000000000000000" pitchFamily="2" charset="0"/>
              </a:rPr>
              <a:t>spring</a:t>
            </a:r>
            <a:r>
              <a:rPr lang="zh-CN" altLang="en-US" b="1" dirty="0">
                <a:solidFill>
                  <a:prstClr val="white"/>
                </a:solidFill>
                <a:latin typeface="Ebrima" panose="02000000000000000000" pitchFamily="2" charset="0"/>
                <a:ea typeface="Ebrima" panose="02000000000000000000" pitchFamily="2" charset="0"/>
                <a:cs typeface="Ebrima" panose="02000000000000000000" pitchFamily="2" charset="0"/>
              </a:rPr>
              <a:t>和</a:t>
            </a:r>
            <a:r>
              <a:rPr lang="en-US" altLang="zh-CN" b="1" dirty="0">
                <a:solidFill>
                  <a:prstClr val="white"/>
                </a:solidFill>
                <a:latin typeface="Ebrima" panose="02000000000000000000" pitchFamily="2" charset="0"/>
                <a:ea typeface="Ebrima" panose="02000000000000000000" pitchFamily="2" charset="0"/>
                <a:cs typeface="Ebrima" panose="02000000000000000000" pitchFamily="2" charset="0"/>
              </a:rPr>
              <a:t>easyui</a:t>
            </a:r>
            <a:r>
              <a:rPr lang="zh-CN" altLang="en-US" b="1" dirty="0">
                <a:solidFill>
                  <a:prstClr val="white"/>
                </a:solidFill>
                <a:latin typeface="Ebrima" panose="02000000000000000000" pitchFamily="2" charset="0"/>
                <a:ea typeface="Ebrima" panose="02000000000000000000" pitchFamily="2" charset="0"/>
                <a:cs typeface="Ebrima" panose="02000000000000000000" pitchFamily="2" charset="0"/>
              </a:rPr>
              <a:t>、</a:t>
            </a:r>
            <a:r>
              <a:rPr lang="en-US" altLang="zh-CN" b="1" dirty="0">
                <a:solidFill>
                  <a:prstClr val="white"/>
                </a:solidFill>
                <a:latin typeface="Ebrima" panose="02000000000000000000" pitchFamily="2" charset="0"/>
                <a:ea typeface="Ebrima" panose="02000000000000000000" pitchFamily="2" charset="0"/>
                <a:cs typeface="Ebrima" panose="02000000000000000000" pitchFamily="2" charset="0"/>
              </a:rPr>
              <a:t>json</a:t>
            </a:r>
            <a:endParaRPr lang="en-US" altLang="zh-CN" sz="1600" b="1" dirty="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24" name="矩形 23"/>
          <p:cNvSpPr/>
          <p:nvPr/>
        </p:nvSpPr>
        <p:spPr>
          <a:xfrm>
            <a:off x="1187624" y="3050832"/>
            <a:ext cx="5976664" cy="2739211"/>
          </a:xfrm>
          <a:prstGeom prst="rect">
            <a:avLst/>
          </a:prstGeom>
        </p:spPr>
        <p:txBody>
          <a:bodyPr wrap="square">
            <a:spAutoFit/>
          </a:bodyPr>
          <a:lstStyle/>
          <a:p>
            <a:r>
              <a:rPr lang="zh-CN" altLang="en-US" sz="2000" b="1" dirty="0" smtClean="0">
                <a:solidFill>
                  <a:prstClr val="white"/>
                </a:solidFill>
                <a:latin typeface="Ebrima" panose="02000000000000000000" pitchFamily="2" charset="0"/>
                <a:ea typeface="Ebrima" panose="02000000000000000000" pitchFamily="2" charset="0"/>
                <a:cs typeface="Ebrima" panose="02000000000000000000" pitchFamily="2" charset="0"/>
              </a:rPr>
              <a:t>教务管理模块中所以的增删改查，信息的分页</a:t>
            </a:r>
            <a:r>
              <a:rPr lang="zh-CN" altLang="en-US" sz="2000" b="1" dirty="0">
                <a:solidFill>
                  <a:prstClr val="white"/>
                </a:solidFill>
                <a:latin typeface="Ebrima" panose="02000000000000000000" pitchFamily="2" charset="0"/>
                <a:ea typeface="Ebrima" panose="02000000000000000000" pitchFamily="2" charset="0"/>
                <a:cs typeface="Ebrima" panose="02000000000000000000" pitchFamily="2" charset="0"/>
              </a:rPr>
              <a:t>显示。且学</a:t>
            </a:r>
            <a:r>
              <a:rPr lang="zh-CN" altLang="en-US" sz="2000" b="1" dirty="0" smtClean="0">
                <a:solidFill>
                  <a:prstClr val="white"/>
                </a:solidFill>
                <a:latin typeface="Ebrima" panose="02000000000000000000" pitchFamily="2" charset="0"/>
                <a:ea typeface="Ebrima" panose="02000000000000000000" pitchFamily="2" charset="0"/>
                <a:cs typeface="Ebrima" panose="02000000000000000000" pitchFamily="2" charset="0"/>
              </a:rPr>
              <a:t>期功能配置了每一个学期的课程。</a:t>
            </a:r>
            <a:r>
              <a:rPr lang="zh-CN" altLang="en-US" sz="2000" b="1" dirty="0">
                <a:solidFill>
                  <a:schemeClr val="bg1"/>
                </a:solidFill>
                <a:latin typeface="Ebrima" panose="02000000000000000000" pitchFamily="2" charset="0"/>
                <a:ea typeface="Ebrima" panose="02000000000000000000" pitchFamily="2" charset="0"/>
                <a:cs typeface="Ebrima" panose="02000000000000000000" pitchFamily="2" charset="0"/>
              </a:rPr>
              <a:t>课</a:t>
            </a:r>
            <a:r>
              <a:rPr lang="zh-CN" altLang="en-US" sz="2000" b="1" dirty="0" smtClean="0">
                <a:solidFill>
                  <a:schemeClr val="bg1"/>
                </a:solidFill>
                <a:latin typeface="Ebrima" panose="02000000000000000000" pitchFamily="2" charset="0"/>
                <a:ea typeface="Ebrima" panose="02000000000000000000" pitchFamily="2" charset="0"/>
                <a:cs typeface="Ebrima" panose="02000000000000000000" pitchFamily="2" charset="0"/>
              </a:rPr>
              <a:t>程功能添加相</a:t>
            </a:r>
            <a:r>
              <a:rPr lang="zh-CN" altLang="en-US" sz="2000" b="1" dirty="0">
                <a:solidFill>
                  <a:schemeClr val="bg1"/>
                </a:solidFill>
                <a:latin typeface="Ebrima" panose="02000000000000000000" pitchFamily="2" charset="0"/>
                <a:ea typeface="Ebrima" panose="02000000000000000000" pitchFamily="2" charset="0"/>
                <a:cs typeface="Ebrima" panose="02000000000000000000" pitchFamily="2" charset="0"/>
              </a:rPr>
              <a:t>关的权限控</a:t>
            </a:r>
            <a:r>
              <a:rPr lang="zh-CN" altLang="en-US" sz="2000" b="1" dirty="0" smtClean="0">
                <a:solidFill>
                  <a:schemeClr val="bg1"/>
                </a:solidFill>
                <a:latin typeface="Ebrima" panose="02000000000000000000" pitchFamily="2" charset="0"/>
                <a:ea typeface="Ebrima" panose="02000000000000000000" pitchFamily="2" charset="0"/>
                <a:cs typeface="Ebrima" panose="02000000000000000000" pitchFamily="2" charset="0"/>
              </a:rPr>
              <a:t>制。研讨会功能中可</a:t>
            </a:r>
            <a:r>
              <a:rPr lang="zh-CN" altLang="en-US" sz="2000" b="1" dirty="0">
                <a:solidFill>
                  <a:schemeClr val="bg1"/>
                </a:solidFill>
                <a:latin typeface="Ebrima" panose="02000000000000000000" pitchFamily="2" charset="0"/>
                <a:ea typeface="Ebrima" panose="02000000000000000000" pitchFamily="2" charset="0"/>
                <a:cs typeface="Ebrima" panose="02000000000000000000" pitchFamily="2" charset="0"/>
              </a:rPr>
              <a:t>以选取主持</a:t>
            </a:r>
            <a:r>
              <a:rPr lang="zh-CN" altLang="en-US" sz="2000" b="1" dirty="0" smtClean="0">
                <a:solidFill>
                  <a:schemeClr val="bg1"/>
                </a:solidFill>
                <a:latin typeface="Ebrima" panose="02000000000000000000" pitchFamily="2" charset="0"/>
                <a:ea typeface="Ebrima" panose="02000000000000000000" pitchFamily="2" charset="0"/>
                <a:cs typeface="Ebrima" panose="02000000000000000000" pitchFamily="2" charset="0"/>
              </a:rPr>
              <a:t>人与参与研讨会的人员。在课程进度功能中需</a:t>
            </a:r>
            <a:r>
              <a:rPr lang="zh-CN" altLang="en-US" sz="2000" b="1" dirty="0">
                <a:solidFill>
                  <a:schemeClr val="bg1"/>
                </a:solidFill>
                <a:latin typeface="Ebrima" panose="02000000000000000000" pitchFamily="2" charset="0"/>
                <a:ea typeface="Ebrima" panose="02000000000000000000" pitchFamily="2" charset="0"/>
                <a:cs typeface="Ebrima" panose="02000000000000000000" pitchFamily="2" charset="0"/>
              </a:rPr>
              <a:t>选择学期和班级后才能添加课程进</a:t>
            </a:r>
            <a:r>
              <a:rPr lang="zh-CN" altLang="en-US" sz="2000" b="1" dirty="0" smtClean="0">
                <a:solidFill>
                  <a:schemeClr val="bg1"/>
                </a:solidFill>
                <a:latin typeface="Ebrima" panose="02000000000000000000" pitchFamily="2" charset="0"/>
                <a:ea typeface="Ebrima" panose="02000000000000000000" pitchFamily="2" charset="0"/>
                <a:cs typeface="Ebrima" panose="02000000000000000000" pitchFamily="2" charset="0"/>
              </a:rPr>
              <a:t>度。</a:t>
            </a:r>
            <a:endParaRPr lang="en-US" altLang="zh-CN" sz="2000" b="1" dirty="0">
              <a:solidFill>
                <a:schemeClr val="bg1"/>
              </a:solidFill>
              <a:latin typeface="Ebrima" panose="02000000000000000000" pitchFamily="2" charset="0"/>
              <a:ea typeface="Ebrima" panose="02000000000000000000" pitchFamily="2" charset="0"/>
              <a:cs typeface="Ebrima" panose="02000000000000000000" pitchFamily="2" charset="0"/>
            </a:endParaRPr>
          </a:p>
          <a:p>
            <a:endParaRPr lang="zh-CN" altLang="en-US" sz="1600" b="1" dirty="0">
              <a:solidFill>
                <a:schemeClr val="bg1"/>
              </a:solidFill>
              <a:latin typeface="Ebrima" panose="02000000000000000000" pitchFamily="2" charset="0"/>
              <a:ea typeface="Ebrima" panose="02000000000000000000" pitchFamily="2" charset="0"/>
              <a:cs typeface="Ebrima" panose="02000000000000000000" pitchFamily="2" charset="0"/>
            </a:endParaRPr>
          </a:p>
          <a:p>
            <a:endParaRPr lang="en-US" altLang="zh-CN" sz="1600" b="1" dirty="0">
              <a:solidFill>
                <a:schemeClr val="bg1"/>
              </a:solidFill>
              <a:latin typeface="Ebrima" panose="02000000000000000000" pitchFamily="2" charset="0"/>
              <a:ea typeface="Ebrima" panose="02000000000000000000" pitchFamily="2" charset="0"/>
              <a:cs typeface="Ebrima" panose="02000000000000000000" pitchFamily="2" charset="0"/>
            </a:endParaRPr>
          </a:p>
          <a:p>
            <a:endParaRPr lang="zh-CN" altLang="en-US" sz="1600" b="1" dirty="0">
              <a:solidFill>
                <a:schemeClr val="bg1"/>
              </a:solidFill>
              <a:latin typeface="Ebrima" panose="02000000000000000000" pitchFamily="2" charset="0"/>
              <a:ea typeface="Ebrima" panose="02000000000000000000" pitchFamily="2" charset="0"/>
              <a:cs typeface="Ebrima" panose="02000000000000000000" pitchFamily="2" charset="0"/>
            </a:endParaRPr>
          </a:p>
          <a:p>
            <a:pPr>
              <a:lnSpc>
                <a:spcPct val="150000"/>
              </a:lnSpc>
            </a:pPr>
            <a:endParaRPr lang="en-US" altLang="zh-CN" sz="1600" b="1"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81589" y="0"/>
            <a:ext cx="1755195" cy="51435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1305145" y="0"/>
                </a:moveTo>
                <a:lnTo>
                  <a:pt x="1755195" y="0"/>
                </a:lnTo>
                <a:lnTo>
                  <a:pt x="1215135" y="5143500"/>
                </a:lnTo>
                <a:lnTo>
                  <a:pt x="0" y="5143500"/>
                </a:lnTo>
                <a:lnTo>
                  <a:pt x="130514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任意多边形 2"/>
          <p:cNvSpPr/>
          <p:nvPr/>
        </p:nvSpPr>
        <p:spPr>
          <a:xfrm>
            <a:off x="566555" y="0"/>
            <a:ext cx="1755195" cy="51435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 name="connsiteX0-31" fmla="*/ 1305145 w 1755195"/>
              <a:gd name="connsiteY0-32" fmla="*/ 0 h 5143500"/>
              <a:gd name="connsiteX1-33" fmla="*/ 1755195 w 1755195"/>
              <a:gd name="connsiteY1-34" fmla="*/ 0 h 5143500"/>
              <a:gd name="connsiteX2-35" fmla="*/ 945105 w 1755195"/>
              <a:gd name="connsiteY2-36" fmla="*/ 5143500 h 5143500"/>
              <a:gd name="connsiteX3-37" fmla="*/ 0 w 1755195"/>
              <a:gd name="connsiteY3-38" fmla="*/ 5143500 h 5143500"/>
              <a:gd name="connsiteX4-39" fmla="*/ 1305145 w 1755195"/>
              <a:gd name="connsiteY4-40" fmla="*/ 0 h 5143500"/>
              <a:gd name="connsiteX0-41" fmla="*/ 1305145 w 1980220"/>
              <a:gd name="connsiteY0-42" fmla="*/ 0 h 5143500"/>
              <a:gd name="connsiteX1-43" fmla="*/ 1980220 w 1980220"/>
              <a:gd name="connsiteY1-44" fmla="*/ 0 h 5143500"/>
              <a:gd name="connsiteX2-45" fmla="*/ 945105 w 1980220"/>
              <a:gd name="connsiteY2-46" fmla="*/ 5143500 h 5143500"/>
              <a:gd name="connsiteX3-47" fmla="*/ 0 w 1980220"/>
              <a:gd name="connsiteY3-48" fmla="*/ 5143500 h 5143500"/>
              <a:gd name="connsiteX4-49" fmla="*/ 1305145 w 1980220"/>
              <a:gd name="connsiteY4-50" fmla="*/ 0 h 5143500"/>
              <a:gd name="connsiteX0-51" fmla="*/ 1035116 w 1710191"/>
              <a:gd name="connsiteY0-52" fmla="*/ 0 h 5143500"/>
              <a:gd name="connsiteX1-53" fmla="*/ 1710191 w 1710191"/>
              <a:gd name="connsiteY1-54" fmla="*/ 0 h 5143500"/>
              <a:gd name="connsiteX2-55" fmla="*/ 675076 w 1710191"/>
              <a:gd name="connsiteY2-56" fmla="*/ 5143500 h 5143500"/>
              <a:gd name="connsiteX3-57" fmla="*/ 0 w 1710191"/>
              <a:gd name="connsiteY3-58" fmla="*/ 5143500 h 5143500"/>
              <a:gd name="connsiteX4-59" fmla="*/ 1035116 w 1710191"/>
              <a:gd name="connsiteY4-60" fmla="*/ 0 h 5143500"/>
              <a:gd name="connsiteX0-61" fmla="*/ 675075 w 1710191"/>
              <a:gd name="connsiteY0-62" fmla="*/ 0 h 5143500"/>
              <a:gd name="connsiteX1-63" fmla="*/ 1710191 w 1710191"/>
              <a:gd name="connsiteY1-64" fmla="*/ 0 h 5143500"/>
              <a:gd name="connsiteX2-65" fmla="*/ 675076 w 1710191"/>
              <a:gd name="connsiteY2-66" fmla="*/ 5143500 h 5143500"/>
              <a:gd name="connsiteX3-67" fmla="*/ 0 w 1710191"/>
              <a:gd name="connsiteY3-68" fmla="*/ 5143500 h 5143500"/>
              <a:gd name="connsiteX4-69" fmla="*/ 675075 w 1710191"/>
              <a:gd name="connsiteY4-70" fmla="*/ 0 h 5143500"/>
              <a:gd name="connsiteX0-71" fmla="*/ 675075 w 1755195"/>
              <a:gd name="connsiteY0-72" fmla="*/ 0 h 5143500"/>
              <a:gd name="connsiteX1-73" fmla="*/ 1755195 w 1755195"/>
              <a:gd name="connsiteY1-74" fmla="*/ 0 h 5143500"/>
              <a:gd name="connsiteX2-75" fmla="*/ 675076 w 1755195"/>
              <a:gd name="connsiteY2-76" fmla="*/ 5143500 h 5143500"/>
              <a:gd name="connsiteX3-77" fmla="*/ 0 w 1755195"/>
              <a:gd name="connsiteY3-78" fmla="*/ 5143500 h 5143500"/>
              <a:gd name="connsiteX4-79" fmla="*/ 675075 w 1755195"/>
              <a:gd name="connsiteY4-8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675075" y="0"/>
                </a:moveTo>
                <a:lnTo>
                  <a:pt x="1755195" y="0"/>
                </a:lnTo>
                <a:lnTo>
                  <a:pt x="675076" y="5143500"/>
                </a:lnTo>
                <a:lnTo>
                  <a:pt x="0" y="5143500"/>
                </a:lnTo>
                <a:lnTo>
                  <a:pt x="67507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TextBox 3"/>
          <p:cNvSpPr txBox="1"/>
          <p:nvPr/>
        </p:nvSpPr>
        <p:spPr>
          <a:xfrm>
            <a:off x="1781690" y="1802309"/>
            <a:ext cx="1305145" cy="1015663"/>
          </a:xfrm>
          <a:prstGeom prst="rect">
            <a:avLst/>
          </a:prstGeom>
          <a:noFill/>
        </p:spPr>
        <p:txBody>
          <a:bodyPr wrap="square" rtlCol="0">
            <a:spAutoFit/>
          </a:bodyPr>
          <a:lstStyle/>
          <a:p>
            <a:pPr algn="ctr"/>
            <a:r>
              <a:rPr lang="en-US" altLang="zh-CN" sz="6000" b="1" dirty="0" smtClean="0">
                <a:solidFill>
                  <a:srgbClr val="005688"/>
                </a:solidFill>
                <a:latin typeface="Ebrima" panose="02000000000000000000" pitchFamily="2" charset="0"/>
                <a:ea typeface="Ebrima" panose="02000000000000000000" pitchFamily="2" charset="0"/>
                <a:cs typeface="Ebrima" panose="02000000000000000000" pitchFamily="2" charset="0"/>
              </a:rPr>
              <a:t>0 </a:t>
            </a:r>
            <a:r>
              <a:rPr lang="en-US" altLang="zh-CN" sz="6000" b="1" dirty="0" smtClean="0">
                <a:solidFill>
                  <a:prstClr val="white"/>
                </a:solidFill>
                <a:latin typeface="Ebrima" panose="02000000000000000000" pitchFamily="2" charset="0"/>
                <a:ea typeface="Ebrima" panose="02000000000000000000" pitchFamily="2" charset="0"/>
                <a:cs typeface="Ebrima" panose="02000000000000000000" pitchFamily="2" charset="0"/>
              </a:rPr>
              <a:t>2</a:t>
            </a:r>
            <a:endParaRPr lang="zh-CN" altLang="en-US" sz="6000" b="1"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5" name="TextBox 4"/>
          <p:cNvSpPr txBox="1"/>
          <p:nvPr/>
        </p:nvSpPr>
        <p:spPr>
          <a:xfrm>
            <a:off x="3581400" y="1875768"/>
            <a:ext cx="4005935" cy="830997"/>
          </a:xfrm>
          <a:prstGeom prst="rect">
            <a:avLst/>
          </a:prstGeom>
          <a:noFill/>
        </p:spPr>
        <p:txBody>
          <a:bodyPr wrap="square" rtlCol="0">
            <a:spAutoFit/>
          </a:bodyPr>
          <a:lstStyle/>
          <a:p>
            <a:r>
              <a:rPr lang="zh-CN" altLang="en-US" sz="4800" b="1" dirty="0" smtClean="0">
                <a:solidFill>
                  <a:prstClr val="white"/>
                </a:solidFill>
                <a:latin typeface="Ebrima" panose="02000000000000000000" pitchFamily="2" charset="0"/>
                <a:ea typeface="Ebrima" panose="02000000000000000000" pitchFamily="2" charset="0"/>
                <a:cs typeface="Ebrima" panose="02000000000000000000" pitchFamily="2" charset="0"/>
              </a:rPr>
              <a:t>财务管理</a:t>
            </a:r>
          </a:p>
        </p:txBody>
      </p:sp>
      <p:sp>
        <p:nvSpPr>
          <p:cNvPr id="6" name="TextBox 5"/>
          <p:cNvSpPr txBox="1"/>
          <p:nvPr/>
        </p:nvSpPr>
        <p:spPr>
          <a:xfrm>
            <a:off x="3581400" y="2571750"/>
            <a:ext cx="5311775" cy="307777"/>
          </a:xfrm>
          <a:prstGeom prst="rect">
            <a:avLst/>
          </a:prstGeom>
          <a:noFill/>
        </p:spPr>
        <p:txBody>
          <a:bodyPr wrap="square" rtlCol="0">
            <a:spAutoFit/>
          </a:bodyPr>
          <a:lstStyle/>
          <a:p>
            <a:r>
              <a:rPr lang="en-US" altLang="zh-CN" sz="1400" dirty="0" smtClean="0">
                <a:solidFill>
                  <a:prstClr val="white"/>
                </a:solidFill>
                <a:latin typeface="Ebrima" panose="02000000000000000000" pitchFamily="2" charset="0"/>
                <a:ea typeface="Ebrima" panose="02000000000000000000" pitchFamily="2" charset="0"/>
                <a:cs typeface="Ebrima" panose="02000000000000000000" pitchFamily="2" charset="0"/>
              </a:rPr>
              <a:t>Age has reached the end of the beginning of a word.</a:t>
            </a:r>
            <a:endParaRPr lang="zh-CN" altLang="en-US" sz="1400"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1520" y="232723"/>
            <a:ext cx="2016224" cy="400110"/>
            <a:chOff x="251520" y="232723"/>
            <a:chExt cx="2016224" cy="400110"/>
          </a:xfrm>
        </p:grpSpPr>
        <p:sp>
          <p:nvSpPr>
            <p:cNvPr id="3" name="任意多边形 2"/>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02</a:t>
              </a:r>
              <a:endParaRPr lang="zh-CN" altLang="en-US" sz="2000" b="1" i="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746575" y="232723"/>
              <a:ext cx="1521169" cy="400110"/>
            </a:xfrm>
            <a:prstGeom prst="rect">
              <a:avLst/>
            </a:prstGeom>
            <a:noFill/>
          </p:spPr>
          <p:txBody>
            <a:bodyPr wrap="square" rtlCol="0">
              <a:spAutoFit/>
            </a:bodyPr>
            <a:lstStyle/>
            <a:p>
              <a:pPr algn="ctr"/>
              <a:r>
                <a:rPr lang="en-US" altLang="zh-CN" sz="2000" b="1" i="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TWO</a:t>
              </a:r>
              <a:endParaRPr lang="zh-CN" altLang="en-US" sz="2000" b="1" i="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grpSp>
      <p:sp>
        <p:nvSpPr>
          <p:cNvPr id="5" name="TextBox 4"/>
          <p:cNvSpPr txBox="1"/>
          <p:nvPr/>
        </p:nvSpPr>
        <p:spPr>
          <a:xfrm>
            <a:off x="-36512" y="1824607"/>
            <a:ext cx="3330575" cy="461665"/>
          </a:xfrm>
          <a:prstGeom prst="rect">
            <a:avLst/>
          </a:prstGeom>
          <a:noFill/>
        </p:spPr>
        <p:txBody>
          <a:bodyPr wrap="square" rtlCol="0">
            <a:spAutoFit/>
          </a:bodyPr>
          <a:lstStyle/>
          <a:p>
            <a:pPr algn="ctr"/>
            <a:r>
              <a:rPr lang="zh-CN" altLang="en-US" sz="2400" b="1" dirty="0" smtClean="0">
                <a:solidFill>
                  <a:prstClr val="white"/>
                </a:solidFill>
                <a:latin typeface="Ebrima" panose="02000000000000000000" pitchFamily="2" charset="0"/>
                <a:ea typeface="Ebrima" panose="02000000000000000000" pitchFamily="2" charset="0"/>
                <a:cs typeface="Ebrima" panose="02000000000000000000" pitchFamily="2" charset="0"/>
              </a:rPr>
              <a:t>使用技术</a:t>
            </a:r>
          </a:p>
        </p:txBody>
      </p:sp>
      <p:sp>
        <p:nvSpPr>
          <p:cNvPr id="6" name="矩形 5"/>
          <p:cNvSpPr/>
          <p:nvPr/>
        </p:nvSpPr>
        <p:spPr>
          <a:xfrm>
            <a:off x="-36512" y="2464548"/>
            <a:ext cx="3330575" cy="611258"/>
          </a:xfrm>
          <a:prstGeom prst="rect">
            <a:avLst/>
          </a:prstGeom>
        </p:spPr>
        <p:txBody>
          <a:bodyPr wrap="square">
            <a:spAutoFit/>
          </a:bodyPr>
          <a:lstStyle/>
          <a:p>
            <a:pPr>
              <a:lnSpc>
                <a:spcPct val="150000"/>
              </a:lnSpc>
            </a:pPr>
            <a:r>
              <a:rPr lang="en-US" altLang="zh-CN" sz="1200" b="1" dirty="0">
                <a:solidFill>
                  <a:prstClr val="white"/>
                </a:solidFill>
                <a:latin typeface="Ebrima" panose="02000000000000000000" pitchFamily="2" charset="0"/>
                <a:ea typeface="Ebrima" panose="02000000000000000000" pitchFamily="2" charset="0"/>
                <a:cs typeface="Ebrima" panose="02000000000000000000" pitchFamily="2" charset="0"/>
              </a:rPr>
              <a:t>SSH</a:t>
            </a:r>
            <a:r>
              <a:rPr lang="zh-CN" altLang="en-US" sz="1200" b="1" dirty="0">
                <a:solidFill>
                  <a:prstClr val="white"/>
                </a:solidFill>
                <a:latin typeface="Ebrima" panose="02000000000000000000" pitchFamily="2" charset="0"/>
                <a:ea typeface="Ebrima" panose="02000000000000000000" pitchFamily="2" charset="0"/>
                <a:cs typeface="Ebrima" panose="02000000000000000000" pitchFamily="2" charset="0"/>
              </a:rPr>
              <a:t>框架的</a:t>
            </a:r>
            <a:r>
              <a:rPr lang="en-US" altLang="zh-CN" sz="1200" b="1" dirty="0">
                <a:solidFill>
                  <a:prstClr val="white"/>
                </a:solidFill>
                <a:latin typeface="Ebrima" panose="02000000000000000000" pitchFamily="2" charset="0"/>
                <a:ea typeface="Ebrima" panose="02000000000000000000" pitchFamily="2" charset="0"/>
                <a:cs typeface="Ebrima" panose="02000000000000000000" pitchFamily="2" charset="0"/>
              </a:rPr>
              <a:t>struts2</a:t>
            </a:r>
            <a:r>
              <a:rPr lang="zh-CN" altLang="en-US" sz="1200" b="1" dirty="0">
                <a:solidFill>
                  <a:prstClr val="white"/>
                </a:solidFill>
                <a:latin typeface="Ebrima" panose="02000000000000000000" pitchFamily="2" charset="0"/>
                <a:ea typeface="Ebrima" panose="02000000000000000000" pitchFamily="2" charset="0"/>
                <a:cs typeface="Ebrima" panose="02000000000000000000" pitchFamily="2" charset="0"/>
              </a:rPr>
              <a:t>、</a:t>
            </a:r>
            <a:r>
              <a:rPr lang="en-US" altLang="zh-CN" sz="1200" b="1" dirty="0">
                <a:solidFill>
                  <a:prstClr val="white"/>
                </a:solidFill>
                <a:latin typeface="Ebrima" panose="02000000000000000000" pitchFamily="2" charset="0"/>
                <a:ea typeface="Ebrima" panose="02000000000000000000" pitchFamily="2" charset="0"/>
                <a:cs typeface="Ebrima" panose="02000000000000000000" pitchFamily="2" charset="0"/>
              </a:rPr>
              <a:t>hibernate</a:t>
            </a:r>
            <a:r>
              <a:rPr lang="zh-CN" altLang="en-US" sz="1200" b="1" dirty="0">
                <a:solidFill>
                  <a:prstClr val="white"/>
                </a:solidFill>
                <a:latin typeface="Ebrima" panose="02000000000000000000" pitchFamily="2" charset="0"/>
                <a:ea typeface="Ebrima" panose="02000000000000000000" pitchFamily="2" charset="0"/>
                <a:cs typeface="Ebrima" panose="02000000000000000000" pitchFamily="2" charset="0"/>
              </a:rPr>
              <a:t>、</a:t>
            </a:r>
            <a:r>
              <a:rPr lang="en-US" altLang="zh-CN" sz="1200" b="1" dirty="0">
                <a:solidFill>
                  <a:prstClr val="white"/>
                </a:solidFill>
                <a:latin typeface="Ebrima" panose="02000000000000000000" pitchFamily="2" charset="0"/>
                <a:ea typeface="Ebrima" panose="02000000000000000000" pitchFamily="2" charset="0"/>
                <a:cs typeface="Ebrima" panose="02000000000000000000" pitchFamily="2" charset="0"/>
              </a:rPr>
              <a:t>spring</a:t>
            </a:r>
            <a:r>
              <a:rPr lang="zh-CN" altLang="en-US" sz="1200" b="1" dirty="0">
                <a:solidFill>
                  <a:prstClr val="white"/>
                </a:solidFill>
                <a:latin typeface="Ebrima" panose="02000000000000000000" pitchFamily="2" charset="0"/>
                <a:ea typeface="Ebrima" panose="02000000000000000000" pitchFamily="2" charset="0"/>
                <a:cs typeface="Ebrima" panose="02000000000000000000" pitchFamily="2" charset="0"/>
              </a:rPr>
              <a:t>和</a:t>
            </a:r>
            <a:r>
              <a:rPr lang="en-US" altLang="zh-CN" sz="1200" b="1" dirty="0">
                <a:solidFill>
                  <a:prstClr val="white"/>
                </a:solidFill>
                <a:latin typeface="Ebrima" panose="02000000000000000000" pitchFamily="2" charset="0"/>
                <a:ea typeface="Ebrima" panose="02000000000000000000" pitchFamily="2" charset="0"/>
                <a:cs typeface="Ebrima" panose="02000000000000000000" pitchFamily="2" charset="0"/>
              </a:rPr>
              <a:t>easyui</a:t>
            </a:r>
            <a:r>
              <a:rPr lang="zh-CN" altLang="en-US" sz="1200" b="1" dirty="0">
                <a:solidFill>
                  <a:prstClr val="white"/>
                </a:solidFill>
                <a:latin typeface="Ebrima" panose="02000000000000000000" pitchFamily="2" charset="0"/>
                <a:ea typeface="Ebrima" panose="02000000000000000000" pitchFamily="2" charset="0"/>
                <a:cs typeface="Ebrima" panose="02000000000000000000" pitchFamily="2" charset="0"/>
              </a:rPr>
              <a:t>、</a:t>
            </a:r>
            <a:r>
              <a:rPr lang="en-US" altLang="zh-CN" sz="1200" b="1" dirty="0" smtClean="0">
                <a:solidFill>
                  <a:prstClr val="white"/>
                </a:solidFill>
                <a:latin typeface="Ebrima" panose="02000000000000000000" pitchFamily="2" charset="0"/>
                <a:ea typeface="Ebrima" panose="02000000000000000000" pitchFamily="2" charset="0"/>
                <a:cs typeface="Ebrima" panose="02000000000000000000" pitchFamily="2" charset="0"/>
              </a:rPr>
              <a:t>json</a:t>
            </a:r>
            <a:r>
              <a:rPr lang="zh-CN" altLang="en-US" sz="1200" b="1" dirty="0" smtClean="0">
                <a:solidFill>
                  <a:prstClr val="white"/>
                </a:solidFill>
                <a:latin typeface="Ebrima" panose="02000000000000000000" pitchFamily="2" charset="0"/>
                <a:ea typeface="Ebrima" panose="02000000000000000000" pitchFamily="2" charset="0"/>
                <a:cs typeface="Ebrima" panose="02000000000000000000" pitchFamily="2" charset="0"/>
              </a:rPr>
              <a:t>，</a:t>
            </a:r>
            <a:r>
              <a:rPr lang="en-US" altLang="zh-CN" sz="1200" b="1" dirty="0" smtClean="0">
                <a:solidFill>
                  <a:prstClr val="white"/>
                </a:solidFill>
                <a:latin typeface="Ebrima" panose="02000000000000000000" pitchFamily="2" charset="0"/>
                <a:ea typeface="Ebrima" panose="02000000000000000000" pitchFamily="2" charset="0"/>
                <a:cs typeface="Ebrima" panose="02000000000000000000" pitchFamily="2" charset="0"/>
              </a:rPr>
              <a:t>mysql</a:t>
            </a:r>
            <a:r>
              <a:rPr lang="zh-CN" altLang="en-US" sz="1200" b="1" dirty="0" smtClean="0">
                <a:solidFill>
                  <a:prstClr val="white"/>
                </a:solidFill>
                <a:latin typeface="Ebrima" panose="02000000000000000000" pitchFamily="2" charset="0"/>
                <a:ea typeface="Ebrima" panose="02000000000000000000" pitchFamily="2" charset="0"/>
                <a:cs typeface="Ebrima" panose="02000000000000000000" pitchFamily="2" charset="0"/>
              </a:rPr>
              <a:t>的</a:t>
            </a:r>
            <a:r>
              <a:rPr lang="en-US" altLang="zh-CN" sz="1200" b="1" dirty="0" smtClean="0">
                <a:solidFill>
                  <a:prstClr val="white"/>
                </a:solidFill>
                <a:latin typeface="Ebrima" panose="02000000000000000000" pitchFamily="2" charset="0"/>
                <a:ea typeface="Ebrima" panose="02000000000000000000" pitchFamily="2" charset="0"/>
                <a:cs typeface="Ebrima" panose="02000000000000000000" pitchFamily="2" charset="0"/>
              </a:rPr>
              <a:t>sum</a:t>
            </a:r>
            <a:r>
              <a:rPr lang="zh-CN" altLang="en-US" sz="1200" b="1" dirty="0" smtClean="0">
                <a:solidFill>
                  <a:prstClr val="white"/>
                </a:solidFill>
                <a:latin typeface="Ebrima" panose="02000000000000000000" pitchFamily="2" charset="0"/>
                <a:ea typeface="Ebrima" panose="02000000000000000000" pitchFamily="2" charset="0"/>
                <a:cs typeface="Ebrima" panose="02000000000000000000" pitchFamily="2" charset="0"/>
              </a:rPr>
              <a:t>函数</a:t>
            </a:r>
            <a:endParaRPr lang="en-US" altLang="zh-CN" sz="1100" b="1" dirty="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7" name="圆角矩形 6"/>
          <p:cNvSpPr/>
          <p:nvPr/>
        </p:nvSpPr>
        <p:spPr>
          <a:xfrm rot="5400000">
            <a:off x="1425906" y="2369473"/>
            <a:ext cx="4275965" cy="720080"/>
          </a:xfrm>
          <a:prstGeom prst="roundRect">
            <a:avLst>
              <a:gd name="adj" fmla="val 50000"/>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椭圆 7"/>
          <p:cNvSpPr/>
          <p:nvPr/>
        </p:nvSpPr>
        <p:spPr>
          <a:xfrm>
            <a:off x="3316361" y="77155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5688"/>
                </a:solidFill>
                <a:latin typeface="Ebrima" panose="02000000000000000000" pitchFamily="2" charset="0"/>
                <a:cs typeface="Ebrima" panose="02000000000000000000" pitchFamily="2" charset="0"/>
              </a:rPr>
              <a:t>实</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9" name="椭圆 8"/>
          <p:cNvSpPr/>
          <p:nvPr/>
        </p:nvSpPr>
        <p:spPr>
          <a:xfrm>
            <a:off x="3316361" y="419193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005688"/>
                </a:solidFill>
                <a:latin typeface="Ebrima" panose="02000000000000000000" pitchFamily="2" charset="0"/>
                <a:cs typeface="Ebrima" panose="02000000000000000000" pitchFamily="2" charset="0"/>
              </a:rPr>
              <a:t>能</a:t>
            </a:r>
          </a:p>
        </p:txBody>
      </p:sp>
      <p:sp>
        <p:nvSpPr>
          <p:cNvPr id="10" name="椭圆 9"/>
          <p:cNvSpPr/>
          <p:nvPr/>
        </p:nvSpPr>
        <p:spPr>
          <a:xfrm>
            <a:off x="3316361" y="3336835"/>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005688"/>
                </a:solidFill>
                <a:latin typeface="Ebrima" panose="02000000000000000000" pitchFamily="2" charset="0"/>
                <a:ea typeface="Ebrima" panose="02000000000000000000" pitchFamily="2" charset="0"/>
                <a:cs typeface="Ebrima" panose="02000000000000000000" pitchFamily="2" charset="0"/>
              </a:rPr>
              <a:t>功</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11" name="椭圆 10"/>
          <p:cNvSpPr/>
          <p:nvPr/>
        </p:nvSpPr>
        <p:spPr>
          <a:xfrm>
            <a:off x="3316361" y="2481740"/>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005688"/>
                </a:solidFill>
                <a:latin typeface="Ebrima" panose="02000000000000000000" pitchFamily="2" charset="0"/>
                <a:ea typeface="Ebrima" panose="02000000000000000000" pitchFamily="2" charset="0"/>
                <a:cs typeface="Ebrima" panose="02000000000000000000" pitchFamily="2" charset="0"/>
              </a:rPr>
              <a:t>的</a:t>
            </a:r>
            <a:endParaRPr lang="zh-CN" altLang="en-US" sz="2800" dirty="0">
              <a:solidFill>
                <a:srgbClr val="005688"/>
              </a:solidFill>
              <a:latin typeface="Ebrima" panose="02000000000000000000" pitchFamily="2" charset="0"/>
              <a:cs typeface="Ebrima" panose="02000000000000000000" pitchFamily="2" charset="0"/>
            </a:endParaRPr>
          </a:p>
        </p:txBody>
      </p:sp>
      <p:sp>
        <p:nvSpPr>
          <p:cNvPr id="12" name="椭圆 11"/>
          <p:cNvSpPr/>
          <p:nvPr/>
        </p:nvSpPr>
        <p:spPr>
          <a:xfrm>
            <a:off x="3316361" y="1626645"/>
            <a:ext cx="495055" cy="49505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005688"/>
                </a:solidFill>
              </a:rPr>
              <a:t>现</a:t>
            </a:r>
            <a:endParaRPr lang="zh-CN" altLang="en-US" sz="2800" dirty="0">
              <a:solidFill>
                <a:prstClr val="white"/>
              </a:solidFill>
            </a:endParaRPr>
          </a:p>
        </p:txBody>
      </p:sp>
      <p:sp>
        <p:nvSpPr>
          <p:cNvPr id="13" name="矩形 12"/>
          <p:cNvSpPr/>
          <p:nvPr/>
        </p:nvSpPr>
        <p:spPr>
          <a:xfrm>
            <a:off x="4205209" y="1491630"/>
            <a:ext cx="4572000" cy="2862322"/>
          </a:xfrm>
          <a:prstGeom prst="rect">
            <a:avLst/>
          </a:prstGeom>
        </p:spPr>
        <p:txBody>
          <a:bodyPr>
            <a:spAutoFit/>
          </a:bodyPr>
          <a:lstStyle/>
          <a:p>
            <a:pPr>
              <a:lnSpc>
                <a:spcPct val="150000"/>
              </a:lnSpc>
            </a:pPr>
            <a:r>
              <a:rPr lang="zh-CN" altLang="en-US" sz="2000" b="1" dirty="0" smtClean="0">
                <a:solidFill>
                  <a:prstClr val="white"/>
                </a:solidFill>
                <a:latin typeface="Ebrima" panose="02000000000000000000" pitchFamily="2" charset="0"/>
                <a:ea typeface="Ebrima" panose="02000000000000000000" pitchFamily="2" charset="0"/>
                <a:cs typeface="Ebrima" panose="02000000000000000000" pitchFamily="2" charset="0"/>
              </a:rPr>
              <a:t>实现财务管理模块中所有功能的增删</a:t>
            </a:r>
            <a:r>
              <a:rPr lang="zh-CN" altLang="en-US" sz="2000" b="1" dirty="0">
                <a:solidFill>
                  <a:prstClr val="white"/>
                </a:solidFill>
                <a:latin typeface="Ebrima" panose="02000000000000000000" pitchFamily="2" charset="0"/>
                <a:ea typeface="Ebrima" panose="02000000000000000000" pitchFamily="2" charset="0"/>
                <a:cs typeface="Ebrima" panose="02000000000000000000" pitchFamily="2" charset="0"/>
              </a:rPr>
              <a:t>改</a:t>
            </a:r>
            <a:r>
              <a:rPr lang="zh-CN" altLang="en-US" sz="2000" b="1" dirty="0" smtClean="0">
                <a:solidFill>
                  <a:prstClr val="white"/>
                </a:solidFill>
                <a:latin typeface="Ebrima" panose="02000000000000000000" pitchFamily="2" charset="0"/>
                <a:ea typeface="Ebrima" panose="02000000000000000000" pitchFamily="2" charset="0"/>
                <a:cs typeface="Ebrima" panose="02000000000000000000" pitchFamily="2" charset="0"/>
              </a:rPr>
              <a:t>查，信息的分页显示。收费需选取学生，并且可按学生姓名查询出学生并收费。实现了财务支出与收入信息的统计。工资发放功能中需取</a:t>
            </a:r>
            <a:r>
              <a:rPr lang="zh-CN" altLang="en-US" sz="2000" b="1" dirty="0">
                <a:solidFill>
                  <a:prstClr val="white"/>
                </a:solidFill>
                <a:latin typeface="Ebrima" panose="02000000000000000000" pitchFamily="2" charset="0"/>
                <a:ea typeface="Ebrima" panose="02000000000000000000" pitchFamily="2" charset="0"/>
                <a:cs typeface="Ebrima" panose="02000000000000000000" pitchFamily="2" charset="0"/>
              </a:rPr>
              <a:t>员工进行工资发放</a:t>
            </a:r>
            <a:endParaRPr lang="en-US" altLang="zh-CN" sz="2000" b="1" dirty="0">
              <a:solidFill>
                <a:prstClr val="white"/>
              </a:solidFill>
              <a:latin typeface="Ebrima" panose="02000000000000000000" pitchFamily="2" charset="0"/>
              <a:ea typeface="Ebrima" panose="02000000000000000000" pitchFamily="2" charset="0"/>
              <a:cs typeface="Ebrima" panose="02000000000000000000" pitchFamily="2" charset="0"/>
            </a:endParaRPr>
          </a:p>
          <a:p>
            <a:pPr>
              <a:lnSpc>
                <a:spcPct val="150000"/>
              </a:lnSpc>
            </a:pPr>
            <a:endParaRPr lang="en-US" altLang="zh-CN" sz="2000" b="1" dirty="0">
              <a:solidFill>
                <a:prstClr val="white"/>
              </a:solidFill>
              <a:latin typeface="Ebrima" panose="02000000000000000000" pitchFamily="2" charset="0"/>
              <a:ea typeface="Ebrima" panose="02000000000000000000" pitchFamily="2" charset="0"/>
              <a:cs typeface="Ebrima"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81589" y="0"/>
            <a:ext cx="1755195" cy="51435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1305145" y="0"/>
                </a:moveTo>
                <a:lnTo>
                  <a:pt x="1755195" y="0"/>
                </a:lnTo>
                <a:lnTo>
                  <a:pt x="1215135" y="5143500"/>
                </a:lnTo>
                <a:lnTo>
                  <a:pt x="0" y="5143500"/>
                </a:lnTo>
                <a:lnTo>
                  <a:pt x="130514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任意多边形 2"/>
          <p:cNvSpPr/>
          <p:nvPr/>
        </p:nvSpPr>
        <p:spPr>
          <a:xfrm>
            <a:off x="566555" y="0"/>
            <a:ext cx="1755195" cy="51435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 name="connsiteX0-31" fmla="*/ 1305145 w 1755195"/>
              <a:gd name="connsiteY0-32" fmla="*/ 0 h 5143500"/>
              <a:gd name="connsiteX1-33" fmla="*/ 1755195 w 1755195"/>
              <a:gd name="connsiteY1-34" fmla="*/ 0 h 5143500"/>
              <a:gd name="connsiteX2-35" fmla="*/ 945105 w 1755195"/>
              <a:gd name="connsiteY2-36" fmla="*/ 5143500 h 5143500"/>
              <a:gd name="connsiteX3-37" fmla="*/ 0 w 1755195"/>
              <a:gd name="connsiteY3-38" fmla="*/ 5143500 h 5143500"/>
              <a:gd name="connsiteX4-39" fmla="*/ 1305145 w 1755195"/>
              <a:gd name="connsiteY4-40" fmla="*/ 0 h 5143500"/>
              <a:gd name="connsiteX0-41" fmla="*/ 1305145 w 1980220"/>
              <a:gd name="connsiteY0-42" fmla="*/ 0 h 5143500"/>
              <a:gd name="connsiteX1-43" fmla="*/ 1980220 w 1980220"/>
              <a:gd name="connsiteY1-44" fmla="*/ 0 h 5143500"/>
              <a:gd name="connsiteX2-45" fmla="*/ 945105 w 1980220"/>
              <a:gd name="connsiteY2-46" fmla="*/ 5143500 h 5143500"/>
              <a:gd name="connsiteX3-47" fmla="*/ 0 w 1980220"/>
              <a:gd name="connsiteY3-48" fmla="*/ 5143500 h 5143500"/>
              <a:gd name="connsiteX4-49" fmla="*/ 1305145 w 1980220"/>
              <a:gd name="connsiteY4-50" fmla="*/ 0 h 5143500"/>
              <a:gd name="connsiteX0-51" fmla="*/ 1035116 w 1710191"/>
              <a:gd name="connsiteY0-52" fmla="*/ 0 h 5143500"/>
              <a:gd name="connsiteX1-53" fmla="*/ 1710191 w 1710191"/>
              <a:gd name="connsiteY1-54" fmla="*/ 0 h 5143500"/>
              <a:gd name="connsiteX2-55" fmla="*/ 675076 w 1710191"/>
              <a:gd name="connsiteY2-56" fmla="*/ 5143500 h 5143500"/>
              <a:gd name="connsiteX3-57" fmla="*/ 0 w 1710191"/>
              <a:gd name="connsiteY3-58" fmla="*/ 5143500 h 5143500"/>
              <a:gd name="connsiteX4-59" fmla="*/ 1035116 w 1710191"/>
              <a:gd name="connsiteY4-60" fmla="*/ 0 h 5143500"/>
              <a:gd name="connsiteX0-61" fmla="*/ 675075 w 1710191"/>
              <a:gd name="connsiteY0-62" fmla="*/ 0 h 5143500"/>
              <a:gd name="connsiteX1-63" fmla="*/ 1710191 w 1710191"/>
              <a:gd name="connsiteY1-64" fmla="*/ 0 h 5143500"/>
              <a:gd name="connsiteX2-65" fmla="*/ 675076 w 1710191"/>
              <a:gd name="connsiteY2-66" fmla="*/ 5143500 h 5143500"/>
              <a:gd name="connsiteX3-67" fmla="*/ 0 w 1710191"/>
              <a:gd name="connsiteY3-68" fmla="*/ 5143500 h 5143500"/>
              <a:gd name="connsiteX4-69" fmla="*/ 675075 w 1710191"/>
              <a:gd name="connsiteY4-70" fmla="*/ 0 h 5143500"/>
              <a:gd name="connsiteX0-71" fmla="*/ 675075 w 1755195"/>
              <a:gd name="connsiteY0-72" fmla="*/ 0 h 5143500"/>
              <a:gd name="connsiteX1-73" fmla="*/ 1755195 w 1755195"/>
              <a:gd name="connsiteY1-74" fmla="*/ 0 h 5143500"/>
              <a:gd name="connsiteX2-75" fmla="*/ 675076 w 1755195"/>
              <a:gd name="connsiteY2-76" fmla="*/ 5143500 h 5143500"/>
              <a:gd name="connsiteX3-77" fmla="*/ 0 w 1755195"/>
              <a:gd name="connsiteY3-78" fmla="*/ 5143500 h 5143500"/>
              <a:gd name="connsiteX4-79" fmla="*/ 675075 w 1755195"/>
              <a:gd name="connsiteY4-8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675075" y="0"/>
                </a:moveTo>
                <a:lnTo>
                  <a:pt x="1755195" y="0"/>
                </a:lnTo>
                <a:lnTo>
                  <a:pt x="675076" y="5143500"/>
                </a:lnTo>
                <a:lnTo>
                  <a:pt x="0" y="5143500"/>
                </a:lnTo>
                <a:lnTo>
                  <a:pt x="67507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TextBox 3"/>
          <p:cNvSpPr txBox="1"/>
          <p:nvPr/>
        </p:nvSpPr>
        <p:spPr>
          <a:xfrm>
            <a:off x="1781690" y="1802309"/>
            <a:ext cx="1305145" cy="1015663"/>
          </a:xfrm>
          <a:prstGeom prst="rect">
            <a:avLst/>
          </a:prstGeom>
          <a:noFill/>
        </p:spPr>
        <p:txBody>
          <a:bodyPr wrap="square" rtlCol="0">
            <a:spAutoFit/>
          </a:bodyPr>
          <a:lstStyle/>
          <a:p>
            <a:pPr algn="ctr"/>
            <a:r>
              <a:rPr lang="en-US" altLang="zh-CN" sz="6000" b="1" dirty="0" smtClean="0">
                <a:solidFill>
                  <a:srgbClr val="005688"/>
                </a:solidFill>
                <a:latin typeface="Ebrima" panose="02000000000000000000" pitchFamily="2" charset="0"/>
                <a:ea typeface="Ebrima" panose="02000000000000000000" pitchFamily="2" charset="0"/>
                <a:cs typeface="Ebrima" panose="02000000000000000000" pitchFamily="2" charset="0"/>
              </a:rPr>
              <a:t>0 </a:t>
            </a:r>
            <a:r>
              <a:rPr lang="en-US" altLang="zh-CN" sz="6000" b="1" dirty="0" smtClean="0">
                <a:solidFill>
                  <a:prstClr val="white"/>
                </a:solidFill>
                <a:latin typeface="Ebrima" panose="02000000000000000000" pitchFamily="2" charset="0"/>
                <a:ea typeface="Ebrima" panose="02000000000000000000" pitchFamily="2" charset="0"/>
                <a:cs typeface="Ebrima" panose="02000000000000000000" pitchFamily="2" charset="0"/>
              </a:rPr>
              <a:t>3</a:t>
            </a:r>
            <a:endParaRPr lang="zh-CN" altLang="en-US" sz="6000" b="1"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5" name="TextBox 4"/>
          <p:cNvSpPr txBox="1"/>
          <p:nvPr/>
        </p:nvSpPr>
        <p:spPr>
          <a:xfrm>
            <a:off x="3581400" y="1875768"/>
            <a:ext cx="4005935" cy="830997"/>
          </a:xfrm>
          <a:prstGeom prst="rect">
            <a:avLst/>
          </a:prstGeom>
          <a:noFill/>
        </p:spPr>
        <p:txBody>
          <a:bodyPr wrap="square" rtlCol="0">
            <a:spAutoFit/>
          </a:bodyPr>
          <a:lstStyle/>
          <a:p>
            <a:r>
              <a:rPr lang="zh-CN" altLang="en-US" sz="4800" b="1" dirty="0" smtClean="0">
                <a:solidFill>
                  <a:prstClr val="white"/>
                </a:solidFill>
                <a:latin typeface="Ebrima" panose="02000000000000000000" pitchFamily="2" charset="0"/>
                <a:ea typeface="Ebrima" panose="02000000000000000000" pitchFamily="2" charset="0"/>
                <a:cs typeface="Ebrima" panose="02000000000000000000" pitchFamily="2" charset="0"/>
              </a:rPr>
              <a:t>学生管理</a:t>
            </a:r>
          </a:p>
        </p:txBody>
      </p:sp>
      <p:sp>
        <p:nvSpPr>
          <p:cNvPr id="6" name="TextBox 5"/>
          <p:cNvSpPr txBox="1"/>
          <p:nvPr/>
        </p:nvSpPr>
        <p:spPr>
          <a:xfrm>
            <a:off x="3581400" y="2571750"/>
            <a:ext cx="5311775" cy="307777"/>
          </a:xfrm>
          <a:prstGeom prst="rect">
            <a:avLst/>
          </a:prstGeom>
          <a:noFill/>
        </p:spPr>
        <p:txBody>
          <a:bodyPr wrap="square" rtlCol="0">
            <a:spAutoFit/>
          </a:bodyPr>
          <a:lstStyle/>
          <a:p>
            <a:r>
              <a:rPr lang="en-US" altLang="zh-CN" sz="1400" dirty="0" smtClean="0">
                <a:solidFill>
                  <a:prstClr val="white"/>
                </a:solidFill>
                <a:latin typeface="Ebrima" panose="02000000000000000000" pitchFamily="2" charset="0"/>
                <a:ea typeface="Ebrima" panose="02000000000000000000" pitchFamily="2" charset="0"/>
                <a:cs typeface="Ebrima" panose="02000000000000000000" pitchFamily="2" charset="0"/>
              </a:rPr>
              <a:t>Age has reached the end of the beginning of a word.</a:t>
            </a:r>
            <a:endParaRPr lang="zh-CN" altLang="en-US" sz="1400"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1520" y="232723"/>
            <a:ext cx="1350150" cy="400110"/>
            <a:chOff x="251520" y="232723"/>
            <a:chExt cx="1350150" cy="400110"/>
          </a:xfrm>
        </p:grpSpPr>
        <p:sp>
          <p:nvSpPr>
            <p:cNvPr id="3" name="任意多边形 2"/>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01</a:t>
              </a:r>
              <a:endParaRPr lang="zh-CN" altLang="en-US" sz="2000" b="1" i="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746575" y="232723"/>
              <a:ext cx="855095" cy="400110"/>
            </a:xfrm>
            <a:prstGeom prst="rect">
              <a:avLst/>
            </a:prstGeom>
            <a:noFill/>
          </p:spPr>
          <p:txBody>
            <a:bodyPr wrap="square" rtlCol="0">
              <a:spAutoFit/>
            </a:bodyPr>
            <a:lstStyle/>
            <a:p>
              <a:pPr algn="ctr"/>
              <a:r>
                <a:rPr lang="en-US" altLang="zh-CN" sz="2000" b="1" i="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ONE</a:t>
              </a:r>
              <a:endParaRPr lang="zh-CN" altLang="en-US" sz="2000" b="1" i="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grpSp>
      <p:grpSp>
        <p:nvGrpSpPr>
          <p:cNvPr id="8" name="组合 7"/>
          <p:cNvGrpSpPr/>
          <p:nvPr/>
        </p:nvGrpSpPr>
        <p:grpSpPr>
          <a:xfrm>
            <a:off x="2455362" y="1536635"/>
            <a:ext cx="3340774" cy="3123347"/>
            <a:chOff x="791090" y="1176595"/>
            <a:chExt cx="2790310" cy="2790310"/>
          </a:xfrm>
        </p:grpSpPr>
        <p:sp>
          <p:nvSpPr>
            <p:cNvPr id="5" name="菱形 4"/>
            <p:cNvSpPr/>
            <p:nvPr/>
          </p:nvSpPr>
          <p:spPr>
            <a:xfrm>
              <a:off x="791090" y="1176595"/>
              <a:ext cx="2790310" cy="279031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endParaRPr>
            </a:p>
          </p:txBody>
        </p:sp>
        <p:sp>
          <p:nvSpPr>
            <p:cNvPr id="6" name="任意多边形 5"/>
            <p:cNvSpPr/>
            <p:nvPr/>
          </p:nvSpPr>
          <p:spPr>
            <a:xfrm rot="2700000">
              <a:off x="1046749" y="2028949"/>
              <a:ext cx="1035283" cy="1035283"/>
            </a:xfrm>
            <a:custGeom>
              <a:avLst/>
              <a:gdLst>
                <a:gd name="connsiteX0" fmla="*/ 0 w 1035283"/>
                <a:gd name="connsiteY0" fmla="*/ 1035283 h 1035283"/>
                <a:gd name="connsiteX1" fmla="*/ 0 w 1035283"/>
                <a:gd name="connsiteY1" fmla="*/ 0 h 1035283"/>
                <a:gd name="connsiteX2" fmla="*/ 1035283 w 1035283"/>
                <a:gd name="connsiteY2" fmla="*/ 1035283 h 1035283"/>
                <a:gd name="connsiteX3" fmla="*/ 0 w 1035283"/>
                <a:gd name="connsiteY3" fmla="*/ 1035283 h 1035283"/>
              </a:gdLst>
              <a:ahLst/>
              <a:cxnLst>
                <a:cxn ang="0">
                  <a:pos x="connsiteX0" y="connsiteY0"/>
                </a:cxn>
                <a:cxn ang="0">
                  <a:pos x="connsiteX1" y="connsiteY1"/>
                </a:cxn>
                <a:cxn ang="0">
                  <a:pos x="connsiteX2" y="connsiteY2"/>
                </a:cxn>
                <a:cxn ang="0">
                  <a:pos x="connsiteX3" y="connsiteY3"/>
                </a:cxn>
              </a:cxnLst>
              <a:rect l="l" t="t" r="r" b="b"/>
              <a:pathLst>
                <a:path w="1035283" h="1035283">
                  <a:moveTo>
                    <a:pt x="0" y="1035283"/>
                  </a:moveTo>
                  <a:lnTo>
                    <a:pt x="0" y="0"/>
                  </a:lnTo>
                  <a:lnTo>
                    <a:pt x="1035283" y="1035283"/>
                  </a:lnTo>
                  <a:lnTo>
                    <a:pt x="0" y="103528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直角三角形 6"/>
            <p:cNvSpPr/>
            <p:nvPr/>
          </p:nvSpPr>
          <p:spPr>
            <a:xfrm rot="18900000" flipH="1">
              <a:off x="2276579" y="2038047"/>
              <a:ext cx="1035283" cy="1035283"/>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 name="矩形 9"/>
          <p:cNvSpPr/>
          <p:nvPr/>
        </p:nvSpPr>
        <p:spPr>
          <a:xfrm>
            <a:off x="3077278" y="744547"/>
            <a:ext cx="2037737" cy="646331"/>
          </a:xfrm>
          <a:prstGeom prst="rect">
            <a:avLst/>
          </a:prstGeom>
        </p:spPr>
        <p:txBody>
          <a:bodyPr wrap="none">
            <a:spAutoFit/>
          </a:bodyPr>
          <a:lstStyle/>
          <a:p>
            <a:pPr algn="ctr"/>
            <a:r>
              <a:rPr lang="zh-CN" altLang="en-US" sz="3600" b="1" dirty="0">
                <a:solidFill>
                  <a:prstClr val="white"/>
                </a:solidFill>
                <a:latin typeface="Ebrima" panose="02000000000000000000" pitchFamily="2" charset="0"/>
                <a:ea typeface="Ebrima" panose="02000000000000000000" pitchFamily="2" charset="0"/>
                <a:cs typeface="Ebrima" panose="02000000000000000000" pitchFamily="2" charset="0"/>
              </a:rPr>
              <a:t>使用技术</a:t>
            </a:r>
          </a:p>
        </p:txBody>
      </p:sp>
      <p:sp>
        <p:nvSpPr>
          <p:cNvPr id="12" name="文本框 11"/>
          <p:cNvSpPr txBox="1"/>
          <p:nvPr/>
        </p:nvSpPr>
        <p:spPr>
          <a:xfrm>
            <a:off x="3621693" y="2328723"/>
            <a:ext cx="1008111" cy="1600438"/>
          </a:xfrm>
          <a:prstGeom prst="rect">
            <a:avLst/>
          </a:prstGeom>
          <a:noFill/>
        </p:spPr>
        <p:txBody>
          <a:bodyPr wrap="square" rtlCol="0">
            <a:spAutoFit/>
          </a:bodyPr>
          <a:lstStyle/>
          <a:p>
            <a:r>
              <a:rPr lang="en-US" altLang="zh-CN" sz="1400" b="1" dirty="0">
                <a:solidFill>
                  <a:prstClr val="white"/>
                </a:solidFill>
                <a:latin typeface="Ebrima" panose="02000000000000000000" pitchFamily="2" charset="0"/>
                <a:ea typeface="Ebrima" panose="02000000000000000000" pitchFamily="2" charset="0"/>
                <a:cs typeface="Ebrima" panose="02000000000000000000" pitchFamily="2" charset="0"/>
              </a:rPr>
              <a:t>SSH</a:t>
            </a:r>
            <a:r>
              <a:rPr lang="zh-CN" altLang="en-US" sz="1400" b="1" dirty="0">
                <a:solidFill>
                  <a:prstClr val="white"/>
                </a:solidFill>
                <a:latin typeface="Ebrima" panose="02000000000000000000" pitchFamily="2" charset="0"/>
                <a:ea typeface="Ebrima" panose="02000000000000000000" pitchFamily="2" charset="0"/>
                <a:cs typeface="Ebrima" panose="02000000000000000000" pitchFamily="2" charset="0"/>
              </a:rPr>
              <a:t>框架的</a:t>
            </a:r>
            <a:r>
              <a:rPr lang="en-US" altLang="zh-CN" sz="1400" b="1" dirty="0">
                <a:solidFill>
                  <a:prstClr val="white"/>
                </a:solidFill>
                <a:latin typeface="Ebrima" panose="02000000000000000000" pitchFamily="2" charset="0"/>
                <a:ea typeface="Ebrima" panose="02000000000000000000" pitchFamily="2" charset="0"/>
                <a:cs typeface="Ebrima" panose="02000000000000000000" pitchFamily="2" charset="0"/>
              </a:rPr>
              <a:t>struts2</a:t>
            </a:r>
            <a:r>
              <a:rPr lang="zh-CN" altLang="en-US" sz="1400" b="1" dirty="0">
                <a:solidFill>
                  <a:prstClr val="white"/>
                </a:solidFill>
                <a:latin typeface="Ebrima" panose="02000000000000000000" pitchFamily="2" charset="0"/>
                <a:ea typeface="Ebrima" panose="02000000000000000000" pitchFamily="2" charset="0"/>
                <a:cs typeface="Ebrima" panose="02000000000000000000" pitchFamily="2" charset="0"/>
              </a:rPr>
              <a:t>、</a:t>
            </a:r>
            <a:r>
              <a:rPr lang="en-US" altLang="zh-CN" sz="1400" b="1" dirty="0">
                <a:solidFill>
                  <a:prstClr val="white"/>
                </a:solidFill>
                <a:latin typeface="Ebrima" panose="02000000000000000000" pitchFamily="2" charset="0"/>
                <a:ea typeface="Ebrima" panose="02000000000000000000" pitchFamily="2" charset="0"/>
                <a:cs typeface="Ebrima" panose="02000000000000000000" pitchFamily="2" charset="0"/>
              </a:rPr>
              <a:t>hibernate</a:t>
            </a:r>
            <a:r>
              <a:rPr lang="zh-CN" altLang="en-US" sz="1400" b="1" dirty="0">
                <a:solidFill>
                  <a:prstClr val="white"/>
                </a:solidFill>
                <a:latin typeface="Ebrima" panose="02000000000000000000" pitchFamily="2" charset="0"/>
                <a:ea typeface="Ebrima" panose="02000000000000000000" pitchFamily="2" charset="0"/>
                <a:cs typeface="Ebrima" panose="02000000000000000000" pitchFamily="2" charset="0"/>
              </a:rPr>
              <a:t>、</a:t>
            </a:r>
            <a:r>
              <a:rPr lang="en-US" altLang="zh-CN" sz="1400" b="1" dirty="0">
                <a:solidFill>
                  <a:prstClr val="white"/>
                </a:solidFill>
                <a:latin typeface="Ebrima" panose="02000000000000000000" pitchFamily="2" charset="0"/>
                <a:ea typeface="Ebrima" panose="02000000000000000000" pitchFamily="2" charset="0"/>
                <a:cs typeface="Ebrima" panose="02000000000000000000" pitchFamily="2" charset="0"/>
              </a:rPr>
              <a:t>spring</a:t>
            </a:r>
            <a:r>
              <a:rPr lang="zh-CN" altLang="en-US" sz="1400" b="1" dirty="0">
                <a:solidFill>
                  <a:prstClr val="white"/>
                </a:solidFill>
                <a:latin typeface="Ebrima" panose="02000000000000000000" pitchFamily="2" charset="0"/>
                <a:ea typeface="Ebrima" panose="02000000000000000000" pitchFamily="2" charset="0"/>
                <a:cs typeface="Ebrima" panose="02000000000000000000" pitchFamily="2" charset="0"/>
              </a:rPr>
              <a:t>和</a:t>
            </a:r>
            <a:r>
              <a:rPr lang="en-US" altLang="zh-CN" sz="1400" b="1" dirty="0">
                <a:solidFill>
                  <a:prstClr val="white"/>
                </a:solidFill>
                <a:latin typeface="Ebrima" panose="02000000000000000000" pitchFamily="2" charset="0"/>
                <a:ea typeface="Ebrima" panose="02000000000000000000" pitchFamily="2" charset="0"/>
                <a:cs typeface="Ebrima" panose="02000000000000000000" pitchFamily="2" charset="0"/>
              </a:rPr>
              <a:t>easyui</a:t>
            </a:r>
            <a:r>
              <a:rPr lang="zh-CN" altLang="en-US" sz="1400" b="1" dirty="0">
                <a:solidFill>
                  <a:prstClr val="white"/>
                </a:solidFill>
                <a:latin typeface="Ebrima" panose="02000000000000000000" pitchFamily="2" charset="0"/>
                <a:ea typeface="Ebrima" panose="02000000000000000000" pitchFamily="2" charset="0"/>
                <a:cs typeface="Ebrima" panose="02000000000000000000" pitchFamily="2" charset="0"/>
              </a:rPr>
              <a:t>、</a:t>
            </a:r>
            <a:r>
              <a:rPr lang="en-US" altLang="zh-CN" sz="1400" b="1" dirty="0" smtClean="0">
                <a:solidFill>
                  <a:prstClr val="white"/>
                </a:solidFill>
                <a:latin typeface="Ebrima" panose="02000000000000000000" pitchFamily="2" charset="0"/>
                <a:ea typeface="Ebrima" panose="02000000000000000000" pitchFamily="2" charset="0"/>
                <a:cs typeface="Ebrima" panose="02000000000000000000" pitchFamily="2" charset="0"/>
              </a:rPr>
              <a:t>json</a:t>
            </a:r>
            <a:endParaRPr lang="en-US" altLang="zh-CN" sz="1200" b="1" dirty="0">
              <a:solidFill>
                <a:prstClr val="white"/>
              </a:solidFill>
              <a:latin typeface="Ebrima" panose="02000000000000000000" pitchFamily="2" charset="0"/>
              <a:ea typeface="Ebrima" panose="02000000000000000000" pitchFamily="2" charset="0"/>
              <a:cs typeface="Ebrima" panose="02000000000000000000" pitchFamily="2" charset="0"/>
            </a:endParaRPr>
          </a:p>
          <a:p>
            <a:endParaRPr lang="zh-CN" altLang="en-US" sz="1400"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1520" y="232723"/>
            <a:ext cx="1350150" cy="400110"/>
            <a:chOff x="251520" y="232723"/>
            <a:chExt cx="1350150" cy="400110"/>
          </a:xfrm>
        </p:grpSpPr>
        <p:sp>
          <p:nvSpPr>
            <p:cNvPr id="3" name="任意多边形 2"/>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01</a:t>
              </a:r>
              <a:endParaRPr lang="zh-CN" altLang="en-US" sz="2000" b="1" i="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746575" y="232723"/>
              <a:ext cx="855095" cy="400110"/>
            </a:xfrm>
            <a:prstGeom prst="rect">
              <a:avLst/>
            </a:prstGeom>
            <a:noFill/>
          </p:spPr>
          <p:txBody>
            <a:bodyPr wrap="square" rtlCol="0">
              <a:spAutoFit/>
            </a:bodyPr>
            <a:lstStyle/>
            <a:p>
              <a:pPr algn="ctr"/>
              <a:r>
                <a:rPr lang="en-US" altLang="zh-CN" sz="2000" b="1" i="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ONE</a:t>
              </a:r>
              <a:endParaRPr lang="zh-CN" altLang="en-US" sz="2000" b="1" i="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grpSp>
      <p:sp>
        <p:nvSpPr>
          <p:cNvPr id="10" name="矩形 9"/>
          <p:cNvSpPr/>
          <p:nvPr/>
        </p:nvSpPr>
        <p:spPr>
          <a:xfrm>
            <a:off x="2845644" y="267494"/>
            <a:ext cx="2501006" cy="646331"/>
          </a:xfrm>
          <a:prstGeom prst="rect">
            <a:avLst/>
          </a:prstGeom>
        </p:spPr>
        <p:txBody>
          <a:bodyPr wrap="none">
            <a:spAutoFit/>
          </a:bodyPr>
          <a:lstStyle/>
          <a:p>
            <a:pPr algn="ctr"/>
            <a:r>
              <a:rPr lang="zh-CN" altLang="en-US" sz="3600" b="1" dirty="0" smtClean="0">
                <a:solidFill>
                  <a:prstClr val="white"/>
                </a:solidFill>
                <a:latin typeface="Ebrima" panose="02000000000000000000" pitchFamily="2" charset="0"/>
                <a:ea typeface="Ebrima" panose="02000000000000000000" pitchFamily="2" charset="0"/>
                <a:cs typeface="Ebrima" panose="02000000000000000000" pitchFamily="2" charset="0"/>
              </a:rPr>
              <a:t>实现的功能</a:t>
            </a:r>
            <a:endParaRPr lang="zh-CN" altLang="en-US" sz="3600" b="1" dirty="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11" name="矩形 10"/>
          <p:cNvSpPr/>
          <p:nvPr/>
        </p:nvSpPr>
        <p:spPr>
          <a:xfrm>
            <a:off x="467544" y="1059582"/>
            <a:ext cx="8280920" cy="5032147"/>
          </a:xfrm>
          <a:prstGeom prst="rect">
            <a:avLst/>
          </a:prstGeom>
        </p:spPr>
        <p:txBody>
          <a:bodyPr wrap="square">
            <a:spAutoFit/>
          </a:bodyPr>
          <a:lstStyle/>
          <a:p>
            <a:pPr>
              <a:lnSpc>
                <a:spcPct val="150000"/>
              </a:lnSpc>
            </a:pPr>
            <a:r>
              <a:rPr lang="zh-CN" altLang="en-US" sz="2000" dirty="0" smtClean="0">
                <a:solidFill>
                  <a:prstClr val="white"/>
                </a:solidFill>
                <a:latin typeface="Ebrima" panose="02000000000000000000" pitchFamily="2" charset="0"/>
                <a:ea typeface="Ebrima" panose="02000000000000000000" pitchFamily="2" charset="0"/>
                <a:cs typeface="Ebrima" panose="02000000000000000000" pitchFamily="2" charset="0"/>
              </a:rPr>
              <a:t>所有信息</a:t>
            </a:r>
            <a:r>
              <a:rPr lang="zh-CN" altLang="en-US" sz="2000" dirty="0" smtClean="0">
                <a:solidFill>
                  <a:prstClr val="white"/>
                </a:solidFill>
                <a:latin typeface="Ebrima" panose="02000000000000000000" pitchFamily="2" charset="0"/>
                <a:ea typeface="Ebrima" panose="02000000000000000000" pitchFamily="2" charset="0"/>
                <a:cs typeface="Ebrima" panose="02000000000000000000" pitchFamily="2" charset="0"/>
              </a:rPr>
              <a:t>的增删改查与分页显示，部分功能的数据可导出至</a:t>
            </a:r>
            <a:r>
              <a:rPr lang="en-US" altLang="zh-CN" sz="2000" dirty="0" smtClean="0">
                <a:solidFill>
                  <a:prstClr val="white"/>
                </a:solidFill>
                <a:latin typeface="Ebrima" panose="02000000000000000000" pitchFamily="2" charset="0"/>
                <a:ea typeface="Ebrima" panose="02000000000000000000" pitchFamily="2" charset="0"/>
                <a:cs typeface="Ebrima" panose="02000000000000000000" pitchFamily="2" charset="0"/>
              </a:rPr>
              <a:t>Excel</a:t>
            </a:r>
            <a:r>
              <a:rPr lang="zh-CN" altLang="en-US" sz="2000" dirty="0" smtClean="0">
                <a:solidFill>
                  <a:prstClr val="white"/>
                </a:solidFill>
                <a:latin typeface="Ebrima" panose="02000000000000000000" pitchFamily="2" charset="0"/>
                <a:ea typeface="Ebrima" panose="02000000000000000000" pitchFamily="2" charset="0"/>
                <a:cs typeface="Ebrima" panose="02000000000000000000" pitchFamily="2" charset="0"/>
              </a:rPr>
              <a:t>表格，添加了各种条件查询。正式学生管理功能中需要先为学生指定班级和宿舍。班级管理功能中由管理员为班级添加任课老师，辅导老师，班主任</a:t>
            </a:r>
            <a:r>
              <a:rPr lang="zh-CN" altLang="en-US" sz="2000" dirty="0">
                <a:solidFill>
                  <a:prstClr val="white"/>
                </a:solidFill>
                <a:latin typeface="Ebrima" panose="02000000000000000000" pitchFamily="2" charset="0"/>
                <a:ea typeface="Ebrima" panose="02000000000000000000" pitchFamily="2" charset="0"/>
                <a:cs typeface="Ebrima" panose="02000000000000000000" pitchFamily="2" charset="0"/>
              </a:rPr>
              <a:t>。宿</a:t>
            </a:r>
            <a:r>
              <a:rPr lang="zh-CN" altLang="en-US" sz="2000" dirty="0" smtClean="0">
                <a:solidFill>
                  <a:prstClr val="white"/>
                </a:solidFill>
                <a:latin typeface="Ebrima" panose="02000000000000000000" pitchFamily="2" charset="0"/>
                <a:ea typeface="Ebrima" panose="02000000000000000000" pitchFamily="2" charset="0"/>
                <a:cs typeface="Ebrima" panose="02000000000000000000" pitchFamily="2" charset="0"/>
              </a:rPr>
              <a:t>舍管理功能中双击宿舍可查看宿舍所住</a:t>
            </a:r>
            <a:r>
              <a:rPr lang="zh-CN" altLang="en-US" sz="2000" dirty="0" smtClean="0">
                <a:solidFill>
                  <a:prstClr val="white"/>
                </a:solidFill>
                <a:latin typeface="Ebrima" panose="02000000000000000000" pitchFamily="2" charset="0"/>
                <a:ea typeface="Ebrima" panose="02000000000000000000" pitchFamily="2" charset="0"/>
                <a:cs typeface="Ebrima" panose="02000000000000000000" pitchFamily="2" charset="0"/>
              </a:rPr>
              <a:t>学生。</a:t>
            </a:r>
            <a:r>
              <a:rPr lang="zh-CN" altLang="en-US" sz="2000" dirty="0" smtClean="0">
                <a:solidFill>
                  <a:schemeClr val="bg1"/>
                </a:solidFill>
                <a:latin typeface="Ebrima" panose="02000000000000000000" pitchFamily="2" charset="0"/>
                <a:ea typeface="Ebrima" panose="02000000000000000000" pitchFamily="2" charset="0"/>
                <a:cs typeface="Ebrima" panose="02000000000000000000" pitchFamily="2" charset="0"/>
              </a:rPr>
              <a:t>奖惩功能中可</a:t>
            </a:r>
            <a:r>
              <a:rPr lang="zh-CN" altLang="en-US" sz="2000" dirty="0">
                <a:solidFill>
                  <a:schemeClr val="bg1"/>
                </a:solidFill>
                <a:latin typeface="Ebrima" panose="02000000000000000000" pitchFamily="2" charset="0"/>
                <a:ea typeface="Ebrima" panose="02000000000000000000" pitchFamily="2" charset="0"/>
                <a:cs typeface="Ebrima" panose="02000000000000000000" pitchFamily="2" charset="0"/>
              </a:rPr>
              <a:t>选择奖励及惩罚的对象记录在</a:t>
            </a:r>
            <a:r>
              <a:rPr lang="zh-CN" altLang="en-US" sz="2000" dirty="0" smtClean="0">
                <a:solidFill>
                  <a:schemeClr val="bg1"/>
                </a:solidFill>
                <a:latin typeface="Ebrima" panose="02000000000000000000" pitchFamily="2" charset="0"/>
                <a:ea typeface="Ebrima" panose="02000000000000000000" pitchFamily="2" charset="0"/>
                <a:cs typeface="Ebrima" panose="02000000000000000000" pitchFamily="2" charset="0"/>
              </a:rPr>
              <a:t>案</a:t>
            </a:r>
            <a:r>
              <a:rPr lang="zh-CN" altLang="en-US" sz="2000" dirty="0" smtClean="0">
                <a:solidFill>
                  <a:schemeClr val="bg1"/>
                </a:solidFill>
                <a:latin typeface="Ebrima" panose="02000000000000000000" pitchFamily="2" charset="0"/>
                <a:ea typeface="Ebrima" panose="02000000000000000000" pitchFamily="2" charset="0"/>
                <a:cs typeface="Ebrima" panose="02000000000000000000" pitchFamily="2" charset="0"/>
              </a:rPr>
              <a:t>。</a:t>
            </a:r>
            <a:r>
              <a:rPr lang="zh-CN" altLang="en-US" sz="2000" dirty="0" smtClean="0">
                <a:solidFill>
                  <a:schemeClr val="bg1"/>
                </a:solidFill>
                <a:latin typeface="Ebrima" panose="02000000000000000000" pitchFamily="2" charset="0"/>
                <a:cs typeface="Ebrima" panose="02000000000000000000" pitchFamily="2" charset="0"/>
                <a:sym typeface="+mn-ea"/>
              </a:rPr>
              <a:t>为每个学生</a:t>
            </a:r>
            <a:r>
              <a:rPr lang="zh-CN" altLang="en-US" sz="2000" dirty="0">
                <a:solidFill>
                  <a:schemeClr val="bg1"/>
                </a:solidFill>
                <a:latin typeface="Ebrima" panose="02000000000000000000" pitchFamily="2" charset="0"/>
                <a:cs typeface="Ebrima" panose="02000000000000000000" pitchFamily="2" charset="0"/>
                <a:sym typeface="+mn-ea"/>
              </a:rPr>
              <a:t>添加</a:t>
            </a:r>
            <a:r>
              <a:rPr lang="zh-CN" altLang="en-US" sz="2000" dirty="0" smtClean="0">
                <a:solidFill>
                  <a:schemeClr val="bg1"/>
                </a:solidFill>
                <a:latin typeface="Ebrima" panose="02000000000000000000" pitchFamily="2" charset="0"/>
                <a:ea typeface="Ebrima" panose="02000000000000000000" pitchFamily="2" charset="0"/>
                <a:cs typeface="Ebrima" panose="02000000000000000000" pitchFamily="2" charset="0"/>
              </a:rPr>
              <a:t>成绩、</a:t>
            </a:r>
            <a:r>
              <a:rPr lang="en-US" altLang="zh-CN" sz="2000" dirty="0" err="1" smtClean="0">
                <a:solidFill>
                  <a:prstClr val="white"/>
                </a:solidFill>
                <a:latin typeface="Ebrima" panose="02000000000000000000" pitchFamily="2" charset="0"/>
                <a:ea typeface="Ebrima" panose="02000000000000000000" pitchFamily="2" charset="0"/>
                <a:cs typeface="Ebrima" panose="02000000000000000000" pitchFamily="2" charset="0"/>
              </a:rPr>
              <a:t>谈心</a:t>
            </a:r>
            <a:r>
              <a:rPr lang="zh-CN" altLang="en-US" sz="2000" dirty="0" smtClean="0">
                <a:solidFill>
                  <a:prstClr val="white"/>
                </a:solidFill>
                <a:latin typeface="Ebrima" panose="02000000000000000000" pitchFamily="2" charset="0"/>
                <a:ea typeface="Ebrima" panose="02000000000000000000" pitchFamily="2" charset="0"/>
                <a:cs typeface="Ebrima" panose="02000000000000000000" pitchFamily="2" charset="0"/>
              </a:rPr>
              <a:t>记录、</a:t>
            </a:r>
            <a:r>
              <a:rPr lang="zh-CN" altLang="en-US" sz="2000" dirty="0" smtClean="0">
                <a:solidFill>
                  <a:schemeClr val="bg1"/>
                </a:solidFill>
                <a:latin typeface="Ebrima" panose="02000000000000000000" pitchFamily="2" charset="0"/>
                <a:cs typeface="Ebrima" panose="02000000000000000000" pitchFamily="2" charset="0"/>
              </a:rPr>
              <a:t>电</a:t>
            </a:r>
            <a:r>
              <a:rPr lang="zh-CN" altLang="en-US" sz="2000" dirty="0">
                <a:solidFill>
                  <a:schemeClr val="bg1"/>
                </a:solidFill>
                <a:latin typeface="Ebrima" panose="02000000000000000000" pitchFamily="2" charset="0"/>
                <a:cs typeface="Ebrima" panose="02000000000000000000" pitchFamily="2" charset="0"/>
              </a:rPr>
              <a:t>脑领</a:t>
            </a:r>
            <a:r>
              <a:rPr lang="zh-CN" altLang="en-US" sz="2000" dirty="0" smtClean="0">
                <a:solidFill>
                  <a:schemeClr val="bg1"/>
                </a:solidFill>
                <a:latin typeface="Ebrima" panose="02000000000000000000" pitchFamily="2" charset="0"/>
                <a:cs typeface="Ebrima" panose="02000000000000000000" pitchFamily="2" charset="0"/>
              </a:rPr>
              <a:t>用、</a:t>
            </a:r>
            <a:r>
              <a:rPr lang="zh-CN" altLang="en-US" sz="2000" dirty="0">
                <a:solidFill>
                  <a:schemeClr val="bg1"/>
                </a:solidFill>
                <a:latin typeface="Ebrima" panose="02000000000000000000" pitchFamily="2" charset="0"/>
                <a:cs typeface="Ebrima" panose="02000000000000000000" pitchFamily="2" charset="0"/>
              </a:rPr>
              <a:t>就业</a:t>
            </a:r>
            <a:r>
              <a:rPr lang="zh-CN" altLang="en-US" sz="2000" dirty="0" smtClean="0">
                <a:solidFill>
                  <a:schemeClr val="bg1"/>
                </a:solidFill>
                <a:latin typeface="Ebrima" panose="02000000000000000000" pitchFamily="2" charset="0"/>
                <a:cs typeface="Ebrima" panose="02000000000000000000" pitchFamily="2" charset="0"/>
              </a:rPr>
              <a:t>管理、</a:t>
            </a:r>
            <a:r>
              <a:rPr lang="zh-CN" altLang="en-US" sz="2000" dirty="0" smtClean="0">
                <a:solidFill>
                  <a:schemeClr val="bg1"/>
                </a:solidFill>
                <a:latin typeface="Ebrima" panose="02000000000000000000" pitchFamily="2" charset="0"/>
                <a:cs typeface="Ebrima" panose="02000000000000000000" pitchFamily="2" charset="0"/>
                <a:sym typeface="+mn-ea"/>
              </a:rPr>
              <a:t>项目</a:t>
            </a:r>
            <a:r>
              <a:rPr lang="zh-CN" altLang="en-US" sz="2000" dirty="0" smtClean="0">
                <a:solidFill>
                  <a:schemeClr val="bg1"/>
                </a:solidFill>
                <a:latin typeface="Ebrima" panose="02000000000000000000" pitchFamily="2" charset="0"/>
                <a:cs typeface="Ebrima" panose="02000000000000000000" pitchFamily="2" charset="0"/>
              </a:rPr>
              <a:t>答辩信息。</a:t>
            </a:r>
            <a:endParaRPr lang="zh-CN" altLang="en-US" sz="2000" dirty="0">
              <a:solidFill>
                <a:schemeClr val="bg1"/>
              </a:solidFill>
              <a:latin typeface="Ebrima" panose="02000000000000000000" pitchFamily="2" charset="0"/>
              <a:ea typeface="Ebrima" panose="02000000000000000000" pitchFamily="2" charset="0"/>
              <a:cs typeface="Ebrima" panose="02000000000000000000" pitchFamily="2" charset="0"/>
            </a:endParaRPr>
          </a:p>
          <a:p>
            <a:endParaRPr lang="zh-CN" altLang="en-US" dirty="0">
              <a:solidFill>
                <a:schemeClr val="bg1"/>
              </a:solidFill>
              <a:latin typeface="Ebrima" panose="02000000000000000000" pitchFamily="2" charset="0"/>
              <a:cs typeface="Ebrima" panose="02000000000000000000" pitchFamily="2" charset="0"/>
            </a:endParaRPr>
          </a:p>
          <a:p>
            <a:endParaRPr lang="zh-CN" altLang="en-US" dirty="0">
              <a:solidFill>
                <a:schemeClr val="bg1"/>
              </a:solidFill>
              <a:latin typeface="Ebrima" panose="02000000000000000000" pitchFamily="2" charset="0"/>
              <a:ea typeface="Ebrima" panose="02000000000000000000" pitchFamily="2" charset="0"/>
              <a:cs typeface="Ebrima" panose="02000000000000000000" pitchFamily="2" charset="0"/>
            </a:endParaRPr>
          </a:p>
          <a:p>
            <a:endParaRPr lang="zh-CN" altLang="en-US" dirty="0">
              <a:solidFill>
                <a:schemeClr val="bg1"/>
              </a:solidFill>
              <a:latin typeface="Ebrima" panose="02000000000000000000" pitchFamily="2" charset="0"/>
              <a:cs typeface="Ebrima" panose="02000000000000000000" pitchFamily="2" charset="0"/>
            </a:endParaRPr>
          </a:p>
          <a:p>
            <a:endParaRPr lang="zh-CN" altLang="en-US" b="1" dirty="0">
              <a:solidFill>
                <a:prstClr val="white"/>
              </a:solidFill>
              <a:latin typeface="Ebrima" panose="02000000000000000000" pitchFamily="2" charset="0"/>
              <a:cs typeface="Ebrima" panose="02000000000000000000" pitchFamily="2" charset="0"/>
            </a:endParaRPr>
          </a:p>
          <a:p>
            <a:pPr>
              <a:lnSpc>
                <a:spcPct val="150000"/>
              </a:lnSpc>
            </a:pPr>
            <a:endParaRPr lang="en-US" altLang="zh-CN" b="1" dirty="0">
              <a:solidFill>
                <a:prstClr val="white"/>
              </a:solidFill>
              <a:latin typeface="Ebrima" panose="02000000000000000000" pitchFamily="2" charset="0"/>
              <a:cs typeface="Ebrima" panose="02000000000000000000" pitchFamily="2" charset="0"/>
            </a:endParaRPr>
          </a:p>
          <a:p>
            <a:pPr>
              <a:lnSpc>
                <a:spcPct val="150000"/>
              </a:lnSpc>
            </a:pPr>
            <a:endParaRPr lang="en-US" altLang="zh-CN" sz="1000" dirty="0">
              <a:solidFill>
                <a:prstClr val="white"/>
              </a:solidFill>
              <a:latin typeface="Ebrima" panose="02000000000000000000" pitchFamily="2" charset="0"/>
              <a:ea typeface="Ebrima" panose="02000000000000000000" pitchFamily="2" charset="0"/>
              <a:cs typeface="Ebrima" panose="02000000000000000000" pitchFamily="2" charset="0"/>
            </a:endParaRPr>
          </a:p>
          <a:p>
            <a:pPr>
              <a:lnSpc>
                <a:spcPct val="150000"/>
              </a:lnSpc>
            </a:pPr>
            <a:endParaRPr lang="en-US" altLang="zh-CN"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616769015"/>
      </p:ext>
    </p:extLst>
  </p:cSld>
  <p:clrMapOvr>
    <a:masterClrMapping/>
  </p:clrMapOvr>
  <mc:AlternateContent xmlns:mc="http://schemas.openxmlformats.org/markup-compatibility/2006" xmlns:p14="http://schemas.microsoft.com/office/powerpoint/2010/main">
    <mc:Choice Requires="p14">
      <p:transition spd="slow" p14:dur="1600" advTm="2576">
        <p14:conveyor dir="l"/>
      </p:transition>
    </mc:Choice>
    <mc:Fallback xmlns="">
      <p:transition spd="slow" advTm="2576">
        <p:fade/>
      </p:transition>
    </mc:Fallback>
  </mc:AlternateContent>
  <p:timing>
    <p:tnLst>
      <p:par>
        <p:cTn id="1" dur="indefinite" restart="never" nodeType="tmRoot"/>
      </p:par>
    </p:tnLst>
  </p:timing>
</p:sld>
</file>

<file path=ppt/theme/theme1.xml><?xml version="1.0" encoding="utf-8"?>
<a:theme xmlns:a="http://schemas.openxmlformats.org/drawingml/2006/main" name="7_自定义设计方案">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smtClean="0">
            <a:solidFill>
              <a:srgbClr val="005688"/>
            </a:solidFill>
            <a:latin typeface="Ebrima" panose="02000000000000000000" pitchFamily="2" charset="0"/>
            <a:ea typeface="Ebrima" panose="02000000000000000000" pitchFamily="2" charset="0"/>
            <a:cs typeface="Ebrima" panose="02000000000000000000" pitchFamily="2" charset="0"/>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877</Words>
  <Application>Microsoft Office PowerPoint</Application>
  <PresentationFormat>全屏显示(16:9)</PresentationFormat>
  <Paragraphs>134</Paragraphs>
  <Slides>21</Slides>
  <Notes>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7_自定义设计方案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刘士哲(0102341)</dc:creator>
  <cp:lastModifiedBy>LGFASUS</cp:lastModifiedBy>
  <cp:revision>45</cp:revision>
  <dcterms:created xsi:type="dcterms:W3CDTF">2015-12-18T10:39:00Z</dcterms:created>
  <dcterms:modified xsi:type="dcterms:W3CDTF">2016-09-06T13:05:26Z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