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宏图</a:t>
            </a:r>
            <a:r>
              <a:rPr lang="en-US" altLang="zh-CN"/>
              <a:t>OA</a:t>
            </a:r>
            <a:r>
              <a:rPr lang="zh-CN" altLang="en-US"/>
              <a:t>系统项目答辩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 sz="2000"/>
              <a:t>答辩人</a:t>
            </a:r>
            <a:r>
              <a:rPr lang="en-US" altLang="zh-CN" sz="2000"/>
              <a:t>:</a:t>
            </a:r>
            <a:r>
              <a:rPr lang="zh-CN" altLang="en-US" sz="2000"/>
              <a:t>王彬、张文星</a:t>
            </a:r>
            <a:r>
              <a:rPr lang="zh-CN" altLang="en-US" sz="2000">
                <a:sym typeface="+mn-ea"/>
              </a:rPr>
              <a:t>、姜圆圆、钟燕玲、</a:t>
            </a:r>
            <a:r>
              <a:rPr lang="zh-CN" altLang="en-US" sz="2000"/>
              <a:t>温鑫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/>
              <a:t>王诚斌</a:t>
            </a:r>
            <a:r>
              <a:rPr lang="zh-CN" altLang="en-US" sz="2000">
                <a:sym typeface="+mn-ea"/>
              </a:rPr>
              <a:t>、</a:t>
            </a:r>
            <a:r>
              <a:rPr lang="zh-CN" altLang="en-US" sz="2000"/>
              <a:t>王怡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指导老师</a:t>
            </a:r>
            <a:r>
              <a:rPr lang="en-US" altLang="zh-CN" sz="2000"/>
              <a:t>:</a:t>
            </a:r>
            <a:r>
              <a:rPr lang="zh-CN" altLang="en-US" sz="2000"/>
              <a:t>王老师</a:t>
            </a:r>
            <a:r>
              <a:rPr lang="zh-CN" altLang="en-US" sz="2000">
                <a:sym typeface="+mn-ea"/>
              </a:rPr>
              <a:t>、朱老师</a:t>
            </a:r>
            <a:endParaRPr lang="zh-CN" altLang="en-US" sz="2000"/>
          </a:p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890" y="2355215"/>
            <a:ext cx="10515600" cy="1325880"/>
          </a:xfrm>
        </p:spPr>
        <p:txBody>
          <a:bodyPr/>
          <a:p>
            <a:r>
              <a:rPr lang="en-US" altLang="zh-CN"/>
              <a:t>			</a:t>
            </a:r>
            <a:r>
              <a:rPr lang="zh-CN" altLang="en-US"/>
              <a:t>谢谢大家的观看</a:t>
            </a:r>
            <a:r>
              <a:rPr lang="en-US" altLang="zh-CN"/>
              <a:t>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48840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总经理</a:t>
            </a:r>
            <a:r>
              <a:rPr lang="en-US" altLang="zh-CN"/>
              <a:t>			2.</a:t>
            </a:r>
            <a:r>
              <a:rPr lang="zh-CN" altLang="en-US"/>
              <a:t>行政部主任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教务部主任</a:t>
            </a:r>
            <a:r>
              <a:rPr lang="en-US" altLang="zh-CN"/>
              <a:t>		4.</a:t>
            </a:r>
            <a:r>
              <a:rPr lang="zh-CN" altLang="en-US"/>
              <a:t>招生部主任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后勤部主任</a:t>
            </a:r>
            <a:r>
              <a:rPr lang="en-US" altLang="zh-CN"/>
              <a:t>		6.</a:t>
            </a:r>
            <a:r>
              <a:rPr lang="zh-CN" altLang="en-US"/>
              <a:t>财务部主任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7.</a:t>
            </a:r>
            <a:r>
              <a:rPr lang="zh-CN" altLang="en-US"/>
              <a:t>班主任</a:t>
            </a:r>
            <a:r>
              <a:rPr lang="en-US" altLang="zh-CN"/>
              <a:t>			8.</a:t>
            </a:r>
            <a:r>
              <a:rPr lang="zh-CN" altLang="en-US"/>
              <a:t>招生老师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9.</a:t>
            </a:r>
            <a:r>
              <a:rPr lang="zh-CN" altLang="en-US"/>
              <a:t>任课老师</a:t>
            </a:r>
            <a:r>
              <a:rPr lang="en-US" altLang="zh-CN"/>
              <a:t>			10</a:t>
            </a:r>
            <a:r>
              <a:rPr lang="en-US" altLang="zh-CN"/>
              <a:t>.</a:t>
            </a:r>
            <a:r>
              <a:rPr lang="zh-CN" altLang="en-US">
                <a:sym typeface="+mn-ea"/>
              </a:rPr>
              <a:t>辅导老师</a:t>
            </a:r>
            <a:r>
              <a:rPr lang="en-US" altLang="zh-CN">
                <a:sym typeface="+mn-ea"/>
              </a:rPr>
              <a:t>			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11.</a:t>
            </a:r>
            <a:r>
              <a:rPr lang="zh-CN" altLang="en-US"/>
              <a:t>学生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系统角色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日常办公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市场管理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学生管理</a:t>
            </a:r>
            <a:r>
              <a:rPr lang="en-US" altLang="zh-CN"/>
              <a:t>			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教务管理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财务管理</a:t>
            </a:r>
            <a:r>
              <a:rPr lang="en-US" altLang="zh-CN"/>
              <a:t>			</a:t>
            </a:r>
            <a:endParaRPr lang="en-US" altLang="zh-CN"/>
          </a:p>
          <a:p>
            <a:r>
              <a:rPr lang="en-US" altLang="zh-CN"/>
              <a:t>6.</a:t>
            </a:r>
            <a:r>
              <a:rPr lang="zh-CN" altLang="en-US"/>
              <a:t>系统管理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日常办公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市场管理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学生管理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宿舍管理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班级管理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学生成绩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正式学生</a:t>
            </a:r>
            <a:r>
              <a:rPr lang="en-US" altLang="zh-CN"/>
              <a:t>:</a:t>
            </a:r>
            <a:r>
              <a:rPr lang="zh-CN" altLang="en-US" sz="1800"/>
              <a:t>交了学费同意在宏图上课则添加或转为正式学生</a:t>
            </a:r>
            <a:endParaRPr lang="zh-CN" altLang="en-US" sz="1800"/>
          </a:p>
          <a:p>
            <a:r>
              <a:rPr lang="zh-CN" altLang="en-US"/>
              <a:t>学生请假</a:t>
            </a:r>
            <a:r>
              <a:rPr lang="en-US" altLang="zh-CN"/>
              <a:t>:</a:t>
            </a:r>
            <a:r>
              <a:rPr lang="zh-CN" altLang="en-US" sz="1800"/>
              <a:t>学生申请请假</a:t>
            </a:r>
            <a:r>
              <a:rPr lang="en-US" altLang="zh-CN" sz="1800"/>
              <a:t>, </a:t>
            </a:r>
            <a:r>
              <a:rPr lang="zh-CN" altLang="en-US" sz="1800"/>
              <a:t>任课老师和班主任进行审核</a:t>
            </a:r>
            <a:r>
              <a:rPr lang="en-US" altLang="zh-CN" sz="1800"/>
              <a:t>, </a:t>
            </a:r>
            <a:r>
              <a:rPr lang="zh-CN" altLang="en-US" sz="1800"/>
              <a:t>两者都通过则请假通过</a:t>
            </a:r>
            <a:endParaRPr lang="zh-CN" altLang="en-US" sz="1800"/>
          </a:p>
          <a:p>
            <a:r>
              <a:rPr lang="zh-CN" altLang="en-US"/>
              <a:t>学生反馈</a:t>
            </a:r>
            <a:r>
              <a:rPr lang="en-US" altLang="zh-CN"/>
              <a:t>:</a:t>
            </a:r>
            <a:r>
              <a:rPr lang="zh-CN" altLang="en-US" sz="1800"/>
              <a:t>学生添加在在校期间碰到反馈</a:t>
            </a:r>
            <a:endParaRPr lang="zh-CN" altLang="en-US" sz="1800"/>
          </a:p>
          <a:p>
            <a:r>
              <a:rPr lang="zh-CN" altLang="en-US"/>
              <a:t>学生就业</a:t>
            </a:r>
            <a:r>
              <a:rPr lang="en-US" altLang="zh-CN"/>
              <a:t>:</a:t>
            </a:r>
            <a:r>
              <a:rPr lang="zh-CN" altLang="en-US" sz="1800"/>
              <a:t>由班主任</a:t>
            </a:r>
            <a:r>
              <a:rPr lang="en-US" altLang="zh-CN" sz="1800"/>
              <a:t>, </a:t>
            </a:r>
            <a:r>
              <a:rPr lang="zh-CN" altLang="en-US" sz="1800"/>
              <a:t>行政部主任</a:t>
            </a:r>
            <a:r>
              <a:rPr lang="en-US" altLang="zh-CN" sz="1800"/>
              <a:t>, </a:t>
            </a:r>
            <a:r>
              <a:rPr lang="zh-CN" altLang="en-US" sz="1800"/>
              <a:t>或者总经理添加学校毕业之后的就业信息</a:t>
            </a:r>
            <a:endParaRPr lang="zh-CN" altLang="en-US" sz="1800"/>
          </a:p>
          <a:p>
            <a:r>
              <a:rPr lang="zh-CN" altLang="en-US"/>
              <a:t>学生谈心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学生考勤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教务管理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财务管理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宏图OA系统项目答辩</vt:lpstr>
      <vt:lpstr>系统角色</vt:lpstr>
      <vt:lpstr>功能模块</vt:lpstr>
      <vt:lpstr>日常办公</vt:lpstr>
      <vt:lpstr>市场管理</vt:lpstr>
      <vt:lpstr>学生管理</vt:lpstr>
      <vt:lpstr>教务管理</vt:lpstr>
      <vt:lpstr>财务管理</vt:lpstr>
      <vt:lpstr>系统管理</vt:lpstr>
      <vt:lpstr>			谢谢大家的观看!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BOOM</dc:creator>
  <cp:lastModifiedBy>BOOM</cp:lastModifiedBy>
  <cp:revision>3</cp:revision>
  <dcterms:created xsi:type="dcterms:W3CDTF">2017-01-16T00:50:00Z</dcterms:created>
  <dcterms:modified xsi:type="dcterms:W3CDTF">2017-01-17T11:18:44Z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