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A221-E21B-1246-853D-F8A914B05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Attack </a:t>
            </a:r>
            <a:r>
              <a:rPr lang="en-US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22C91-84B9-C740-A629-9797D747C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TATA</a:t>
            </a:r>
          </a:p>
        </p:txBody>
      </p:sp>
    </p:spTree>
    <p:extLst>
      <p:ext uri="{BB962C8B-B14F-4D97-AF65-F5344CB8AC3E}">
        <p14:creationId xmlns:p14="http://schemas.microsoft.com/office/powerpoint/2010/main" val="32397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1CA2-4515-2941-9718-1506FD0A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Phishing Attack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225FD-7423-EA45-B512-CFA3FA49474F}"/>
              </a:ext>
            </a:extLst>
          </p:cNvPr>
          <p:cNvSpPr txBox="1"/>
          <p:nvPr/>
        </p:nvSpPr>
        <p:spPr>
          <a:xfrm>
            <a:off x="4522076" y="1755116"/>
            <a:ext cx="58122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Phishing attacks involve fraudulent attempts to obtain sensitive information such as usernames, passwords, and credit card details by disguising as a trustworthy entity in electronic communication.</a:t>
            </a:r>
          </a:p>
          <a:p>
            <a:r>
              <a:rPr lang="en-GB" dirty="0">
                <a:solidFill>
                  <a:srgbClr val="FF0000"/>
                </a:solidFill>
              </a:rPr>
              <a:t>According to a report by Verizon, phishing was the most common type of cyber attack, accounting for 36% of breaches.</a:t>
            </a:r>
          </a:p>
          <a:p>
            <a:r>
              <a:rPr lang="en-GB" dirty="0">
                <a:solidFill>
                  <a:srgbClr val="FF0000"/>
                </a:solidFill>
              </a:rPr>
              <a:t>TATA operates in the finance sector, making it a prime target for phishing 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2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B51E1-8F20-5243-8AA9-31681B27655B}"/>
              </a:ext>
            </a:extLst>
          </p:cNvPr>
          <p:cNvSpPr txBox="1"/>
          <p:nvPr/>
        </p:nvSpPr>
        <p:spPr>
          <a:xfrm>
            <a:off x="2182210" y="1482616"/>
            <a:ext cx="6348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TATA is a multinational financial institution providing banking and investment services.</a:t>
            </a:r>
          </a:p>
          <a:p>
            <a:r>
              <a:rPr lang="en-GB" dirty="0">
                <a:solidFill>
                  <a:srgbClr val="FF0000"/>
                </a:solidFill>
              </a:rPr>
              <a:t>Summary of Security Incident:</a:t>
            </a:r>
          </a:p>
          <a:p>
            <a:r>
              <a:rPr lang="en-GB" dirty="0">
                <a:solidFill>
                  <a:srgbClr val="FF0000"/>
                </a:solidFill>
              </a:rPr>
              <a:t>Phishing emails were sent to employees posing as internal memos.</a:t>
            </a:r>
          </a:p>
          <a:p>
            <a:r>
              <a:rPr lang="en-GB" dirty="0">
                <a:solidFill>
                  <a:srgbClr val="FF0000"/>
                </a:solidFill>
              </a:rPr>
              <a:t>Several employees fell victim to the phishing emails, compromising their login credentials.</a:t>
            </a:r>
          </a:p>
          <a:p>
            <a:r>
              <a:rPr lang="en-GB" dirty="0">
                <a:solidFill>
                  <a:srgbClr val="FF0000"/>
                </a:solidFill>
              </a:rPr>
              <a:t>Attackers gained unauthorized access to sensitive customer data.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61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7110-31DF-4E4B-93D5-84E46DE6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76867-A2EC-F843-9E19-4852A8D7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4FADC-32AE-FDD2-4652-D3ABF53887CA}"/>
              </a:ext>
            </a:extLst>
          </p:cNvPr>
          <p:cNvSpPr txBox="1"/>
          <p:nvPr/>
        </p:nvSpPr>
        <p:spPr>
          <a:xfrm>
            <a:off x="3849832" y="1885950"/>
            <a:ext cx="57020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November 5, 2023: Phishing emails sent to employees.</a:t>
            </a:r>
          </a:p>
          <a:p>
            <a:r>
              <a:rPr lang="en-GB" dirty="0"/>
              <a:t>November 6, 2023: Employees' credentials compromised.</a:t>
            </a:r>
          </a:p>
          <a:p>
            <a:r>
              <a:rPr lang="en-GB" dirty="0"/>
              <a:t>November 7, 2023: Unauthorized access to customer data.</a:t>
            </a:r>
          </a:p>
          <a:p>
            <a:r>
              <a:rPr lang="en-GB" dirty="0"/>
              <a:t>November 8, 2023: Detection of the security breach.</a:t>
            </a:r>
          </a:p>
          <a:p>
            <a:r>
              <a:rPr lang="en-GB" dirty="0"/>
              <a:t>November 10, 2023: Incident response initiated.</a:t>
            </a:r>
          </a:p>
          <a:p>
            <a:r>
              <a:rPr lang="en-GB" dirty="0"/>
              <a:t>November 15, 2023: Public disclosure of the breach.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19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5F7F-5AF7-4D4D-94CC-46221680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B422C-A6B1-3A46-AACA-6D7A568D1BFC}"/>
              </a:ext>
            </a:extLst>
          </p:cNvPr>
          <p:cNvSpPr txBox="1"/>
          <p:nvPr/>
        </p:nvSpPr>
        <p:spPr>
          <a:xfrm>
            <a:off x="3636579" y="746234"/>
            <a:ext cx="2259724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phishing attack on TATA resulted in unauthorized access to sensitive customer data.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D74C9-03E8-4742-A70A-66EA2122A140}"/>
              </a:ext>
            </a:extLst>
          </p:cNvPr>
          <p:cNvSpPr txBox="1"/>
          <p:nvPr/>
        </p:nvSpPr>
        <p:spPr>
          <a:xfrm>
            <a:off x="6096000" y="378372"/>
            <a:ext cx="2549979" cy="34163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Vulnerability #1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Lack of employee awareness regarding phishing emails.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63FC1-2F11-5C4D-990D-6605DB716C10}"/>
              </a:ext>
            </a:extLst>
          </p:cNvPr>
          <p:cNvSpPr txBox="1"/>
          <p:nvPr/>
        </p:nvSpPr>
        <p:spPr>
          <a:xfrm>
            <a:off x="3636579" y="3340307"/>
            <a:ext cx="4158342" cy="3139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Vulnerability #3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Insufficient employee training on cybersecurity best practices.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28AC3-88B2-7E4A-B390-71436A55D0D9}"/>
              </a:ext>
            </a:extLst>
          </p:cNvPr>
          <p:cNvSpPr txBox="1"/>
          <p:nvPr/>
        </p:nvSpPr>
        <p:spPr>
          <a:xfrm>
            <a:off x="8981090" y="378372"/>
            <a:ext cx="2774731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Vulnerability #2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Inadequate email filtering system to detect phishing attempts.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3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FA3B0-8375-7248-8831-91D67C1BE263}"/>
              </a:ext>
            </a:extLst>
          </p:cNvPr>
          <p:cNvSpPr txBox="1"/>
          <p:nvPr/>
        </p:nvSpPr>
        <p:spPr>
          <a:xfrm>
            <a:off x="914400" y="777766"/>
            <a:ext cx="3426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0DC7A-7435-7042-9F3C-2D9213606173}"/>
              </a:ext>
            </a:extLst>
          </p:cNvPr>
          <p:cNvSpPr txBox="1"/>
          <p:nvPr/>
        </p:nvSpPr>
        <p:spPr>
          <a:xfrm>
            <a:off x="7304690" y="777766"/>
            <a:ext cx="3184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Prevention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22F5D-F446-9140-AF1A-D8A8D3D0D89C}"/>
              </a:ext>
            </a:extLst>
          </p:cNvPr>
          <p:cNvSpPr txBox="1"/>
          <p:nvPr/>
        </p:nvSpPr>
        <p:spPr>
          <a:xfrm>
            <a:off x="515007" y="1755228"/>
            <a:ext cx="5144814" cy="40773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Loss of customer trust and reputation damage.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Regulatory fines and penalties for data breach.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Legal fees associated with investigations and lawsuits.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Costs of implementing improved cybersecurity measures.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Loss of revenue due to disrupted operations.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Costs of providing identity theft protection services to affected customers.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38FC7-538C-694B-80D8-10A37AC4F8C4}"/>
              </a:ext>
            </a:extLst>
          </p:cNvPr>
          <p:cNvSpPr txBox="1"/>
          <p:nvPr/>
        </p:nvSpPr>
        <p:spPr>
          <a:xfrm>
            <a:off x="6637283" y="1755227"/>
            <a:ext cx="5144814" cy="43408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Conduct regular cybersecurity awareness training for employees.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Implement advanced email filtering and threat detection systems.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Enforce multi-factor authentication for accessing sensitive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Conduct regular security audits and vulnerability assessments.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Establish incident response protocols and conduct drills.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Collaborate with industry peers and share threat intelligence to stay updated on emerging threats.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974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41</TotalTime>
  <Words>349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Attack Case Study</vt:lpstr>
      <vt:lpstr>Phishing Attack </vt:lpstr>
      <vt:lpstr>PowerPoint Presentation</vt:lpstr>
      <vt:lpstr>Timeline</vt:lpstr>
      <vt:lpstr>Vulnerabilities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Case Study</dc:title>
  <dc:creator>Coreen Ryskamp</dc:creator>
  <cp:lastModifiedBy>Akash Gundapuneni</cp:lastModifiedBy>
  <cp:revision>9</cp:revision>
  <dcterms:created xsi:type="dcterms:W3CDTF">2020-05-13T19:30:08Z</dcterms:created>
  <dcterms:modified xsi:type="dcterms:W3CDTF">2024-02-22T16:23:42Z</dcterms:modified>
</cp:coreProperties>
</file>