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按一下以編輯標題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按一下以編輯副標題</a:t>
            </a:r>
            <a:endParaRPr lang="zh-TW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按一下以編輯標題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lang="zh-TW" alt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TW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TW" altLang="en-US" smtClean="0"/>
            </a:fld>
            <a:endParaRPr lang="zh-TW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TW" altLang="en-US" smtClean="0"/>
            </a:fld>
            <a:endParaRPr lang="zh-TW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>
                <a:sym typeface="+mn-ea"/>
              </a:rPr>
              <a:t>按一下以編輯母片標題樣</a:t>
            </a:r>
            <a:r>
              <a:rPr lang="zh-TW" altLang="en-US" dirty="0"/>
              <a:t>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TW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882" y="4517390"/>
            <a:ext cx="10852237" cy="950984"/>
          </a:xfrm>
        </p:spPr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13</a:t>
            </a:r>
            <a:r>
              <a:rPr lang="zh-TW" altLang="en-US"/>
              <a:t>組</a:t>
            </a:r>
            <a:r>
              <a:rPr lang="en-US" altLang="zh-TW"/>
              <a:t> </a:t>
            </a:r>
            <a:r>
              <a:rPr lang="zh-TW" altLang="en-US"/>
              <a:t>組長</a:t>
            </a:r>
            <a:r>
              <a:rPr lang="en-US" altLang="zh-TW"/>
              <a:t>:</a:t>
            </a:r>
            <a:r>
              <a:rPr lang="zh-TW" altLang="en-US"/>
              <a:t>蔡承恩</a:t>
            </a:r>
            <a:r>
              <a:rPr lang="en-US" altLang="zh-TW"/>
              <a:t> </a:t>
            </a:r>
            <a:r>
              <a:rPr lang="zh-TW" altLang="en-US"/>
              <a:t>組員</a:t>
            </a:r>
            <a:r>
              <a:rPr lang="en-US" altLang="zh-TW"/>
              <a:t>:</a:t>
            </a:r>
            <a:r>
              <a:rPr lang="zh-TW" altLang="en-US"/>
              <a:t>朱宏國</a:t>
            </a:r>
            <a:r>
              <a:rPr lang="en-US" altLang="zh-TW"/>
              <a:t> </a:t>
            </a:r>
            <a:r>
              <a:rPr lang="zh-TW" altLang="en-US"/>
              <a:t>賴宇帆</a:t>
            </a:r>
            <a:endParaRPr lang="zh-TW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物件導向期末報告</a:t>
            </a:r>
            <a:r>
              <a:rPr lang="en-US" altLang="zh-TW"/>
              <a:t>_</a:t>
            </a:r>
            <a:r>
              <a:rPr lang="zh-TW" altLang="en-US"/>
              <a:t>撲克牌接龍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>
                <a:sym typeface="+mn-ea"/>
              </a:rPr>
              <a:t>遊玩畫面</a:t>
            </a:r>
            <a:endParaRPr lang="zh-HK" altLang="en-US"/>
          </a:p>
        </p:txBody>
      </p:sp>
      <p:pic>
        <p:nvPicPr>
          <p:cNvPr id="4" name="內容佔位符 3" descr="螢幕擷取畫面 (24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1165860"/>
            <a:ext cx="10118090" cy="5692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>
                <a:sym typeface="+mn-ea"/>
              </a:rPr>
              <a:t>遊玩畫面</a:t>
            </a:r>
            <a:endParaRPr lang="zh-HK" altLang="en-US"/>
          </a:p>
        </p:txBody>
      </p:sp>
      <p:pic>
        <p:nvPicPr>
          <p:cNvPr id="4" name="內容佔位符 3" descr="螢幕擷取畫面 (24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010" y="1080135"/>
            <a:ext cx="10253980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6217285" cy="1165225"/>
          </a:xfrm>
        </p:spPr>
        <p:txBody>
          <a:bodyPr/>
          <a:p>
            <a:r>
              <a:rPr lang="en-US" altLang="zh-HK" sz="4800"/>
              <a:t>UML</a:t>
            </a:r>
            <a:r>
              <a:rPr sz="4800"/>
              <a:t>活動圖</a:t>
            </a:r>
            <a:endParaRPr sz="4800"/>
          </a:p>
        </p:txBody>
      </p:sp>
      <p:pic>
        <p:nvPicPr>
          <p:cNvPr id="4" name="內容佔位符 3" descr="螢幕擷取畫面 2025-05-28 2215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00" y="0"/>
            <a:ext cx="5080000" cy="687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/>
              <a:t>程式碼</a:t>
            </a:r>
            <a:r>
              <a:rPr lang="en-US" altLang="zh-TW"/>
              <a:t>_Card</a:t>
            </a:r>
            <a:endParaRPr lang="en-US" altLang="zh-TW"/>
          </a:p>
        </p:txBody>
      </p:sp>
      <p:pic>
        <p:nvPicPr>
          <p:cNvPr id="6" name="內容佔位符 5" descr="螢幕擷取畫面 (25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16735"/>
            <a:ext cx="8961755" cy="5041265"/>
          </a:xfrm>
          <a:prstGeom prst="rect">
            <a:avLst/>
          </a:prstGeom>
        </p:spPr>
      </p:pic>
      <p:pic>
        <p:nvPicPr>
          <p:cNvPr id="7" name="圖片 6" descr="螢幕擷取畫面 (25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816100"/>
            <a:ext cx="8963025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/>
              <a:t>程式碼</a:t>
            </a:r>
            <a:r>
              <a:rPr lang="en-US" altLang="zh-TW"/>
              <a:t>_Deck</a:t>
            </a:r>
            <a:endParaRPr lang="en-US" altLang="zh-TW"/>
          </a:p>
        </p:txBody>
      </p:sp>
      <p:pic>
        <p:nvPicPr>
          <p:cNvPr id="4" name="內容佔位符 3" descr="螢幕擷取畫面 (25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16735"/>
            <a:ext cx="8961755" cy="5041265"/>
          </a:xfrm>
          <a:prstGeom prst="rect">
            <a:avLst/>
          </a:prstGeom>
        </p:spPr>
      </p:pic>
      <p:pic>
        <p:nvPicPr>
          <p:cNvPr id="5" name="圖片 4" descr="螢幕擷取畫面 (25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6735"/>
            <a:ext cx="8961755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>
                <a:sym typeface="+mn-ea"/>
              </a:rPr>
              <a:t>程式碼</a:t>
            </a:r>
            <a:r>
              <a:rPr lang="en-US" altLang="zh-TW">
                <a:sym typeface="+mn-ea"/>
              </a:rPr>
              <a:t>_Pile</a:t>
            </a:r>
            <a:endParaRPr lang="en-US" altLang="zh-HK"/>
          </a:p>
        </p:txBody>
      </p:sp>
      <p:pic>
        <p:nvPicPr>
          <p:cNvPr id="4" name="內容佔位符 3" descr="螢幕擷取畫面 (25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16735"/>
            <a:ext cx="8961755" cy="5041265"/>
          </a:xfrm>
          <a:prstGeom prst="rect">
            <a:avLst/>
          </a:prstGeom>
        </p:spPr>
      </p:pic>
      <p:pic>
        <p:nvPicPr>
          <p:cNvPr id="5" name="圖片 4" descr="螢幕擷取畫面 (25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6735"/>
            <a:ext cx="8961755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>
                <a:sym typeface="+mn-ea"/>
              </a:rPr>
              <a:t>程式碼</a:t>
            </a:r>
            <a:r>
              <a:rPr lang="en-US" altLang="zh-TW">
                <a:sym typeface="+mn-ea"/>
              </a:rPr>
              <a:t>_Game(1)</a:t>
            </a:r>
            <a:endParaRPr lang="en-US" altLang="zh-HK"/>
          </a:p>
        </p:txBody>
      </p:sp>
      <p:pic>
        <p:nvPicPr>
          <p:cNvPr id="8" name="內容佔位符 7" descr="螢幕擷取畫面 (25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2365" y="1284605"/>
            <a:ext cx="9907270" cy="5573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>
                <a:sym typeface="+mn-ea"/>
              </a:rPr>
              <a:t>程式碼</a:t>
            </a:r>
            <a:r>
              <a:rPr lang="en-US" altLang="zh-TW">
                <a:sym typeface="+mn-ea"/>
              </a:rPr>
              <a:t>_Game(2)</a:t>
            </a:r>
            <a:endParaRPr lang="zh-HK" altLang="en-US"/>
          </a:p>
        </p:txBody>
      </p:sp>
      <p:pic>
        <p:nvPicPr>
          <p:cNvPr id="4" name="內容佔位符 3" descr="螢幕擷取畫面 (26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16735"/>
            <a:ext cx="8961755" cy="5041265"/>
          </a:xfrm>
          <a:prstGeom prst="rect">
            <a:avLst/>
          </a:prstGeom>
        </p:spPr>
      </p:pic>
      <p:pic>
        <p:nvPicPr>
          <p:cNvPr id="5" name="圖片 4" descr="螢幕擷取畫面 (26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5" y="1816735"/>
            <a:ext cx="7755255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>
                <a:sym typeface="+mn-ea"/>
              </a:rPr>
              <a:t>程式碼</a:t>
            </a:r>
            <a:r>
              <a:rPr lang="en-US" altLang="zh-TW">
                <a:sym typeface="+mn-ea"/>
              </a:rPr>
              <a:t>_Main</a:t>
            </a:r>
            <a:endParaRPr lang="zh-HK" altLang="en-US"/>
          </a:p>
        </p:txBody>
      </p:sp>
      <p:pic>
        <p:nvPicPr>
          <p:cNvPr id="4" name="內容佔位符 3" descr="螢幕擷取畫面 (26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16735"/>
            <a:ext cx="7669530" cy="5041265"/>
          </a:xfrm>
          <a:prstGeom prst="rect">
            <a:avLst/>
          </a:prstGeom>
        </p:spPr>
      </p:pic>
      <p:pic>
        <p:nvPicPr>
          <p:cNvPr id="5" name="圖片 4" descr="螢幕擷取畫面 (26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15" y="1816735"/>
            <a:ext cx="7639685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HK"/>
              <a:t>遊玩畫面</a:t>
            </a:r>
            <a:endParaRPr altLang="zh-HK"/>
          </a:p>
        </p:txBody>
      </p:sp>
      <p:pic>
        <p:nvPicPr>
          <p:cNvPr id="6" name="內容佔位符 5" descr="螢幕擷取畫面 (24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900" y="1080135"/>
            <a:ext cx="10236835" cy="5758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Presentation</Application>
  <PresentationFormat>宽屏</PresentationFormat>
  <Paragraphs>24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新細明體</vt:lpstr>
      <vt:lpstr>Office 佈景主題​​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User</cp:lastModifiedBy>
  <cp:revision>286</cp:revision>
  <dcterms:created xsi:type="dcterms:W3CDTF">2018-07-25T09:21:00Z</dcterms:created>
  <dcterms:modified xsi:type="dcterms:W3CDTF">2025-06-02T12:56:11Z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3076-12.2.0.21179</vt:lpwstr>
  </property>
  <property fmtid="{D5CDD505-2E9C-101B-9397-08002B2CF9AE}" pid="3" name="ICV">
    <vt:lpwstr>41020218BD314784B6721D51CEABAF44_11</vt:lpwstr>
  </property>
</Properties>
</file>