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9" r:id="rId1"/>
  </p:sldMasterIdLst>
  <p:notesMasterIdLst>
    <p:notesMasterId r:id="rId14"/>
  </p:notesMasterIdLst>
  <p:sldIdLst>
    <p:sldId id="299" r:id="rId2"/>
    <p:sldId id="323" r:id="rId3"/>
    <p:sldId id="301" r:id="rId4"/>
    <p:sldId id="303" r:id="rId5"/>
    <p:sldId id="304" r:id="rId6"/>
    <p:sldId id="326" r:id="rId7"/>
    <p:sldId id="327" r:id="rId8"/>
    <p:sldId id="329" r:id="rId9"/>
    <p:sldId id="306" r:id="rId10"/>
    <p:sldId id="324" r:id="rId11"/>
    <p:sldId id="307" r:id="rId12"/>
    <p:sldId id="325" r:id="rId13"/>
  </p:sldIdLst>
  <p:sldSz cx="24382413" cy="13716000"/>
  <p:notesSz cx="9144000" cy="685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-52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ubik Bold" panose="020B0604020202020204" charset="0"/>
      <p:bold r:id="rId27"/>
      <p:italic r:id="rId28"/>
      <p:boldItalic r:id="rId29"/>
    </p:embeddedFont>
  </p:embeddedFontLst>
  <p:defaultTextStyle>
    <a:defPPr>
      <a:defRPr lang="uk-UA"/>
    </a:defPPr>
    <a:lvl1pPr marL="0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62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29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791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053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15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578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102" algn="l" defTabSz="182852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pos="1624" userDrawn="1">
          <p15:clr>
            <a:srgbClr val="A4A3A4"/>
          </p15:clr>
        </p15:guide>
        <p15:guide id="4" pos="13735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pos="11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C7"/>
    <a:srgbClr val="FF3EB6"/>
    <a:srgbClr val="FF008E"/>
    <a:srgbClr val="FF3CA9"/>
    <a:srgbClr val="FF0F68"/>
    <a:srgbClr val="FD9511"/>
    <a:srgbClr val="3B3B3B"/>
    <a:srgbClr val="3B3A3A"/>
    <a:srgbClr val="31006A"/>
    <a:srgbClr val="2D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>
        <p:scale>
          <a:sx n="33" d="100"/>
          <a:sy n="33" d="100"/>
        </p:scale>
        <p:origin x="1158" y="666"/>
      </p:cViewPr>
      <p:guideLst>
        <p:guide orient="horz" pos="1145"/>
        <p:guide pos="1624"/>
        <p:guide pos="13735"/>
        <p:guide orient="horz" pos="4320"/>
        <p:guide pos="11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40AA-A52D-424B-8E89-955609134D56}" type="datetimeFigureOut">
              <a:rPr lang="uk-UA" smtClean="0"/>
              <a:t>09.11.2023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0183A-A308-44AE-9006-5C3740D88E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745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08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619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927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235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543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852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160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468" algn="l" defTabSz="18286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25573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awim</a:t>
            </a:r>
            <a:r>
              <a:rPr lang="en-US" dirty="0"/>
              <a:t> </a:t>
            </a:r>
            <a:r>
              <a:rPr lang="en-US" dirty="0" err="1"/>
              <a:t>perdipo</a:t>
            </a:r>
            <a:r>
              <a:rPr lang="en-US" dirty="0"/>
              <a:t> </a:t>
            </a:r>
            <a:r>
              <a:rPr lang="en-US" dirty="0" err="1"/>
              <a:t>weterlectus</a:t>
            </a:r>
            <a:r>
              <a:rPr lang="en-US" dirty="0"/>
              <a:t>, sit </a:t>
            </a:r>
            <a:r>
              <a:rPr lang="en-US" dirty="0" err="1"/>
              <a:t>ametwet</a:t>
            </a:r>
            <a:r>
              <a:rPr lang="en-US" dirty="0"/>
              <a:t> </a:t>
            </a:r>
            <a:r>
              <a:rPr lang="en-US" dirty="0" err="1"/>
              <a:t>opyrhonc</a:t>
            </a:r>
            <a:r>
              <a:rPr lang="en-US" dirty="0"/>
              <a:t> </a:t>
            </a:r>
            <a:r>
              <a:rPr lang="en-US" dirty="0" err="1"/>
              <a:t>wedui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21032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tortoro</a:t>
            </a:r>
            <a:r>
              <a:rPr lang="en-US" dirty="0"/>
              <a:t> </a:t>
            </a:r>
            <a:r>
              <a:rPr lang="en-US" dirty="0" err="1"/>
              <a:t>terer</a:t>
            </a:r>
            <a:r>
              <a:rPr lang="en-US" dirty="0"/>
              <a:t> </a:t>
            </a:r>
            <a:r>
              <a:rPr lang="en-US" dirty="0" err="1"/>
              <a:t>retirwe</a:t>
            </a:r>
            <a:r>
              <a:rPr lang="en-US" dirty="0"/>
              <a:t> </a:t>
            </a:r>
            <a:r>
              <a:rPr lang="en-US" dirty="0" err="1"/>
              <a:t>leifend</a:t>
            </a:r>
            <a:r>
              <a:rPr lang="en-US" dirty="0"/>
              <a:t>, </a:t>
            </a:r>
            <a:r>
              <a:rPr lang="en-US" dirty="0" err="1"/>
              <a:t>viverraw</a:t>
            </a:r>
            <a:r>
              <a:rPr lang="en-US" dirty="0"/>
              <a:t> </a:t>
            </a:r>
            <a:r>
              <a:rPr lang="en-US" dirty="0" err="1"/>
              <a:t>eroqit</a:t>
            </a:r>
            <a:r>
              <a:rPr lang="en-US" dirty="0"/>
              <a:t> </a:t>
            </a:r>
            <a:r>
              <a:rPr lang="en-US" dirty="0" err="1"/>
              <a:t>nequ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5913101" y="8877300"/>
            <a:ext cx="5386387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Pellentes</a:t>
            </a:r>
            <a:r>
              <a:rPr lang="en-US" dirty="0"/>
              <a:t> </a:t>
            </a:r>
            <a:r>
              <a:rPr lang="en-US" dirty="0" err="1"/>
              <a:t>quedictumot</a:t>
            </a:r>
            <a:r>
              <a:rPr lang="en-US" dirty="0"/>
              <a:t> </a:t>
            </a:r>
            <a:r>
              <a:rPr lang="en-US" dirty="0" err="1"/>
              <a:t>potoreterat</a:t>
            </a:r>
            <a:r>
              <a:rPr lang="en-US" dirty="0"/>
              <a:t> sit </a:t>
            </a:r>
            <a:r>
              <a:rPr lang="en-US" dirty="0" err="1"/>
              <a:t>ameterat</a:t>
            </a:r>
            <a:r>
              <a:rPr lang="en-US" dirty="0"/>
              <a:t> </a:t>
            </a:r>
            <a:r>
              <a:rPr lang="en-US" dirty="0" err="1"/>
              <a:t>erower</a:t>
            </a:r>
            <a:r>
              <a:rPr lang="en-US" dirty="0"/>
              <a:t> </a:t>
            </a:r>
            <a:r>
              <a:rPr lang="en-US" dirty="0" err="1"/>
              <a:t>aculs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382156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11:00</a:t>
            </a:r>
            <a:br>
              <a:rPr lang="uk-UA" dirty="0"/>
            </a:br>
            <a:r>
              <a:rPr lang="en-US" dirty="0"/>
              <a:t>AM</a:t>
            </a:r>
            <a:endParaRPr lang="uk-UA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774225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2:00</a:t>
            </a:r>
            <a:br>
              <a:rPr lang="en-US" dirty="0"/>
            </a:br>
            <a:r>
              <a:rPr lang="en-US" dirty="0"/>
              <a:t>PM</a:t>
            </a:r>
            <a:endParaRPr lang="uk-U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7166294" y="5395957"/>
            <a:ext cx="2880000" cy="2880000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4:00</a:t>
            </a:r>
            <a:br>
              <a:rPr lang="en-US" dirty="0"/>
            </a:br>
            <a:r>
              <a:rPr lang="en-US" dirty="0"/>
              <a:t>PM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2072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 userDrawn="1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28963" y="10913474"/>
            <a:ext cx="5012147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President</a:t>
            </a:r>
            <a:endParaRPr lang="uk-UA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627649" y="10913474"/>
            <a:ext cx="5058185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Manager</a:t>
            </a:r>
            <a:endParaRPr lang="uk-UA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229859" y="10913474"/>
            <a:ext cx="5058185" cy="55399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Consultant</a:t>
            </a:r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6229859" y="4649701"/>
            <a:ext cx="5058185" cy="5086798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 flipH="1">
            <a:off x="9627648" y="4649701"/>
            <a:ext cx="5058185" cy="5086798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128963" y="10194775"/>
            <a:ext cx="5012147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JOHN DOE</a:t>
            </a:r>
            <a:endParaRPr lang="uk-UA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627648" y="10194775"/>
            <a:ext cx="5115668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JOHN SMITH</a:t>
            </a:r>
            <a:endParaRPr lang="uk-UA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6229857" y="10194775"/>
            <a:ext cx="5069631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JANE DOE</a:t>
            </a:r>
            <a:endParaRPr lang="uk-U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3105943" y="4649701"/>
            <a:ext cx="5058185" cy="5086798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2808533"/>
            <a:ext cx="18159081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TEAM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661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12192000" y="-1"/>
            <a:ext cx="12203112" cy="13716000"/>
          </a:xfrm>
          <a:custGeom>
            <a:avLst/>
            <a:gdLst>
              <a:gd name="connsiteX0" fmla="*/ 892175 w 12203112"/>
              <a:gd name="connsiteY0" fmla="*/ 0 h 13716000"/>
              <a:gd name="connsiteX1" fmla="*/ 12203112 w 12203112"/>
              <a:gd name="connsiteY1" fmla="*/ 0 h 13716000"/>
              <a:gd name="connsiteX2" fmla="*/ 12203112 w 12203112"/>
              <a:gd name="connsiteY2" fmla="*/ 13716000 h 13716000"/>
              <a:gd name="connsiteX3" fmla="*/ 0 w 12203112"/>
              <a:gd name="connsiteY3" fmla="*/ 13716000 h 13716000"/>
              <a:gd name="connsiteX4" fmla="*/ 0 w 12203112"/>
              <a:gd name="connsiteY4" fmla="*/ 59055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2" h="13716000">
                <a:moveTo>
                  <a:pt x="892175" y="0"/>
                </a:moveTo>
                <a:lnTo>
                  <a:pt x="12203112" y="0"/>
                </a:lnTo>
                <a:lnTo>
                  <a:pt x="12203112" y="13716000"/>
                </a:lnTo>
                <a:lnTo>
                  <a:pt x="0" y="13716000"/>
                </a:lnTo>
                <a:lnTo>
                  <a:pt x="0" y="59055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6352710E-AF6B-FB46-8E1D-3836DCB0AF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99463" y="3317874"/>
            <a:ext cx="5909072" cy="6537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" dirty="0"/>
              <a:t>BETTR</a:t>
            </a:r>
            <a:br>
              <a:rPr lang="en" dirty="0"/>
            </a:br>
            <a:r>
              <a:rPr lang="en" dirty="0"/>
              <a:t>IDEAS</a:t>
            </a:r>
            <a:br>
              <a:rPr lang="en" dirty="0"/>
            </a:br>
            <a:r>
              <a:rPr lang="en" dirty="0"/>
              <a:t>DRIVEN</a:t>
            </a:r>
            <a:br>
              <a:rPr lang="en" dirty="0"/>
            </a:br>
            <a:r>
              <a:rPr lang="en" dirty="0"/>
              <a:t>BY YOU</a:t>
            </a:r>
          </a:p>
        </p:txBody>
      </p:sp>
    </p:spTree>
    <p:extLst>
      <p:ext uri="{BB962C8B-B14F-4D97-AF65-F5344CB8AC3E}">
        <p14:creationId xmlns:p14="http://schemas.microsoft.com/office/powerpoint/2010/main" val="143877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50504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CLIENTS</a:t>
            </a:r>
            <a:endParaRPr lang="uk-UA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29627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27772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625917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314825" y="5398662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829627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227772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1625917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314825" y="7750005"/>
            <a:ext cx="3806774" cy="2183238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482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  <p15:guide id="3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2634459" y="3196461"/>
            <a:ext cx="8665029" cy="8714045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endParaRPr lang="uk-U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3082925" y="3196461"/>
            <a:ext cx="8657318" cy="8706290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899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 userDrawn="1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6822736" y="0"/>
            <a:ext cx="7561263" cy="13716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11368" y="0"/>
            <a:ext cx="7561263" cy="13716000"/>
          </a:xfrm>
          <a:custGeom>
            <a:avLst/>
            <a:gdLst>
              <a:gd name="connsiteX0" fmla="*/ 890588 w 7561263"/>
              <a:gd name="connsiteY0" fmla="*/ 0 h 13716000"/>
              <a:gd name="connsiteX1" fmla="*/ 7561263 w 7561263"/>
              <a:gd name="connsiteY1" fmla="*/ 0 h 13716000"/>
              <a:gd name="connsiteX2" fmla="*/ 7561263 w 7561263"/>
              <a:gd name="connsiteY2" fmla="*/ 13127038 h 13716000"/>
              <a:gd name="connsiteX3" fmla="*/ 6670676 w 7561263"/>
              <a:gd name="connsiteY3" fmla="*/ 13716000 h 13716000"/>
              <a:gd name="connsiteX4" fmla="*/ 0 w 7561263"/>
              <a:gd name="connsiteY4" fmla="*/ 13716000 h 13716000"/>
              <a:gd name="connsiteX5" fmla="*/ 0 w 7561263"/>
              <a:gd name="connsiteY5" fmla="*/ 58896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1263" h="13716000">
                <a:moveTo>
                  <a:pt x="890588" y="0"/>
                </a:moveTo>
                <a:lnTo>
                  <a:pt x="7561263" y="0"/>
                </a:lnTo>
                <a:lnTo>
                  <a:pt x="7561263" y="13127038"/>
                </a:lnTo>
                <a:lnTo>
                  <a:pt x="6670676" y="13716000"/>
                </a:lnTo>
                <a:lnTo>
                  <a:pt x="0" y="13716000"/>
                </a:lnTo>
                <a:lnTo>
                  <a:pt x="0" y="58896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561263" cy="13716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64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3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6389731" y="4859250"/>
            <a:ext cx="6539533" cy="6576525"/>
          </a:xfrm>
          <a:custGeom>
            <a:avLst/>
            <a:gdLst>
              <a:gd name="connsiteX0" fmla="*/ 0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6395231 h 7620000"/>
              <a:gd name="connsiteX3" fmla="*/ 6352370 w 7577138"/>
              <a:gd name="connsiteY3" fmla="*/ 7620000 h 7620000"/>
              <a:gd name="connsiteX4" fmla="*/ 0 w 7577138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0" y="0"/>
                </a:moveTo>
                <a:lnTo>
                  <a:pt x="7577138" y="0"/>
                </a:lnTo>
                <a:lnTo>
                  <a:pt x="7577138" y="6395231"/>
                </a:lnTo>
                <a:lnTo>
                  <a:pt x="6352370" y="7620000"/>
                </a:lnTo>
                <a:lnTo>
                  <a:pt x="0" y="7620000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 flipH="1">
            <a:off x="8921438" y="4859250"/>
            <a:ext cx="6539533" cy="6576525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453147" y="4859251"/>
            <a:ext cx="6539531" cy="6576524"/>
          </a:xfrm>
          <a:custGeom>
            <a:avLst/>
            <a:gdLst>
              <a:gd name="connsiteX0" fmla="*/ 1262882 w 7577138"/>
              <a:gd name="connsiteY0" fmla="*/ 0 h 7620000"/>
              <a:gd name="connsiteX1" fmla="*/ 7577138 w 7577138"/>
              <a:gd name="connsiteY1" fmla="*/ 0 h 7620000"/>
              <a:gd name="connsiteX2" fmla="*/ 7577138 w 7577138"/>
              <a:gd name="connsiteY2" fmla="*/ 7620000 h 7620000"/>
              <a:gd name="connsiteX3" fmla="*/ 0 w 7577138"/>
              <a:gd name="connsiteY3" fmla="*/ 7620000 h 7620000"/>
              <a:gd name="connsiteX4" fmla="*/ 0 w 7577138"/>
              <a:gd name="connsiteY4" fmla="*/ 1262882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7138" h="7620000">
                <a:moveTo>
                  <a:pt x="1262882" y="0"/>
                </a:moveTo>
                <a:lnTo>
                  <a:pt x="7577138" y="0"/>
                </a:lnTo>
                <a:lnTo>
                  <a:pt x="7577138" y="7620000"/>
                </a:lnTo>
                <a:lnTo>
                  <a:pt x="0" y="7620000"/>
                </a:lnTo>
                <a:lnTo>
                  <a:pt x="0" y="1262882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2808533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 CLASS OF ITS OWN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6474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7CAD0E6-DDBF-7243-AA25-096788FD2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10801350" y="1362075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882D02-34DB-AD41-8EAC-FFE21DA26DE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16710422" y="1362075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457BB24-D2C0-CC48-A3EB-5A6395145D2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10801350" y="7245349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5FFA972-89DF-6C44-A04A-CC274A5E167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flipH="1">
            <a:off x="16710422" y="7245349"/>
            <a:ext cx="5148262" cy="5041900"/>
          </a:xfrm>
          <a:prstGeom prst="snip1Rect">
            <a:avLst>
              <a:gd name="adj" fmla="val 0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7CDC4-A73A-CD42-9320-59CF95ACE1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55994" y="3317874"/>
            <a:ext cx="5909072" cy="6537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5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" dirty="0"/>
              <a:t>BETTR</a:t>
            </a:r>
            <a:br>
              <a:rPr lang="en" dirty="0"/>
            </a:br>
            <a:r>
              <a:rPr lang="en" dirty="0"/>
              <a:t>IDEAS</a:t>
            </a:r>
            <a:br>
              <a:rPr lang="en" dirty="0"/>
            </a:br>
            <a:r>
              <a:rPr lang="en" dirty="0"/>
              <a:t>DRIVEN</a:t>
            </a:r>
            <a:br>
              <a:rPr lang="en" dirty="0"/>
            </a:br>
            <a:r>
              <a:rPr lang="en" dirty="0"/>
              <a:t>BY YOU</a:t>
            </a:r>
          </a:p>
        </p:txBody>
      </p:sp>
    </p:spTree>
    <p:extLst>
      <p:ext uri="{BB962C8B-B14F-4D97-AF65-F5344CB8AC3E}">
        <p14:creationId xmlns:p14="http://schemas.microsoft.com/office/powerpoint/2010/main" val="1069928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6" y="4615543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6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54%</a:t>
            </a:r>
            <a:endParaRPr lang="uk-U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586593" y="4615543"/>
            <a:ext cx="7712894" cy="3691744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6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72%</a:t>
            </a:r>
            <a:endParaRPr lang="uk-UA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3586593" y="8416144"/>
            <a:ext cx="771289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would visit dealerships more often if the buying process was improved.</a:t>
            </a:r>
            <a:endParaRPr lang="uk-U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8DDD4C-E6AB-4542-907C-15F1FA4948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2925" y="8416144"/>
            <a:ext cx="771289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would visit dealerships more often if the buying process was improved.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6938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ANNUAL INCOME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076387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sitamet</a:t>
            </a:r>
            <a:r>
              <a:rPr lang="en-US" dirty="0"/>
              <a:t>, </a:t>
            </a:r>
            <a:r>
              <a:rPr lang="en-US" dirty="0" err="1"/>
              <a:t>consewri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Praesenot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snisier</a:t>
            </a:r>
            <a:r>
              <a:rPr lang="en-US" dirty="0"/>
              <a:t> </a:t>
            </a:r>
            <a:r>
              <a:rPr lang="en-US" dirty="0" err="1"/>
              <a:t>loboportis</a:t>
            </a:r>
            <a:r>
              <a:rPr lang="en-US" dirty="0"/>
              <a:t> </a:t>
            </a:r>
            <a:r>
              <a:rPr lang="en-US" dirty="0" err="1"/>
              <a:t>fineytbus</a:t>
            </a:r>
            <a:r>
              <a:rPr lang="en-US" dirty="0"/>
              <a:t>. Lorem </a:t>
            </a:r>
            <a:r>
              <a:rPr lang="en-US" dirty="0" err="1"/>
              <a:t>finipsum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</a:t>
            </a:r>
            <a:r>
              <a:rPr lang="en-US" dirty="0"/>
              <a:t> </a:t>
            </a:r>
            <a:r>
              <a:rPr lang="en-US" dirty="0" err="1"/>
              <a:t>tuwer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</a:t>
            </a:r>
            <a:r>
              <a:rPr lang="en-US" dirty="0"/>
              <a:t>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1137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PATIENT INCREMENT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097719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in. At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pellente</a:t>
            </a:r>
            <a:r>
              <a:rPr lang="en-US" dirty="0"/>
              <a:t> </a:t>
            </a:r>
            <a:r>
              <a:rPr lang="en-US" dirty="0" err="1"/>
              <a:t>sque</a:t>
            </a:r>
            <a:r>
              <a:rPr lang="en-US" dirty="0"/>
              <a:t> id. </a:t>
            </a:r>
            <a:r>
              <a:rPr lang="en-US" dirty="0" err="1"/>
              <a:t>Vel</a:t>
            </a:r>
            <a:r>
              <a:rPr lang="en-US" dirty="0"/>
              <a:t> pharetra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 dolor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1588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5225306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ABOVE AND BEYOND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7047375"/>
            <a:ext cx="18170525" cy="22159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. Maecenas non </a:t>
            </a:r>
            <a:r>
              <a:rPr lang="en-US" dirty="0" err="1"/>
              <a:t>facilisis</a:t>
            </a:r>
            <a:r>
              <a:rPr lang="en-US" dirty="0"/>
              <a:t> libero. </a:t>
            </a:r>
            <a:r>
              <a:rPr lang="en-US" dirty="0" err="1"/>
              <a:t>Curabit</a:t>
            </a:r>
            <a:r>
              <a:rPr lang="en-US" dirty="0"/>
              <a:t> </a:t>
            </a:r>
            <a:r>
              <a:rPr lang="en-US" dirty="0" err="1"/>
              <a:t>urmesua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egetante</a:t>
            </a:r>
            <a:r>
              <a:rPr lang="en-US" dirty="0"/>
              <a:t> curs us pret. </a:t>
            </a:r>
            <a:r>
              <a:rPr lang="en-US" dirty="0" err="1"/>
              <a:t>Curabitu</a:t>
            </a:r>
            <a:r>
              <a:rPr lang="en-US" dirty="0"/>
              <a:t> </a:t>
            </a:r>
            <a:r>
              <a:rPr lang="en-US" dirty="0" err="1"/>
              <a:t>werport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venenat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sertopew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a </a:t>
            </a:r>
            <a:r>
              <a:rPr lang="en-US" dirty="0" err="1"/>
              <a:t>imperdit</a:t>
            </a:r>
            <a:r>
              <a:rPr lang="en-US" dirty="0"/>
              <a:t> </a:t>
            </a:r>
            <a:r>
              <a:rPr lang="en-US" dirty="0" err="1"/>
              <a:t>eterlectus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teviverra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490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3417" userDrawn="1">
          <p15:clr>
            <a:srgbClr val="FBAE40"/>
          </p15:clr>
        </p15:guide>
        <p15:guide id="1" pos="19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738304" y="3948694"/>
            <a:ext cx="8561183" cy="30777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GROWTH</a:t>
            </a:r>
            <a:r>
              <a:rPr lang="uk-UA" dirty="0"/>
              <a:t> </a:t>
            </a:r>
            <a:r>
              <a:rPr lang="en-US" dirty="0"/>
              <a:t>GRAPH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738304" y="7110253"/>
            <a:ext cx="8561183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sitamet</a:t>
            </a:r>
            <a:r>
              <a:rPr lang="en-US" dirty="0"/>
              <a:t>, </a:t>
            </a:r>
            <a:r>
              <a:rPr lang="en-US" dirty="0" err="1"/>
              <a:t>consewri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Praesenot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snisier</a:t>
            </a:r>
            <a:r>
              <a:rPr lang="en-US" dirty="0"/>
              <a:t> </a:t>
            </a:r>
            <a:r>
              <a:rPr lang="en-US" dirty="0" err="1"/>
              <a:t>loboportis</a:t>
            </a:r>
            <a:r>
              <a:rPr lang="en-US" dirty="0"/>
              <a:t> </a:t>
            </a:r>
            <a:r>
              <a:rPr lang="en-US" dirty="0" err="1"/>
              <a:t>fineytbus</a:t>
            </a:r>
            <a:r>
              <a:rPr lang="en-US" dirty="0"/>
              <a:t>. Lorem </a:t>
            </a:r>
            <a:r>
              <a:rPr lang="en-US" dirty="0" err="1"/>
              <a:t>finipsum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</a:t>
            </a:r>
            <a:r>
              <a:rPr lang="en-US" dirty="0"/>
              <a:t> </a:t>
            </a:r>
            <a:r>
              <a:rPr lang="en-US" dirty="0" err="1"/>
              <a:t>tuwer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</a:t>
            </a:r>
            <a:r>
              <a:rPr lang="en-US" dirty="0"/>
              <a:t>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0723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767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57744" y="794261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dolorop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eturwerto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poewre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5947482" y="794261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Pellentes</a:t>
            </a:r>
            <a:r>
              <a:rPr lang="en-US" dirty="0"/>
              <a:t> </a:t>
            </a:r>
            <a:r>
              <a:rPr lang="en-US" dirty="0" err="1"/>
              <a:t>quedictumot</a:t>
            </a:r>
            <a:r>
              <a:rPr lang="en-US" dirty="0"/>
              <a:t> </a:t>
            </a:r>
            <a:r>
              <a:rPr lang="en-US" dirty="0" err="1"/>
              <a:t>potoreterat</a:t>
            </a:r>
            <a:r>
              <a:rPr lang="en-US" dirty="0"/>
              <a:t> sit </a:t>
            </a:r>
            <a:r>
              <a:rPr lang="en-US" dirty="0" err="1"/>
              <a:t>ameterat</a:t>
            </a:r>
            <a:r>
              <a:rPr lang="en-US" dirty="0"/>
              <a:t> </a:t>
            </a:r>
            <a:r>
              <a:rPr lang="en-US" dirty="0" err="1"/>
              <a:t>erower</a:t>
            </a:r>
            <a:r>
              <a:rPr lang="en-US" dirty="0"/>
              <a:t> </a:t>
            </a:r>
            <a:r>
              <a:rPr lang="en-US" dirty="0" err="1"/>
              <a:t>aculs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5" y="5111682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01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561890" y="502243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Vivamus</a:t>
            </a:r>
            <a:r>
              <a:rPr lang="en-US" dirty="0"/>
              <a:t> cursus, </a:t>
            </a:r>
            <a:r>
              <a:rPr lang="en-US" dirty="0" err="1"/>
              <a:t>liberoto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condimen</a:t>
            </a:r>
            <a:r>
              <a:rPr lang="en-US" dirty="0"/>
              <a:t> </a:t>
            </a:r>
            <a:r>
              <a:rPr lang="en-US" dirty="0" err="1"/>
              <a:t>tumpotirt</a:t>
            </a:r>
            <a:r>
              <a:rPr lang="en-US" dirty="0"/>
              <a:t> </a:t>
            </a:r>
            <a:r>
              <a:rPr lang="en-US" dirty="0" err="1"/>
              <a:t>dictumpo</a:t>
            </a:r>
            <a:r>
              <a:rPr lang="en-US" dirty="0"/>
              <a:t>, </a:t>
            </a:r>
            <a:r>
              <a:rPr lang="en-US" dirty="0" err="1"/>
              <a:t>dictumre</a:t>
            </a:r>
            <a:r>
              <a:rPr lang="en-US" dirty="0"/>
              <a:t> ant.</a:t>
            </a:r>
            <a:endParaRPr lang="uk-UA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5951629" y="5022439"/>
            <a:ext cx="5352005" cy="16619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massapi</a:t>
            </a:r>
            <a:r>
              <a:rPr lang="en-US" dirty="0"/>
              <a:t>, </a:t>
            </a:r>
            <a:r>
              <a:rPr lang="en-US" dirty="0" err="1"/>
              <a:t>tositamet</a:t>
            </a:r>
            <a:r>
              <a:rPr lang="en-US" dirty="0"/>
              <a:t> </a:t>
            </a:r>
            <a:r>
              <a:rPr lang="en-US" dirty="0" err="1"/>
              <a:t>eratelemi</a:t>
            </a:r>
            <a:r>
              <a:rPr lang="en-US" dirty="0"/>
              <a:t> fend </a:t>
            </a:r>
            <a:r>
              <a:rPr lang="en-US" dirty="0" err="1"/>
              <a:t>acviverra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iaculis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82925" y="8031861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02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503275" y="5111682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03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13503275" y="8031861"/>
            <a:ext cx="1976283" cy="1538883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0" b="1" i="0" cap="none" spc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20071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4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77137" y="3758604"/>
            <a:ext cx="9329737" cy="35394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ABOVE</a:t>
            </a:r>
            <a:br>
              <a:rPr lang="en-US" dirty="0"/>
            </a:br>
            <a:r>
              <a:rPr lang="en-US" dirty="0"/>
              <a:t>AND BEYOND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577137" y="7298034"/>
            <a:ext cx="9329737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Vestibulum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In </a:t>
            </a:r>
            <a:r>
              <a:rPr lang="en-US" dirty="0" err="1"/>
              <a:t>hacwero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dopi</a:t>
            </a:r>
            <a:r>
              <a:rPr lang="en-US" dirty="0"/>
              <a:t> </a:t>
            </a:r>
            <a:r>
              <a:rPr lang="en-US" dirty="0" err="1"/>
              <a:t>wero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plahabit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595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82925" y="4831215"/>
            <a:ext cx="7978365" cy="35394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5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FIND NEW</a:t>
            </a:r>
            <a:br>
              <a:rPr lang="en-US" dirty="0"/>
            </a:br>
            <a:r>
              <a:rPr lang="en-US" dirty="0"/>
              <a:t>ROADS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735050" y="4107940"/>
            <a:ext cx="7564438" cy="49859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dolorsitamet</a:t>
            </a:r>
            <a:r>
              <a:rPr lang="en-US" dirty="0"/>
              <a:t>, </a:t>
            </a:r>
            <a:r>
              <a:rPr lang="en-US" dirty="0" err="1"/>
              <a:t>wertipow</a:t>
            </a:r>
            <a:r>
              <a:rPr lang="ru-RU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consece</a:t>
            </a:r>
            <a:r>
              <a:rPr lang="en-US" dirty="0"/>
              <a:t> 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elitas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Proino</a:t>
            </a:r>
            <a:r>
              <a:rPr lang="en-US" dirty="0"/>
              <a:t> </a:t>
            </a:r>
            <a:r>
              <a:rPr lang="en-US" dirty="0" err="1"/>
              <a:t>werop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egeterwe</a:t>
            </a:r>
            <a:r>
              <a:rPr lang="en-US" dirty="0"/>
              <a:t> mauri</a:t>
            </a:r>
            <a:r>
              <a:rPr lang="ru-RU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eneanewr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quam.</a:t>
            </a:r>
            <a:br>
              <a:rPr lang="uk-UA" dirty="0"/>
            </a:br>
            <a:br>
              <a:rPr lang="en-US" dirty="0"/>
            </a:b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augureter</a:t>
            </a:r>
            <a:r>
              <a:rPr lang="en-US" dirty="0"/>
              <a:t> </a:t>
            </a:r>
            <a:r>
              <a:rPr lang="en-US" dirty="0" err="1"/>
              <a:t>wer</a:t>
            </a:r>
            <a:r>
              <a:rPr lang="ru-RU" dirty="0"/>
              <a:t> </a:t>
            </a:r>
            <a:r>
              <a:rPr lang="en-US" dirty="0" err="1"/>
              <a:t>metupo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maximures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ru-RU" dirty="0"/>
              <a:t> </a:t>
            </a:r>
            <a:r>
              <a:rPr lang="en-US" dirty="0"/>
              <a:t>dolor </a:t>
            </a:r>
            <a:r>
              <a:rPr lang="en-US" dirty="0" err="1"/>
              <a:t>poritop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</a:t>
            </a:r>
            <a:r>
              <a:rPr lang="en-US" dirty="0" err="1"/>
              <a:t>exut</a:t>
            </a:r>
            <a:r>
              <a:rPr lang="en-US" dirty="0"/>
              <a:t> </a:t>
            </a:r>
            <a:r>
              <a:rPr lang="en-US" dirty="0" err="1"/>
              <a:t>tinocidu</a:t>
            </a:r>
            <a:r>
              <a:rPr lang="ru-RU" dirty="0"/>
              <a:t> </a:t>
            </a:r>
            <a:r>
              <a:rPr lang="en-US" dirty="0" err="1"/>
              <a:t>ntullam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eliterodiam</a:t>
            </a:r>
            <a:r>
              <a:rPr lang="en-US" dirty="0"/>
              <a:t> </a:t>
            </a:r>
            <a:r>
              <a:rPr lang="en-US" dirty="0" err="1"/>
              <a:t>enan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6720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4320" userDrawn="1">
          <p15:clr>
            <a:srgbClr val="FBAE40"/>
          </p15:clr>
        </p15:guide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one column layout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0968300-F80B-4B46-B85A-6A8D13DD4A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1064" y="1631354"/>
            <a:ext cx="7862886" cy="35394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FIND NEW</a:t>
            </a:r>
            <a:br>
              <a:rPr lang="en-US" dirty="0"/>
            </a:br>
            <a:r>
              <a:rPr lang="en-US" dirty="0"/>
              <a:t>ROADS</a:t>
            </a:r>
            <a:endParaRPr lang="uk-U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0BD9E5D-D8FD-3240-A86E-321A0D6249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01063" y="5169434"/>
            <a:ext cx="7862887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768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oll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3741400" y="0"/>
            <a:ext cx="10641013" cy="137151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4" y="4746972"/>
            <a:ext cx="7578366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ABOUT US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6516687"/>
            <a:ext cx="7578367" cy="27699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antecurs</a:t>
            </a:r>
            <a:r>
              <a:rPr lang="en-US" dirty="0"/>
              <a:t> user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</a:t>
            </a:r>
            <a:r>
              <a:rPr lang="en-US" dirty="0"/>
              <a:t> </a:t>
            </a:r>
            <a:r>
              <a:rPr lang="en-US" dirty="0" err="1"/>
              <a:t>tupeget</a:t>
            </a:r>
            <a:r>
              <a:rPr lang="en-US" dirty="0"/>
              <a:t> </a:t>
            </a:r>
            <a:r>
              <a:rPr lang="en-US" dirty="0" err="1"/>
              <a:t>imperdi</a:t>
            </a:r>
            <a:r>
              <a:rPr lang="en-US" dirty="0"/>
              <a:t> </a:t>
            </a:r>
            <a:r>
              <a:rPr lang="en-US" dirty="0" err="1"/>
              <a:t>etotelluso</a:t>
            </a:r>
            <a:r>
              <a:rPr lang="en-US" dirty="0"/>
              <a:t>, </a:t>
            </a:r>
            <a:r>
              <a:rPr lang="en-US" dirty="0" err="1"/>
              <a:t>venrewopenat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sjusto</a:t>
            </a:r>
            <a:r>
              <a:rPr lang="en-US" dirty="0"/>
              <a:t>. In </a:t>
            </a:r>
            <a:r>
              <a:rPr lang="en-US" dirty="0" err="1"/>
              <a:t>hacwero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dopi</a:t>
            </a:r>
            <a:r>
              <a:rPr lang="en-US" dirty="0"/>
              <a:t> </a:t>
            </a:r>
            <a:r>
              <a:rPr lang="en-US" dirty="0" err="1"/>
              <a:t>wero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plahabit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3067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120605" y="8267700"/>
            <a:ext cx="12166600" cy="54474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712360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 CAR FOR EVERYONE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5482075"/>
            <a:ext cx="18170525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antcurs</a:t>
            </a:r>
            <a:r>
              <a:rPr lang="en-US" dirty="0"/>
              <a:t> us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Curabitu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venenat</a:t>
            </a:r>
            <a:r>
              <a:rPr lang="en-US" dirty="0"/>
              <a:t> is </a:t>
            </a:r>
            <a:r>
              <a:rPr lang="en-US" dirty="0" err="1"/>
              <a:t>sodale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rewtop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habitas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 </a:t>
            </a:r>
            <a:r>
              <a:rPr lang="en-US" dirty="0" err="1"/>
              <a:t>dictumst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jus </a:t>
            </a:r>
            <a:r>
              <a:rPr lang="en-US" dirty="0" err="1"/>
              <a:t>twohormt</a:t>
            </a:r>
            <a:r>
              <a:rPr lang="en-US" dirty="0"/>
              <a:t> </a:t>
            </a:r>
            <a:r>
              <a:rPr lang="en-US" dirty="0" err="1"/>
              <a:t>vestibu</a:t>
            </a:r>
            <a:r>
              <a:rPr lang="en-US" dirty="0"/>
              <a:t> </a:t>
            </a:r>
            <a:r>
              <a:rPr lang="en-US" dirty="0" err="1"/>
              <a:t>lums</a:t>
            </a:r>
            <a:r>
              <a:rPr lang="en-US" dirty="0"/>
              <a:t> </a:t>
            </a:r>
            <a:r>
              <a:rPr lang="en-US" dirty="0" err="1"/>
              <a:t>etewt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werower</a:t>
            </a:r>
            <a:r>
              <a:rPr lang="en-US" dirty="0"/>
              <a:t> </a:t>
            </a:r>
            <a:r>
              <a:rPr lang="en-US" dirty="0" err="1"/>
              <a:t>reget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052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120605" y="2963895"/>
            <a:ext cx="12166600" cy="5447406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8638116"/>
            <a:ext cx="18170525" cy="17697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BORN TO PERFORM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10407831"/>
            <a:ext cx="1817052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etiam</a:t>
            </a:r>
            <a:r>
              <a:rPr lang="en-US" dirty="0"/>
              <a:t> non quam lacus </a:t>
            </a:r>
            <a:r>
              <a:rPr lang="en-US" dirty="0" err="1"/>
              <a:t>suspendisse</a:t>
            </a:r>
            <a:r>
              <a:rPr lang="en-US" dirty="0"/>
              <a:t>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cursus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. Magna ac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2641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963" y="3219291"/>
            <a:ext cx="18170525" cy="17697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OUR GOALS</a:t>
            </a:r>
            <a:endParaRPr lang="uk-UA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8963" y="4989006"/>
            <a:ext cx="18170525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necporta</a:t>
            </a:r>
            <a:r>
              <a:rPr lang="en-US" dirty="0"/>
              <a:t>. Maecenas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acsodales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Proinotem</a:t>
            </a:r>
            <a:r>
              <a:rPr lang="en-US" dirty="0"/>
              <a:t> </a:t>
            </a:r>
            <a:r>
              <a:rPr lang="en-US" dirty="0" err="1"/>
              <a:t>pusdiam</a:t>
            </a:r>
            <a:r>
              <a:rPr lang="en-US" dirty="0"/>
              <a:t> in dictum </a:t>
            </a:r>
            <a:r>
              <a:rPr lang="en-US" dirty="0" err="1"/>
              <a:t>consectetur</a:t>
            </a:r>
            <a:r>
              <a:rPr lang="en-US" dirty="0"/>
              <a:t>. In </a:t>
            </a:r>
            <a:r>
              <a:rPr lang="en-US" dirty="0" err="1"/>
              <a:t>enimi</a:t>
            </a:r>
            <a:r>
              <a:rPr lang="en-US" dirty="0"/>
              <a:t>, </a:t>
            </a:r>
            <a:r>
              <a:rPr lang="en-US" dirty="0" err="1"/>
              <a:t>variusvitae</a:t>
            </a:r>
            <a:r>
              <a:rPr lang="en-US" dirty="0"/>
              <a:t> </a:t>
            </a:r>
            <a:r>
              <a:rPr lang="en-US" dirty="0" err="1"/>
              <a:t>velitvel</a:t>
            </a:r>
            <a:r>
              <a:rPr lang="en-US" dirty="0"/>
              <a:t>, </a:t>
            </a:r>
            <a:r>
              <a:rPr lang="en-US" dirty="0" err="1"/>
              <a:t>pulvinar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463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42">
          <p15:clr>
            <a:srgbClr val="FBAE40"/>
          </p15:clr>
        </p15:guide>
        <p15:guide id="2" pos="1341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78950" y="12045951"/>
            <a:ext cx="10081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163260FB-B243-46AC-B252-09501AE36C71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66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9" r:id="rId6"/>
    <p:sldLayoutId id="2147483723" r:id="rId7"/>
    <p:sldLayoutId id="2147483724" r:id="rId8"/>
    <p:sldLayoutId id="2147483726" r:id="rId9"/>
    <p:sldLayoutId id="2147483728" r:id="rId10"/>
    <p:sldLayoutId id="2147483729" r:id="rId11"/>
    <p:sldLayoutId id="2147483730" r:id="rId12"/>
    <p:sldLayoutId id="2147483732" r:id="rId13"/>
    <p:sldLayoutId id="2147483733" r:id="rId14"/>
    <p:sldLayoutId id="2147483734" r:id="rId15"/>
    <p:sldLayoutId id="2147483735" r:id="rId16"/>
    <p:sldLayoutId id="2147483737" r:id="rId17"/>
    <p:sldLayoutId id="2147483739" r:id="rId18"/>
    <p:sldLayoutId id="2147483741" r:id="rId19"/>
    <p:sldLayoutId id="2147483742" r:id="rId20"/>
    <p:sldLayoutId id="2147483743" r:id="rId21"/>
    <p:sldLayoutId id="2147483745" r:id="rId22"/>
    <p:sldLayoutId id="2147483750" r:id="rId23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0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D4A3CD-80C0-6864-FB07-DDAD580A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60FB-B243-46AC-B252-09501AE36C71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10BD07-BD57-AA24-D7F4-332E01848F8F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A2FA9246-A8BC-48EA-055F-B53406FD33D9}"/>
              </a:ext>
            </a:extLst>
          </p:cNvPr>
          <p:cNvSpPr/>
          <p:nvPr/>
        </p:nvSpPr>
        <p:spPr>
          <a:xfrm>
            <a:off x="-2457683" y="-2879497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B2D97E87-3C9B-EA57-2153-26479055C0C3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0F380A98-CD7E-FFBE-2382-640C85C2352D}"/>
              </a:ext>
            </a:extLst>
          </p:cNvPr>
          <p:cNvSpPr/>
          <p:nvPr/>
        </p:nvSpPr>
        <p:spPr>
          <a:xfrm>
            <a:off x="5196770" y="2506321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1D1BC1E8-F5CA-DE17-373A-4B97A63DD19B}"/>
              </a:ext>
            </a:extLst>
          </p:cNvPr>
          <p:cNvSpPr/>
          <p:nvPr/>
        </p:nvSpPr>
        <p:spPr>
          <a:xfrm>
            <a:off x="20118550" y="10183181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1EC8452-FBED-973A-7226-24955B4AC55C}"/>
              </a:ext>
            </a:extLst>
          </p:cNvPr>
          <p:cNvGrpSpPr/>
          <p:nvPr/>
        </p:nvGrpSpPr>
        <p:grpSpPr>
          <a:xfrm>
            <a:off x="1535519" y="5027372"/>
            <a:ext cx="21503062" cy="11219678"/>
            <a:chOff x="1439674" y="1833213"/>
            <a:chExt cx="21503062" cy="11219678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DDA0BB7-3596-EFB5-84B4-01BA7F36E1B4}"/>
                </a:ext>
              </a:extLst>
            </p:cNvPr>
            <p:cNvSpPr/>
            <p:nvPr/>
          </p:nvSpPr>
          <p:spPr>
            <a:xfrm>
              <a:off x="22013803" y="2074976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A8A0CDE-8A96-2B19-1909-2F2F8909B261}"/>
                </a:ext>
              </a:extLst>
            </p:cNvPr>
            <p:cNvSpPr/>
            <p:nvPr/>
          </p:nvSpPr>
          <p:spPr>
            <a:xfrm>
              <a:off x="1439674" y="2270732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1824DB4-2757-A8A5-A341-F2611D6545C8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8D949F4C-AB92-53E7-0CF3-397274BF9D87}"/>
                </a:ext>
              </a:extLst>
            </p:cNvPr>
            <p:cNvSpPr/>
            <p:nvPr/>
          </p:nvSpPr>
          <p:spPr>
            <a:xfrm>
              <a:off x="17999086" y="1833213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F075B49-60BA-FBDF-BEE6-F11CFD3A6331}"/>
                </a:ext>
              </a:extLst>
            </p:cNvPr>
            <p:cNvSpPr/>
            <p:nvPr/>
          </p:nvSpPr>
          <p:spPr>
            <a:xfrm>
              <a:off x="2576421" y="7613568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C4272D-E8A2-A387-CE2A-10120409E633}"/>
              </a:ext>
            </a:extLst>
          </p:cNvPr>
          <p:cNvSpPr/>
          <p:nvPr/>
        </p:nvSpPr>
        <p:spPr>
          <a:xfrm>
            <a:off x="5987143" y="1937658"/>
            <a:ext cx="12409714" cy="9490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A454BF9-98A5-CBAD-30E4-9654129B669D}"/>
              </a:ext>
            </a:extLst>
          </p:cNvPr>
          <p:cNvSpPr txBox="1">
            <a:spLocks/>
          </p:cNvSpPr>
          <p:nvPr/>
        </p:nvSpPr>
        <p:spPr>
          <a:xfrm>
            <a:off x="8179644" y="4293655"/>
            <a:ext cx="8023123" cy="4778478"/>
          </a:xfrm>
          <a:prstGeom prst="rect">
            <a:avLst/>
          </a:prstGeom>
        </p:spPr>
        <p:txBody>
          <a:bodyPr anchor="ctr"/>
          <a:lstStyle>
            <a:lvl1pPr indent="0" algn="ctr" defTabSz="1828709">
              <a:lnSpc>
                <a:spcPct val="90000"/>
              </a:lnSpc>
              <a:spcBef>
                <a:spcPts val="2000"/>
              </a:spcBef>
              <a:buFontTx/>
              <a:buNone/>
              <a:defRPr sz="10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3000" dirty="0"/>
              <a:t>Детектор номеров на</a:t>
            </a:r>
            <a:r>
              <a:rPr lang="en-US" sz="13000" dirty="0"/>
              <a:t> </a:t>
            </a:r>
            <a:r>
              <a:rPr lang="en-US" sz="13000" dirty="0" err="1"/>
              <a:t>PyQt</a:t>
            </a:r>
            <a:r>
              <a:rPr lang="ru-RU" sz="13000" dirty="0"/>
              <a:t> </a:t>
            </a:r>
            <a:endParaRPr lang="en-US" sz="13000" dirty="0"/>
          </a:p>
        </p:txBody>
      </p:sp>
    </p:spTree>
    <p:extLst>
      <p:ext uri="{BB962C8B-B14F-4D97-AF65-F5344CB8AC3E}">
        <p14:creationId xmlns:p14="http://schemas.microsoft.com/office/powerpoint/2010/main" val="2959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75825E-7 2.03704E-6 L 6.75825E-7 0.03044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0481E-6 -3.88889E-6 L -1.80481E-6 0.03044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9" grpId="0" animBg="1"/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24A97D-F21E-0E3E-C052-46F05B13AAE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0AE79B4C-5459-6696-C51C-11D9A240734E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F0B0D1FB-B370-B780-5B2C-1CD884AD9DF2}"/>
              </a:ext>
            </a:extLst>
          </p:cNvPr>
          <p:cNvSpPr/>
          <p:nvPr/>
        </p:nvSpPr>
        <p:spPr>
          <a:xfrm>
            <a:off x="-4268963" y="-3857291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9CDB8839-3730-6F25-9B7C-60435240CE68}"/>
              </a:ext>
            </a:extLst>
          </p:cNvPr>
          <p:cNvSpPr/>
          <p:nvPr/>
        </p:nvSpPr>
        <p:spPr>
          <a:xfrm>
            <a:off x="1167284" y="1649968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F7BE2F8-37C1-2120-DD6F-1B877B3A5F35}"/>
              </a:ext>
            </a:extLst>
          </p:cNvPr>
          <p:cNvSpPr/>
          <p:nvPr/>
        </p:nvSpPr>
        <p:spPr>
          <a:xfrm>
            <a:off x="12400945" y="1130336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C43AA0-DDB8-449C-99EB-28EA33E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201" y="1209440"/>
            <a:ext cx="9379889" cy="1120493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8250FF9-B3D8-42BD-BBBC-08AE6F8DD845}"/>
              </a:ext>
            </a:extLst>
          </p:cNvPr>
          <p:cNvSpPr/>
          <p:nvPr/>
        </p:nvSpPr>
        <p:spPr>
          <a:xfrm>
            <a:off x="1880410" y="2967830"/>
            <a:ext cx="10738855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3E764EAA-48E6-47CE-A2D0-D81D94B5CE68}"/>
              </a:ext>
            </a:extLst>
          </p:cNvPr>
          <p:cNvSpPr txBox="1">
            <a:spLocks/>
          </p:cNvSpPr>
          <p:nvPr/>
        </p:nvSpPr>
        <p:spPr>
          <a:xfrm>
            <a:off x="3059971" y="6595800"/>
            <a:ext cx="8634184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 algn="l">
              <a:buAutoNum type="arabicPeriod"/>
            </a:pPr>
            <a:r>
              <a:rPr lang="ru-RU" sz="6000" dirty="0"/>
              <a:t>В ручную до обучил систему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4B9174-BCCD-4560-BF09-9F0784045DB0}"/>
              </a:ext>
            </a:extLst>
          </p:cNvPr>
          <p:cNvSpPr txBox="1">
            <a:spLocks/>
          </p:cNvSpPr>
          <p:nvPr/>
        </p:nvSpPr>
        <p:spPr>
          <a:xfrm>
            <a:off x="2771517" y="4730389"/>
            <a:ext cx="8922638" cy="12311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КАК Я ЭТО РЕШИЛ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9.17377E-7 2.03704E-6 L 9.17377E-7 0.0304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4307E-7 -1.11111E-6 L 1.54307E-7 0.03044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04E967-554B-5583-2B71-22C9B41A8A65}"/>
              </a:ext>
            </a:extLst>
          </p:cNvPr>
          <p:cNvSpPr/>
          <p:nvPr/>
        </p:nvSpPr>
        <p:spPr>
          <a:xfrm flipH="1">
            <a:off x="-151760" y="0"/>
            <a:ext cx="24534172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117E98E6-0878-C2B2-83A1-E597689E0AFD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C1D5536B-E596-EABF-EF93-FB31A203AAF0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EDB526-0FB1-BDC7-1E67-484593E80D55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ADDBB54-A4B1-88BB-A3DB-F0CD229E6EEC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F86930-604B-7A8E-F581-D125B7DA7124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DA8D655-2E59-B14F-494F-8CF4380174DD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778464A-DEB5-9D2E-8F67-D29A0F4E1749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D8B91481-B54E-BFA0-6C8B-889F5D4A6720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4BC9B0CF-48BE-B4C1-55D1-8103363B4686}"/>
              </a:ext>
            </a:extLst>
          </p:cNvPr>
          <p:cNvSpPr/>
          <p:nvPr/>
        </p:nvSpPr>
        <p:spPr>
          <a:xfrm>
            <a:off x="2290403" y="187988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2907975A-CB05-E5A1-6118-12D3F918481B}"/>
              </a:ext>
            </a:extLst>
          </p:cNvPr>
          <p:cNvSpPr/>
          <p:nvPr/>
        </p:nvSpPr>
        <p:spPr>
          <a:xfrm>
            <a:off x="20138468" y="10093119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172DC757-F63F-359D-07DD-DAD936DD2C29}"/>
              </a:ext>
            </a:extLst>
          </p:cNvPr>
          <p:cNvSpPr txBox="1">
            <a:spLocks/>
          </p:cNvSpPr>
          <p:nvPr/>
        </p:nvSpPr>
        <p:spPr>
          <a:xfrm>
            <a:off x="3030063" y="4691562"/>
            <a:ext cx="18170525" cy="83099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5400" dirty="0"/>
              <a:t>Долгое обучение нейросети</a:t>
            </a:r>
            <a:endParaRPr lang="en" sz="5400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69E8675B-2DE9-7452-E443-5B6368248A1A}"/>
              </a:ext>
            </a:extLst>
          </p:cNvPr>
          <p:cNvSpPr txBox="1">
            <a:spLocks/>
          </p:cNvSpPr>
          <p:nvPr/>
        </p:nvSpPr>
        <p:spPr>
          <a:xfrm>
            <a:off x="3128963" y="1634868"/>
            <a:ext cx="18170525" cy="30777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0000" dirty="0"/>
              <a:t>С КАКИМИ ПРОБЛЕМАМИ Я СТОЛКНУЛСЯ?</a:t>
            </a:r>
            <a:endParaRPr lang="en-US" sz="10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60EFB6-87B1-4AC5-BB6A-2FA7C634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25" y="5770956"/>
            <a:ext cx="11398690" cy="59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29E-6 -3.7037E-7 L 4.16629E-6 0.03044 " pathEditMode="relative" rAng="0" ptsTypes="AA">
                                      <p:cBhvr>
                                        <p:cTn id="18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78592E-6 3.33333E-6 L 1.78592E-6 0.0304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04E967-554B-5583-2B71-22C9B41A8A65}"/>
              </a:ext>
            </a:extLst>
          </p:cNvPr>
          <p:cNvSpPr/>
          <p:nvPr/>
        </p:nvSpPr>
        <p:spPr>
          <a:xfrm flipH="1">
            <a:off x="-151760" y="0"/>
            <a:ext cx="24534172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117E98E6-0878-C2B2-83A1-E597689E0AFD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C1D5536B-E596-EABF-EF93-FB31A203AAF0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EDB526-0FB1-BDC7-1E67-484593E80D55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ADDBB54-A4B1-88BB-A3DB-F0CD229E6EEC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F86930-604B-7A8E-F581-D125B7DA7124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DA8D655-2E59-B14F-494F-8CF4380174DD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778464A-DEB5-9D2E-8F67-D29A0F4E1749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D8B91481-B54E-BFA0-6C8B-889F5D4A6720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4BC9B0CF-48BE-B4C1-55D1-8103363B4686}"/>
              </a:ext>
            </a:extLst>
          </p:cNvPr>
          <p:cNvSpPr/>
          <p:nvPr/>
        </p:nvSpPr>
        <p:spPr>
          <a:xfrm>
            <a:off x="2290403" y="187988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2907975A-CB05-E5A1-6118-12D3F918481B}"/>
              </a:ext>
            </a:extLst>
          </p:cNvPr>
          <p:cNvSpPr/>
          <p:nvPr/>
        </p:nvSpPr>
        <p:spPr>
          <a:xfrm>
            <a:off x="20138468" y="10093119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60EFB6-87B1-4AC5-BB6A-2FA7C634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25" y="5770956"/>
            <a:ext cx="11398690" cy="5971505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1A9520E6-424C-4A50-B48D-02398C4B66D3}"/>
              </a:ext>
            </a:extLst>
          </p:cNvPr>
          <p:cNvSpPr txBox="1">
            <a:spLocks/>
          </p:cNvSpPr>
          <p:nvPr/>
        </p:nvSpPr>
        <p:spPr>
          <a:xfrm>
            <a:off x="3030063" y="4082032"/>
            <a:ext cx="18170525" cy="83099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5400" dirty="0"/>
              <a:t>Упростил модель и сократил количество параметров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DC6F765-C82A-4440-ABF4-93679661DE08}"/>
              </a:ext>
            </a:extLst>
          </p:cNvPr>
          <p:cNvSpPr txBox="1">
            <a:spLocks/>
          </p:cNvSpPr>
          <p:nvPr/>
        </p:nvSpPr>
        <p:spPr>
          <a:xfrm>
            <a:off x="3105943" y="2231232"/>
            <a:ext cx="18170525" cy="153888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0000" dirty="0"/>
              <a:t>КАК Я ЭТО РЕШИЛ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6704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29E-6 -3.7037E-7 L 4.16629E-6 0.03044 " pathEditMode="relative" rAng="0" ptsTypes="AA">
                                      <p:cBhvr>
                                        <p:cTn id="15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78592E-6 3.33333E-6 L 1.78592E-6 0.03044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5202F7-A895-A50D-05FE-04F396024BE7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C48E19-FA46-B6E5-AEA4-FCC91778F5C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ECFE6C09-F35F-2FC5-D797-BBFD3E350AF5}"/>
              </a:ext>
            </a:extLst>
          </p:cNvPr>
          <p:cNvSpPr/>
          <p:nvPr/>
        </p:nvSpPr>
        <p:spPr>
          <a:xfrm>
            <a:off x="2834551" y="1892642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BDE095AD-4411-FBD8-8BA3-A2F219B881A1}"/>
              </a:ext>
            </a:extLst>
          </p:cNvPr>
          <p:cNvSpPr/>
          <p:nvPr/>
        </p:nvSpPr>
        <p:spPr>
          <a:xfrm>
            <a:off x="-278356" y="-12184275"/>
            <a:ext cx="19792730" cy="2454068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C65CAB9-A8F0-13C9-29E2-F061F87A69D3}"/>
              </a:ext>
            </a:extLst>
          </p:cNvPr>
          <p:cNvGrpSpPr/>
          <p:nvPr/>
        </p:nvGrpSpPr>
        <p:grpSpPr>
          <a:xfrm>
            <a:off x="788382" y="1379064"/>
            <a:ext cx="22428430" cy="11673827"/>
            <a:chOff x="788382" y="1379064"/>
            <a:chExt cx="22428430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DCF37CD-4AF0-14BF-5B92-FEC359C59C20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850F3C9-DB16-4857-C60C-364944C7DFD0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A83E540-41C6-AE75-1497-6A42F571A261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AFC770F-933A-CD26-04F4-FACDB84D376B}"/>
                </a:ext>
              </a:extLst>
            </p:cNvPr>
            <p:cNvSpPr/>
            <p:nvPr/>
          </p:nvSpPr>
          <p:spPr>
            <a:xfrm>
              <a:off x="22013803" y="602144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086A66B5-4E19-2DAB-5041-5CDE69D0DB2B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3392E3E-B49E-40F1-B798-F661E0612E65}"/>
              </a:ext>
            </a:extLst>
          </p:cNvPr>
          <p:cNvSpPr/>
          <p:nvPr/>
        </p:nvSpPr>
        <p:spPr>
          <a:xfrm>
            <a:off x="2128726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25B32004-E5CA-319D-FCEA-3991322411A0}"/>
              </a:ext>
            </a:extLst>
          </p:cNvPr>
          <p:cNvSpPr/>
          <p:nvPr/>
        </p:nvSpPr>
        <p:spPr>
          <a:xfrm>
            <a:off x="15845454" y="7240507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65950E7-322A-3675-C0E1-0ACF18B89281}"/>
              </a:ext>
            </a:extLst>
          </p:cNvPr>
          <p:cNvSpPr/>
          <p:nvPr/>
        </p:nvSpPr>
        <p:spPr>
          <a:xfrm>
            <a:off x="4376661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61475C-F5CF-C1CE-6DDA-4B98DFB5D244}"/>
              </a:ext>
            </a:extLst>
          </p:cNvPr>
          <p:cNvSpPr/>
          <p:nvPr/>
        </p:nvSpPr>
        <p:spPr>
          <a:xfrm>
            <a:off x="10737450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5D237A-D3B9-CC50-9718-843337144FEE}"/>
              </a:ext>
            </a:extLst>
          </p:cNvPr>
          <p:cNvSpPr/>
          <p:nvPr/>
        </p:nvSpPr>
        <p:spPr>
          <a:xfrm>
            <a:off x="17166294" y="5390342"/>
            <a:ext cx="2907512" cy="2885615"/>
          </a:xfrm>
          <a:prstGeom prst="rect">
            <a:avLst/>
          </a:prstGeom>
          <a:noFill/>
        </p:spPr>
        <p:txBody>
          <a:bodyPr vert="horz" wrap="square" lIns="0" tIns="0" rIns="0" bIns="0" anchor="ctr" anchorCtr="1">
            <a:normAutofit/>
          </a:bodyPr>
          <a:lstStyle/>
          <a:p>
            <a:pPr algn="ctr" defTabSz="1828709"/>
            <a:endParaRPr lang="ru-RU" sz="30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F3730748-EFBB-D69D-4C83-C76542A0C48B}"/>
              </a:ext>
            </a:extLst>
          </p:cNvPr>
          <p:cNvSpPr txBox="1">
            <a:spLocks/>
          </p:cNvSpPr>
          <p:nvPr/>
        </p:nvSpPr>
        <p:spPr>
          <a:xfrm>
            <a:off x="15913101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83EF7D3D-BE31-608E-7D74-98543408D1DC}"/>
              </a:ext>
            </a:extLst>
          </p:cNvPr>
          <p:cNvSpPr txBox="1">
            <a:spLocks/>
          </p:cNvSpPr>
          <p:nvPr/>
        </p:nvSpPr>
        <p:spPr>
          <a:xfrm>
            <a:off x="9521032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7" name="Number 2">
            <a:extLst>
              <a:ext uri="{FF2B5EF4-FFF2-40B4-BE49-F238E27FC236}">
                <a16:creationId xmlns:a16="http://schemas.microsoft.com/office/drawing/2014/main" id="{47A5196B-0195-94A0-BE34-08EC44D83586}"/>
              </a:ext>
            </a:extLst>
          </p:cNvPr>
          <p:cNvSpPr txBox="1">
            <a:spLocks/>
          </p:cNvSpPr>
          <p:nvPr/>
        </p:nvSpPr>
        <p:spPr>
          <a:xfrm>
            <a:off x="10129685" y="4794614"/>
            <a:ext cx="4169080" cy="408268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000" dirty="0"/>
              <a:t>Нейросеть </a:t>
            </a:r>
            <a:r>
              <a:rPr lang="en-US" sz="4000" dirty="0"/>
              <a:t>YOLOv8</a:t>
            </a:r>
            <a:endParaRPr lang="en" sz="4000" dirty="0"/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5D0081BB-70A5-BEBD-78FD-7D0DC8CB1841}"/>
              </a:ext>
            </a:extLst>
          </p:cNvPr>
          <p:cNvSpPr txBox="1">
            <a:spLocks/>
          </p:cNvSpPr>
          <p:nvPr/>
        </p:nvSpPr>
        <p:spPr>
          <a:xfrm>
            <a:off x="3128963" y="8877300"/>
            <a:ext cx="5386387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endParaRPr lang="en" dirty="0"/>
          </a:p>
        </p:txBody>
      </p:sp>
      <p:sp>
        <p:nvSpPr>
          <p:cNvPr id="29" name="Number 1">
            <a:extLst>
              <a:ext uri="{FF2B5EF4-FFF2-40B4-BE49-F238E27FC236}">
                <a16:creationId xmlns:a16="http://schemas.microsoft.com/office/drawing/2014/main" id="{2337AF61-779F-1207-2C16-92C4285D8C36}"/>
              </a:ext>
            </a:extLst>
          </p:cNvPr>
          <p:cNvSpPr txBox="1">
            <a:spLocks/>
          </p:cNvSpPr>
          <p:nvPr/>
        </p:nvSpPr>
        <p:spPr>
          <a:xfrm>
            <a:off x="3697741" y="4794614"/>
            <a:ext cx="4248830" cy="408268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400" dirty="0"/>
              <a:t>Язык </a:t>
            </a:r>
            <a:r>
              <a:rPr lang="ru-RU" sz="3200" dirty="0"/>
              <a:t>программирования</a:t>
            </a:r>
            <a:r>
              <a:rPr lang="ru-RU" sz="4400" dirty="0"/>
              <a:t> </a:t>
            </a:r>
            <a:r>
              <a:rPr lang="en-US" sz="4400" dirty="0"/>
              <a:t>Python</a:t>
            </a:r>
            <a:endParaRPr lang="en" sz="4400" dirty="0"/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43313277-C714-98E2-59D5-A2FD86A3EE94}"/>
              </a:ext>
            </a:extLst>
          </p:cNvPr>
          <p:cNvSpPr txBox="1">
            <a:spLocks/>
          </p:cNvSpPr>
          <p:nvPr/>
        </p:nvSpPr>
        <p:spPr>
          <a:xfrm>
            <a:off x="3128963" y="3255731"/>
            <a:ext cx="18170525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ИСПОЛЬЗУЕМЫЕ ТЕХНОЛОГИИ</a:t>
            </a:r>
            <a:endParaRPr lang="en-US" dirty="0"/>
          </a:p>
        </p:txBody>
      </p:sp>
      <p:sp>
        <p:nvSpPr>
          <p:cNvPr id="31" name="Number 1">
            <a:extLst>
              <a:ext uri="{FF2B5EF4-FFF2-40B4-BE49-F238E27FC236}">
                <a16:creationId xmlns:a16="http://schemas.microsoft.com/office/drawing/2014/main" id="{7B893AAF-B37E-4536-A9FC-46701250C337}"/>
              </a:ext>
            </a:extLst>
          </p:cNvPr>
          <p:cNvSpPr txBox="1">
            <a:spLocks/>
          </p:cNvSpPr>
          <p:nvPr/>
        </p:nvSpPr>
        <p:spPr>
          <a:xfrm>
            <a:off x="16960101" y="4791806"/>
            <a:ext cx="4248830" cy="408268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0" tIns="0" rIns="0" bIns="0" anchor="ctr" anchorCtr="1">
            <a:norm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000" dirty="0"/>
              <a:t>Различные библиотеки для </a:t>
            </a:r>
            <a:r>
              <a:rPr lang="en-US" sz="4000" dirty="0"/>
              <a:t>Python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674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7635E-6 2.96296E-6 L -4.77635E-6 0.03044 " pathEditMode="relative" rAng="0" ptsTypes="AA">
                                      <p:cBhvr>
                                        <p:cTn id="42" dur="3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7879E-8 -5.55556E-7 L 2.27879E-8 0.03044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EFA60E-765B-E395-5E18-C541585400D0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701A39-0718-86EF-E9F4-34CD6588E3AC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7648E88F-D815-E51F-93EA-B0B8F90DA5FB}"/>
              </a:ext>
            </a:extLst>
          </p:cNvPr>
          <p:cNvSpPr/>
          <p:nvPr/>
        </p:nvSpPr>
        <p:spPr>
          <a:xfrm>
            <a:off x="-2732953" y="-2917484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Рисунок 11">
            <a:extLst>
              <a:ext uri="{FF2B5EF4-FFF2-40B4-BE49-F238E27FC236}">
                <a16:creationId xmlns:a16="http://schemas.microsoft.com/office/drawing/2014/main" id="{ECAA49B4-C650-C712-2924-2D1F5CE51C8B}"/>
              </a:ext>
            </a:extLst>
          </p:cNvPr>
          <p:cNvSpPr/>
          <p:nvPr/>
        </p:nvSpPr>
        <p:spPr>
          <a:xfrm>
            <a:off x="-2219369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D5820A6-CB26-7E45-1306-3DD794263C1E}"/>
              </a:ext>
            </a:extLst>
          </p:cNvPr>
          <p:cNvGrpSpPr/>
          <p:nvPr/>
        </p:nvGrpSpPr>
        <p:grpSpPr>
          <a:xfrm>
            <a:off x="1295291" y="1732985"/>
            <a:ext cx="22479249" cy="11225270"/>
            <a:chOff x="2668610" y="1069876"/>
            <a:chExt cx="22479249" cy="11225270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BE2CEAE-1D62-ACF9-76FD-A6F6F3038A1E}"/>
                </a:ext>
              </a:extLst>
            </p:cNvPr>
            <p:cNvSpPr/>
            <p:nvPr/>
          </p:nvSpPr>
          <p:spPr>
            <a:xfrm>
              <a:off x="24613605" y="8211141"/>
              <a:ext cx="534254" cy="535067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6C19C019-452C-7EE8-AEB1-A1F4AB9B372C}"/>
                </a:ext>
              </a:extLst>
            </p:cNvPr>
            <p:cNvSpPr/>
            <p:nvPr/>
          </p:nvSpPr>
          <p:spPr>
            <a:xfrm>
              <a:off x="2668610" y="193169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749A421D-0D1E-26D3-385D-287FB2F33508}"/>
                </a:ext>
              </a:extLst>
            </p:cNvPr>
            <p:cNvSpPr/>
            <p:nvPr/>
          </p:nvSpPr>
          <p:spPr>
            <a:xfrm>
              <a:off x="17009344" y="11931037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7B6F1F1-3243-2652-A4C3-30DBDA117F1E}"/>
                </a:ext>
              </a:extLst>
            </p:cNvPr>
            <p:cNvSpPr/>
            <p:nvPr/>
          </p:nvSpPr>
          <p:spPr>
            <a:xfrm>
              <a:off x="10909749" y="1069876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9BA543F6-3EA7-7003-8F1A-806DF620F02F}"/>
              </a:ext>
            </a:extLst>
          </p:cNvPr>
          <p:cNvSpPr/>
          <p:nvPr/>
        </p:nvSpPr>
        <p:spPr>
          <a:xfrm>
            <a:off x="2286242" y="12045951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02F6619-4C7F-2BFA-33C1-BD432A250BAA}"/>
              </a:ext>
            </a:extLst>
          </p:cNvPr>
          <p:cNvSpPr/>
          <p:nvPr/>
        </p:nvSpPr>
        <p:spPr>
          <a:xfrm>
            <a:off x="22166037" y="1612687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F4CBABF-B848-0693-B166-95752A485085}"/>
              </a:ext>
            </a:extLst>
          </p:cNvPr>
          <p:cNvSpPr/>
          <p:nvPr/>
        </p:nvSpPr>
        <p:spPr>
          <a:xfrm>
            <a:off x="1538287" y="3783014"/>
            <a:ext cx="21301076" cy="71770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7A0BF013-AC4D-BBE0-EB54-57D30BAC8C73}"/>
              </a:ext>
            </a:extLst>
          </p:cNvPr>
          <p:cNvSpPr txBox="1">
            <a:spLocks/>
          </p:cNvSpPr>
          <p:nvPr/>
        </p:nvSpPr>
        <p:spPr>
          <a:xfrm>
            <a:off x="3128963" y="6907370"/>
            <a:ext cx="18170525" cy="24929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5400" dirty="0"/>
              <a:t>Упрощает отслеживание номеров автомобиля, автоматизируя этот не легкий процесс с помощью специально обученной нейросети</a:t>
            </a:r>
            <a:endParaRPr lang="en" sz="5400" dirty="0"/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040ED1F-09C4-9FA8-1E10-C63017CB457E}"/>
              </a:ext>
            </a:extLst>
          </p:cNvPr>
          <p:cNvSpPr txBox="1">
            <a:spLocks/>
          </p:cNvSpPr>
          <p:nvPr/>
        </p:nvSpPr>
        <p:spPr>
          <a:xfrm>
            <a:off x="3128963" y="4745384"/>
            <a:ext cx="18170525" cy="153888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0000" dirty="0"/>
              <a:t>ДЕТЕКТОР НОМЕРОВ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7904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08497E-7 -4.07407E-6 L -5.08497E-7 0.03044 " pathEditMode="relative" rAng="0" ptsTypes="AA">
                                      <p:cBhvr>
                                        <p:cTn id="24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4789E-6 3.7037E-7 L -1.64789E-6 0.0304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1" grpId="0" build="p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40F7F0-C5F7-1122-27BD-BC687F6BE2B6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5CDE2FD-78C6-0762-14FB-EE9EC29CA2F5}"/>
              </a:ext>
            </a:extLst>
          </p:cNvPr>
          <p:cNvGrpSpPr/>
          <p:nvPr/>
        </p:nvGrpSpPr>
        <p:grpSpPr>
          <a:xfrm>
            <a:off x="-15177151" y="-10913906"/>
            <a:ext cx="36711938" cy="27989544"/>
            <a:chOff x="-8543652" y="-3872405"/>
            <a:chExt cx="2889492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D91B64C7-71E5-5970-4F6C-5A8782E08023}"/>
                </a:ext>
              </a:extLst>
            </p:cNvPr>
            <p:cNvSpPr/>
            <p:nvPr/>
          </p:nvSpPr>
          <p:spPr>
            <a:xfrm>
              <a:off x="-666308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6832C3B9-45EB-A019-D008-3B27BBD8F259}"/>
                </a:ext>
              </a:extLst>
            </p:cNvPr>
            <p:cNvSpPr/>
            <p:nvPr/>
          </p:nvSpPr>
          <p:spPr>
            <a:xfrm>
              <a:off x="-8543652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C81565A-3726-2C61-F7DF-9D2B70731F99}"/>
              </a:ext>
            </a:extLst>
          </p:cNvPr>
          <p:cNvGrpSpPr/>
          <p:nvPr/>
        </p:nvGrpSpPr>
        <p:grpSpPr>
          <a:xfrm>
            <a:off x="2421050" y="1688195"/>
            <a:ext cx="20970644" cy="11219678"/>
            <a:chOff x="1439674" y="1833213"/>
            <a:chExt cx="20970644" cy="11219678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23ADF2F-E938-EC7A-659C-47050602CC5F}"/>
                </a:ext>
              </a:extLst>
            </p:cNvPr>
            <p:cNvSpPr/>
            <p:nvPr/>
          </p:nvSpPr>
          <p:spPr>
            <a:xfrm>
              <a:off x="21645979" y="4024904"/>
              <a:ext cx="764339" cy="765502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6810CA6-5727-9B7B-B649-BB6B8D0A3AF3}"/>
                </a:ext>
              </a:extLst>
            </p:cNvPr>
            <p:cNvSpPr/>
            <p:nvPr/>
          </p:nvSpPr>
          <p:spPr>
            <a:xfrm>
              <a:off x="1439674" y="2270732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C63595BD-7022-DFF6-F7F6-BAE1F55AD1A0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4801719-A0E4-9B18-7B5B-0753EA39B79B}"/>
                </a:ext>
              </a:extLst>
            </p:cNvPr>
            <p:cNvSpPr/>
            <p:nvPr/>
          </p:nvSpPr>
          <p:spPr>
            <a:xfrm>
              <a:off x="17245969" y="1833213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853BDF4-0AC4-F26A-7D25-50E6066DA9FA}"/>
                </a:ext>
              </a:extLst>
            </p:cNvPr>
            <p:cNvSpPr/>
            <p:nvPr/>
          </p:nvSpPr>
          <p:spPr>
            <a:xfrm>
              <a:off x="2576421" y="7613568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C5D0C71-211C-F326-A456-0A78BAC5610E}"/>
              </a:ext>
            </a:extLst>
          </p:cNvPr>
          <p:cNvSpPr/>
          <p:nvPr/>
        </p:nvSpPr>
        <p:spPr>
          <a:xfrm>
            <a:off x="6822275" y="2134849"/>
            <a:ext cx="10738855" cy="90399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431FB751-DB47-7C99-59B4-13ADE4BFB8BC}"/>
              </a:ext>
            </a:extLst>
          </p:cNvPr>
          <p:cNvSpPr/>
          <p:nvPr/>
        </p:nvSpPr>
        <p:spPr>
          <a:xfrm>
            <a:off x="3272730" y="11671647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11F1A988-8CBB-C4A5-B9F9-AED4CA1335DB}"/>
              </a:ext>
            </a:extLst>
          </p:cNvPr>
          <p:cNvSpPr/>
          <p:nvPr/>
        </p:nvSpPr>
        <p:spPr>
          <a:xfrm>
            <a:off x="20793523" y="884019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Text">
            <a:extLst>
              <a:ext uri="{FF2B5EF4-FFF2-40B4-BE49-F238E27FC236}">
                <a16:creationId xmlns:a16="http://schemas.microsoft.com/office/drawing/2014/main" id="{5935D42C-3356-A083-0B28-79914B1A652B}"/>
              </a:ext>
            </a:extLst>
          </p:cNvPr>
          <p:cNvSpPr txBox="1">
            <a:spLocks/>
          </p:cNvSpPr>
          <p:nvPr/>
        </p:nvSpPr>
        <p:spPr>
          <a:xfrm>
            <a:off x="7336972" y="6460728"/>
            <a:ext cx="9797142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800" dirty="0"/>
              <a:t>Очень сильно сокращает затраты времени на отслеживание номеров, за счёт работы нейросети </a:t>
            </a:r>
            <a:endParaRPr lang="en" sz="4800" dirty="0"/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394AECB8-BC5B-1FE0-9E80-C0CDEA4EE514}"/>
              </a:ext>
            </a:extLst>
          </p:cNvPr>
          <p:cNvSpPr txBox="1">
            <a:spLocks/>
          </p:cNvSpPr>
          <p:nvPr/>
        </p:nvSpPr>
        <p:spPr>
          <a:xfrm>
            <a:off x="7577137" y="3100923"/>
            <a:ext cx="9329737" cy="30777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0000" dirty="0"/>
              <a:t>ДЕТЕКТОР НОМЕРОВ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4487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6329E-6 7.40741E-7 L 2.06329E-6 0.03044 " pathEditMode="relative" rAng="0" ptsTypes="AA">
                                      <p:cBhvr>
                                        <p:cTn id="24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87714E-6 2.77778E-6 L -2.87714E-6 0.0304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build="p"/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BD486B-A079-DD5F-C3F8-15692E1F4BFE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2215E20C-2A11-4399-8820-DF54885AC184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9D9E993C-CE60-7ECC-EBC4-831B46E580C9}"/>
              </a:ext>
            </a:extLst>
          </p:cNvPr>
          <p:cNvSpPr/>
          <p:nvPr/>
        </p:nvSpPr>
        <p:spPr>
          <a:xfrm>
            <a:off x="-4377820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4102072-F49B-E662-FD89-52292A7D0C39}"/>
              </a:ext>
            </a:extLst>
          </p:cNvPr>
          <p:cNvGrpSpPr/>
          <p:nvPr/>
        </p:nvGrpSpPr>
        <p:grpSpPr>
          <a:xfrm>
            <a:off x="1533526" y="1098551"/>
            <a:ext cx="22241014" cy="11859704"/>
            <a:chOff x="2906845" y="435442"/>
            <a:chExt cx="22241014" cy="1185970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7B09C3A-CEDD-090A-F406-65DBAFB20635}"/>
                </a:ext>
              </a:extLst>
            </p:cNvPr>
            <p:cNvSpPr/>
            <p:nvPr/>
          </p:nvSpPr>
          <p:spPr>
            <a:xfrm>
              <a:off x="24613605" y="8211141"/>
              <a:ext cx="534254" cy="535067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5B9A236-C28A-A918-C856-896070F27A09}"/>
                </a:ext>
              </a:extLst>
            </p:cNvPr>
            <p:cNvSpPr/>
            <p:nvPr/>
          </p:nvSpPr>
          <p:spPr>
            <a:xfrm>
              <a:off x="2906845" y="10721711"/>
              <a:ext cx="746869" cy="746925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30B72BE-EB0B-CF26-6A0B-44590AE93D51}"/>
                </a:ext>
              </a:extLst>
            </p:cNvPr>
            <p:cNvSpPr/>
            <p:nvPr/>
          </p:nvSpPr>
          <p:spPr>
            <a:xfrm>
              <a:off x="17009344" y="11931037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DFE24F2-7ABB-E4FE-1C5A-342C4C83534A}"/>
                </a:ext>
              </a:extLst>
            </p:cNvPr>
            <p:cNvSpPr/>
            <p:nvPr/>
          </p:nvSpPr>
          <p:spPr>
            <a:xfrm>
              <a:off x="10828783" y="2992678"/>
              <a:ext cx="1203009" cy="216617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6D3B4ACF-40C0-AC05-ED34-A276DF8B6CC8}"/>
                </a:ext>
              </a:extLst>
            </p:cNvPr>
            <p:cNvSpPr/>
            <p:nvPr/>
          </p:nvSpPr>
          <p:spPr>
            <a:xfrm>
              <a:off x="23648831" y="435442"/>
              <a:ext cx="964774" cy="173720"/>
            </a:xfrm>
            <a:custGeom>
              <a:avLst/>
              <a:gdLst>
                <a:gd name="connsiteX0" fmla="*/ 186501 w 1031611"/>
                <a:gd name="connsiteY0" fmla="*/ 183929 h 185755"/>
                <a:gd name="connsiteX1" fmla="*/ 171492 w 1031611"/>
                <a:gd name="connsiteY1" fmla="*/ 178298 h 185755"/>
                <a:gd name="connsiteX2" fmla="*/ 8272 w 1031611"/>
                <a:gd name="connsiteY2" fmla="*/ 41747 h 185755"/>
                <a:gd name="connsiteX3" fmla="*/ 5458 w 1031611"/>
                <a:gd name="connsiteY3" fmla="*/ 8430 h 185755"/>
                <a:gd name="connsiteX4" fmla="*/ 37800 w 1031611"/>
                <a:gd name="connsiteY4" fmla="*/ 5201 h 185755"/>
                <a:gd name="connsiteX5" fmla="*/ 38290 w 1031611"/>
                <a:gd name="connsiteY5" fmla="*/ 5615 h 185755"/>
                <a:gd name="connsiteX6" fmla="*/ 187440 w 1031611"/>
                <a:gd name="connsiteY6" fmla="*/ 129966 h 185755"/>
                <a:gd name="connsiteX7" fmla="*/ 336589 w 1031611"/>
                <a:gd name="connsiteY7" fmla="*/ 7491 h 185755"/>
                <a:gd name="connsiteX8" fmla="*/ 366607 w 1031611"/>
                <a:gd name="connsiteY8" fmla="*/ 7491 h 185755"/>
                <a:gd name="connsiteX9" fmla="*/ 515287 w 1031611"/>
                <a:gd name="connsiteY9" fmla="*/ 131843 h 185755"/>
                <a:gd name="connsiteX10" fmla="*/ 664906 w 1031611"/>
                <a:gd name="connsiteY10" fmla="*/ 7491 h 185755"/>
                <a:gd name="connsiteX11" fmla="*/ 694924 w 1031611"/>
                <a:gd name="connsiteY11" fmla="*/ 7491 h 185755"/>
                <a:gd name="connsiteX12" fmla="*/ 843604 w 1031611"/>
                <a:gd name="connsiteY12" fmla="*/ 131843 h 185755"/>
                <a:gd name="connsiteX13" fmla="*/ 993223 w 1031611"/>
                <a:gd name="connsiteY13" fmla="*/ 7491 h 185755"/>
                <a:gd name="connsiteX14" fmla="*/ 1026523 w 1031611"/>
                <a:gd name="connsiteY14" fmla="*/ 10307 h 185755"/>
                <a:gd name="connsiteX15" fmla="*/ 1023240 w 1031611"/>
                <a:gd name="connsiteY15" fmla="*/ 43623 h 185755"/>
                <a:gd name="connsiteX16" fmla="*/ 859083 w 1031611"/>
                <a:gd name="connsiteY16" fmla="*/ 180175 h 185755"/>
                <a:gd name="connsiteX17" fmla="*/ 829064 w 1031611"/>
                <a:gd name="connsiteY17" fmla="*/ 180175 h 185755"/>
                <a:gd name="connsiteX18" fmla="*/ 678508 w 1031611"/>
                <a:gd name="connsiteY18" fmla="*/ 54416 h 185755"/>
                <a:gd name="connsiteX19" fmla="*/ 529357 w 1031611"/>
                <a:gd name="connsiteY19" fmla="*/ 178768 h 185755"/>
                <a:gd name="connsiteX20" fmla="*/ 499339 w 1031611"/>
                <a:gd name="connsiteY20" fmla="*/ 178768 h 185755"/>
                <a:gd name="connsiteX21" fmla="*/ 350659 w 1031611"/>
                <a:gd name="connsiteY21" fmla="*/ 54416 h 185755"/>
                <a:gd name="connsiteX22" fmla="*/ 201510 w 1031611"/>
                <a:gd name="connsiteY22" fmla="*/ 178298 h 185755"/>
                <a:gd name="connsiteX23" fmla="*/ 186501 w 1031611"/>
                <a:gd name="connsiteY23" fmla="*/ 183929 h 1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1611" h="185755">
                  <a:moveTo>
                    <a:pt x="186501" y="183929"/>
                  </a:moveTo>
                  <a:cubicBezTo>
                    <a:pt x="180969" y="184003"/>
                    <a:pt x="175611" y="181993"/>
                    <a:pt x="171492" y="178298"/>
                  </a:cubicBezTo>
                  <a:lnTo>
                    <a:pt x="8272" y="41747"/>
                  </a:lnTo>
                  <a:cubicBezTo>
                    <a:pt x="-1550" y="33247"/>
                    <a:pt x="-2799" y="18459"/>
                    <a:pt x="5458" y="8430"/>
                  </a:cubicBezTo>
                  <a:cubicBezTo>
                    <a:pt x="13498" y="-1397"/>
                    <a:pt x="27978" y="-2842"/>
                    <a:pt x="37800" y="5201"/>
                  </a:cubicBezTo>
                  <a:cubicBezTo>
                    <a:pt x="37966" y="5336"/>
                    <a:pt x="38129" y="5474"/>
                    <a:pt x="38290" y="5615"/>
                  </a:cubicBezTo>
                  <a:lnTo>
                    <a:pt x="187440" y="129966"/>
                  </a:lnTo>
                  <a:lnTo>
                    <a:pt x="336589" y="7491"/>
                  </a:lnTo>
                  <a:cubicBezTo>
                    <a:pt x="345350" y="429"/>
                    <a:pt x="357846" y="429"/>
                    <a:pt x="366607" y="7491"/>
                  </a:cubicBezTo>
                  <a:lnTo>
                    <a:pt x="515287" y="131843"/>
                  </a:lnTo>
                  <a:lnTo>
                    <a:pt x="664906" y="7491"/>
                  </a:lnTo>
                  <a:cubicBezTo>
                    <a:pt x="673667" y="429"/>
                    <a:pt x="686163" y="429"/>
                    <a:pt x="694924" y="7491"/>
                  </a:cubicBezTo>
                  <a:lnTo>
                    <a:pt x="843604" y="131843"/>
                  </a:lnTo>
                  <a:lnTo>
                    <a:pt x="993223" y="7491"/>
                  </a:lnTo>
                  <a:cubicBezTo>
                    <a:pt x="1003247" y="-770"/>
                    <a:pt x="1018028" y="480"/>
                    <a:pt x="1026523" y="10307"/>
                  </a:cubicBezTo>
                  <a:cubicBezTo>
                    <a:pt x="1034417" y="20531"/>
                    <a:pt x="1032977" y="35139"/>
                    <a:pt x="1023240" y="43623"/>
                  </a:cubicBezTo>
                  <a:lnTo>
                    <a:pt x="859083" y="180175"/>
                  </a:lnTo>
                  <a:cubicBezTo>
                    <a:pt x="850459" y="187616"/>
                    <a:pt x="837690" y="187616"/>
                    <a:pt x="829064" y="180175"/>
                  </a:cubicBezTo>
                  <a:lnTo>
                    <a:pt x="678508" y="54416"/>
                  </a:lnTo>
                  <a:lnTo>
                    <a:pt x="529357" y="178768"/>
                  </a:lnTo>
                  <a:cubicBezTo>
                    <a:pt x="520733" y="186208"/>
                    <a:pt x="507964" y="186208"/>
                    <a:pt x="499339" y="178768"/>
                  </a:cubicBezTo>
                  <a:lnTo>
                    <a:pt x="350659" y="54416"/>
                  </a:lnTo>
                  <a:lnTo>
                    <a:pt x="201510" y="178298"/>
                  </a:lnTo>
                  <a:cubicBezTo>
                    <a:pt x="197345" y="181917"/>
                    <a:pt x="192017" y="183915"/>
                    <a:pt x="186501" y="183929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Snip Single Corner Rectangle 5">
            <a:extLst>
              <a:ext uri="{FF2B5EF4-FFF2-40B4-BE49-F238E27FC236}">
                <a16:creationId xmlns:a16="http://schemas.microsoft.com/office/drawing/2014/main" id="{9EA6BFD5-F112-47C5-BD19-1A68E5E6FBF9}"/>
              </a:ext>
            </a:extLst>
          </p:cNvPr>
          <p:cNvSpPr/>
          <p:nvPr/>
        </p:nvSpPr>
        <p:spPr>
          <a:xfrm rot="5400000">
            <a:off x="13233797" y="1243410"/>
            <a:ext cx="8572498" cy="10657681"/>
          </a:xfrm>
          <a:prstGeom prst="snip1Rect">
            <a:avLst>
              <a:gd name="adj" fmla="val 8863"/>
            </a:avLst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C22E66E-D666-5A36-8922-4429B3F29FBB}"/>
              </a:ext>
            </a:extLst>
          </p:cNvPr>
          <p:cNvSpPr/>
          <p:nvPr/>
        </p:nvSpPr>
        <p:spPr>
          <a:xfrm>
            <a:off x="1906960" y="2202553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668D40AA-888C-E576-6ACF-B7ADE308F52B}"/>
              </a:ext>
            </a:extLst>
          </p:cNvPr>
          <p:cNvSpPr/>
          <p:nvPr/>
        </p:nvSpPr>
        <p:spPr>
          <a:xfrm>
            <a:off x="10844980" y="9851365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AC84EF4E-3FA0-DA60-410F-63012875385D}"/>
              </a:ext>
            </a:extLst>
          </p:cNvPr>
          <p:cNvSpPr txBox="1">
            <a:spLocks/>
          </p:cNvSpPr>
          <p:nvPr/>
        </p:nvSpPr>
        <p:spPr>
          <a:xfrm>
            <a:off x="13735050" y="3276950"/>
            <a:ext cx="7564438" cy="6647974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5400" dirty="0"/>
              <a:t>Можно использовать вместо специально персонала, чтобы сократить материальные затраты и повысить продуктивность работы</a:t>
            </a:r>
            <a:endParaRPr lang="en" sz="5400" dirty="0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B0207BD-86D0-7591-1C33-E5E136E4E881}"/>
              </a:ext>
            </a:extLst>
          </p:cNvPr>
          <p:cNvSpPr txBox="1">
            <a:spLocks/>
          </p:cNvSpPr>
          <p:nvPr/>
        </p:nvSpPr>
        <p:spPr>
          <a:xfrm>
            <a:off x="3082925" y="5062047"/>
            <a:ext cx="7559675" cy="30777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indent="0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0" b="1" i="0" cap="none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ДЕТЕКТОР НОМЕРОВ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00417E-7 4.25926E-6 L 4.00417E-7 0.03044 " pathEditMode="relative" rAng="0" ptsTypes="AA">
                                      <p:cBhvr>
                                        <p:cTn id="24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001E-6 -4.07407E-6 L 1.5001E-6 0.0304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19" grpId="1" animBg="1"/>
      <p:bldP spid="20" grpId="0" build="p"/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A4DDF3-FE8A-E320-2F5C-3C9518AF1411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235150-E2EF-6F8E-8E83-19EC2E5AB9C7}"/>
              </a:ext>
            </a:extLst>
          </p:cNvPr>
          <p:cNvGrpSpPr/>
          <p:nvPr/>
        </p:nvGrpSpPr>
        <p:grpSpPr>
          <a:xfrm>
            <a:off x="-7551606" y="-11148864"/>
            <a:ext cx="34322611" cy="27989544"/>
            <a:chOff x="-2425722" y="-3872405"/>
            <a:chExt cx="2701435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B87DB3CF-24FB-3FC8-5E85-334D72C30040}"/>
                </a:ext>
              </a:extLst>
            </p:cNvPr>
            <p:cNvSpPr/>
            <p:nvPr/>
          </p:nvSpPr>
          <p:spPr>
            <a:xfrm>
              <a:off x="-242572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54FADB51-7E43-C39C-14B6-46696FAD93AE}"/>
                </a:ext>
              </a:extLst>
            </p:cNvPr>
            <p:cNvSpPr/>
            <p:nvPr/>
          </p:nvSpPr>
          <p:spPr>
            <a:xfrm>
              <a:off x="-2219369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C36907-FBF8-0833-E658-FFD0FC1E5359}"/>
              </a:ext>
            </a:extLst>
          </p:cNvPr>
          <p:cNvGrpSpPr/>
          <p:nvPr/>
        </p:nvGrpSpPr>
        <p:grpSpPr>
          <a:xfrm>
            <a:off x="2393072" y="1386247"/>
            <a:ext cx="18296134" cy="11673827"/>
            <a:chOff x="788382" y="1379064"/>
            <a:chExt cx="18296134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13C84CE-A454-0EFC-6658-E827550E4988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640C533-8983-505A-06F4-F79757890BAF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9CAAED3-8572-F8E7-3B22-0A0BC0AE48EA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C4CA614-ECA7-DAA1-CC62-A9978D66DBBE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D4FE18E5-11A7-5DA8-862D-E662A4CF0A89}"/>
              </a:ext>
            </a:extLst>
          </p:cNvPr>
          <p:cNvSpPr/>
          <p:nvPr/>
        </p:nvSpPr>
        <p:spPr>
          <a:xfrm>
            <a:off x="3236340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72841B6-BD03-29FB-E3CD-4F08876957BF}"/>
              </a:ext>
            </a:extLst>
          </p:cNvPr>
          <p:cNvSpPr/>
          <p:nvPr/>
        </p:nvSpPr>
        <p:spPr>
          <a:xfrm>
            <a:off x="20904382" y="10108763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0853EB9-E7E6-3BB3-1A2A-54F801D5521F}"/>
              </a:ext>
            </a:extLst>
          </p:cNvPr>
          <p:cNvSpPr txBox="1">
            <a:spLocks/>
          </p:cNvSpPr>
          <p:nvPr/>
        </p:nvSpPr>
        <p:spPr>
          <a:xfrm>
            <a:off x="1058300" y="13053075"/>
            <a:ext cx="21745794" cy="6771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400" dirty="0"/>
              <a:t>загрузка в приложение фотографии и ее последующая обработка</a:t>
            </a:r>
            <a:endParaRPr lang="en" sz="44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E2B031A-507B-40C6-8BC5-F8D873F6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17" y="226622"/>
            <a:ext cx="12336960" cy="128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3388E-7 2.96296E-6 L -4.43388E-7 0.03044 " pathEditMode="relative" rAng="0" ptsTypes="AA">
                                      <p:cBhvr>
                                        <p:cTn id="18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21896E-6 -4.62963E-6 L -3.21896E-6 0.0304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A4DDF3-FE8A-E320-2F5C-3C9518AF1411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235150-E2EF-6F8E-8E83-19EC2E5AB9C7}"/>
              </a:ext>
            </a:extLst>
          </p:cNvPr>
          <p:cNvGrpSpPr/>
          <p:nvPr/>
        </p:nvGrpSpPr>
        <p:grpSpPr>
          <a:xfrm>
            <a:off x="-7404122" y="-11030877"/>
            <a:ext cx="34322612" cy="27989544"/>
            <a:chOff x="-2425722" y="-3872405"/>
            <a:chExt cx="2701435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B87DB3CF-24FB-3FC8-5E85-334D72C30040}"/>
                </a:ext>
              </a:extLst>
            </p:cNvPr>
            <p:cNvSpPr/>
            <p:nvPr/>
          </p:nvSpPr>
          <p:spPr>
            <a:xfrm>
              <a:off x="-242572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54FADB51-7E43-C39C-14B6-46696FAD93AE}"/>
                </a:ext>
              </a:extLst>
            </p:cNvPr>
            <p:cNvSpPr/>
            <p:nvPr/>
          </p:nvSpPr>
          <p:spPr>
            <a:xfrm>
              <a:off x="-2219369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C36907-FBF8-0833-E658-FFD0FC1E5359}"/>
              </a:ext>
            </a:extLst>
          </p:cNvPr>
          <p:cNvGrpSpPr/>
          <p:nvPr/>
        </p:nvGrpSpPr>
        <p:grpSpPr>
          <a:xfrm>
            <a:off x="0" y="1379064"/>
            <a:ext cx="19084516" cy="11673827"/>
            <a:chOff x="788382" y="1379064"/>
            <a:chExt cx="18296134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13C84CE-A454-0EFC-6658-E827550E4988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640C533-8983-505A-06F4-F79757890BAF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9CAAED3-8572-F8E7-3B22-0A0BC0AE48EA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C4CA614-ECA7-DAA1-CC62-A9978D66DBBE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D4FE18E5-11A7-5DA8-862D-E662A4CF0A89}"/>
              </a:ext>
            </a:extLst>
          </p:cNvPr>
          <p:cNvSpPr/>
          <p:nvPr/>
        </p:nvSpPr>
        <p:spPr>
          <a:xfrm>
            <a:off x="3236340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72841B6-BD03-29FB-E3CD-4F08876957BF}"/>
              </a:ext>
            </a:extLst>
          </p:cNvPr>
          <p:cNvSpPr/>
          <p:nvPr/>
        </p:nvSpPr>
        <p:spPr>
          <a:xfrm>
            <a:off x="21896834" y="5942695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0853EB9-E7E6-3BB3-1A2A-54F801D5521F}"/>
              </a:ext>
            </a:extLst>
          </p:cNvPr>
          <p:cNvSpPr txBox="1">
            <a:spLocks/>
          </p:cNvSpPr>
          <p:nvPr/>
        </p:nvSpPr>
        <p:spPr>
          <a:xfrm>
            <a:off x="612116" y="12965522"/>
            <a:ext cx="21745794" cy="6771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400" dirty="0"/>
              <a:t>функционал для работы с базой данных</a:t>
            </a:r>
            <a:endParaRPr lang="en" sz="4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3F5D21D-54EF-497F-87C6-C8F3FB69C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74" y="212796"/>
            <a:ext cx="17328877" cy="12763024"/>
          </a:xfrm>
          <a:prstGeom prst="rect">
            <a:avLst/>
          </a:prstGeom>
        </p:spPr>
      </p:pic>
      <p:sp>
        <p:nvSpPr>
          <p:cNvPr id="24" name="Полилиния 17">
            <a:extLst>
              <a:ext uri="{FF2B5EF4-FFF2-40B4-BE49-F238E27FC236}">
                <a16:creationId xmlns:a16="http://schemas.microsoft.com/office/drawing/2014/main" id="{75F0B400-8243-4C06-856D-D420B8975A3F}"/>
              </a:ext>
            </a:extLst>
          </p:cNvPr>
          <p:cNvSpPr/>
          <p:nvPr/>
        </p:nvSpPr>
        <p:spPr>
          <a:xfrm>
            <a:off x="22684958" y="1099466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3388E-7 2.96296E-6 L -4.43388E-7 0.03044 " pathEditMode="relative" rAng="0" ptsTypes="AA">
                                      <p:cBhvr>
                                        <p:cTn id="18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21896E-6 -4.62963E-6 L -3.21896E-6 0.0304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1911E-6 -3.7037E-6 L -3.51911E-6 0.03044 " pathEditMode="relative" rAng="0" ptsTypes="AA">
                                      <p:cBhvr>
                                        <p:cTn id="25" dur="3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build="p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A4DDF3-FE8A-E320-2F5C-3C9518AF1411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235150-E2EF-6F8E-8E83-19EC2E5AB9C7}"/>
              </a:ext>
            </a:extLst>
          </p:cNvPr>
          <p:cNvGrpSpPr/>
          <p:nvPr/>
        </p:nvGrpSpPr>
        <p:grpSpPr>
          <a:xfrm>
            <a:off x="-7404122" y="-11030877"/>
            <a:ext cx="34322612" cy="27989544"/>
            <a:chOff x="-2425722" y="-3872405"/>
            <a:chExt cx="27014354" cy="22029776"/>
          </a:xfrm>
        </p:grpSpPr>
        <p:sp>
          <p:nvSpPr>
            <p:cNvPr id="5" name="Рисунок 14">
              <a:extLst>
                <a:ext uri="{FF2B5EF4-FFF2-40B4-BE49-F238E27FC236}">
                  <a16:creationId xmlns:a16="http://schemas.microsoft.com/office/drawing/2014/main" id="{B87DB3CF-24FB-3FC8-5E85-334D72C30040}"/>
                </a:ext>
              </a:extLst>
            </p:cNvPr>
            <p:cNvSpPr/>
            <p:nvPr/>
          </p:nvSpPr>
          <p:spPr>
            <a:xfrm>
              <a:off x="-2425722" y="-2879497"/>
              <a:ext cx="27014354" cy="21036868"/>
            </a:xfrm>
            <a:custGeom>
              <a:avLst/>
              <a:gdLst>
                <a:gd name="connsiteX0" fmla="*/ 7994460 w 15113078"/>
                <a:gd name="connsiteY0" fmla="*/ 3341675 h 11768996"/>
                <a:gd name="connsiteX1" fmla="*/ 3339861 w 15113078"/>
                <a:gd name="connsiteY1" fmla="*/ 6947752 h 11768996"/>
                <a:gd name="connsiteX2" fmla="*/ 373 w 15113078"/>
                <a:gd name="connsiteY2" fmla="*/ 9562463 h 11768996"/>
                <a:gd name="connsiteX3" fmla="*/ 6015063 w 15113078"/>
                <a:gd name="connsiteY3" fmla="*/ 11273822 h 11768996"/>
                <a:gd name="connsiteX4" fmla="*/ 9272547 w 15113078"/>
                <a:gd name="connsiteY4" fmla="*/ 11209035 h 11768996"/>
                <a:gd name="connsiteX5" fmla="*/ 11681850 w 15113078"/>
                <a:gd name="connsiteY5" fmla="*/ 11736805 h 11768996"/>
                <a:gd name="connsiteX6" fmla="*/ 15092020 w 15113078"/>
                <a:gd name="connsiteY6" fmla="*/ 9879064 h 11768996"/>
                <a:gd name="connsiteX7" fmla="*/ 13608313 w 15113078"/>
                <a:gd name="connsiteY7" fmla="*/ 5722909 h 11768996"/>
                <a:gd name="connsiteX8" fmla="*/ 13870234 w 15113078"/>
                <a:gd name="connsiteY8" fmla="*/ 1597312 h 11768996"/>
                <a:gd name="connsiteX9" fmla="*/ 7994460 w 15113078"/>
                <a:gd name="connsiteY9" fmla="*/ 3341675 h 11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3078" h="11768996">
                  <a:moveTo>
                    <a:pt x="7994460" y="3341675"/>
                  </a:moveTo>
                  <a:cubicBezTo>
                    <a:pt x="6881604" y="5862567"/>
                    <a:pt x="5267548" y="6710607"/>
                    <a:pt x="3339861" y="6947752"/>
                  </a:cubicBezTo>
                  <a:cubicBezTo>
                    <a:pt x="852533" y="7252435"/>
                    <a:pt x="-20740" y="8404240"/>
                    <a:pt x="373" y="9562463"/>
                  </a:cubicBezTo>
                  <a:cubicBezTo>
                    <a:pt x="50860" y="12204373"/>
                    <a:pt x="3320584" y="11673241"/>
                    <a:pt x="6015063" y="11273822"/>
                  </a:cubicBezTo>
                  <a:cubicBezTo>
                    <a:pt x="6700156" y="11172362"/>
                    <a:pt x="8621724" y="11036982"/>
                    <a:pt x="9272547" y="11209035"/>
                  </a:cubicBezTo>
                  <a:cubicBezTo>
                    <a:pt x="10032913" y="11409814"/>
                    <a:pt x="10876199" y="11663461"/>
                    <a:pt x="11681850" y="11736805"/>
                  </a:cubicBezTo>
                  <a:cubicBezTo>
                    <a:pt x="13260411" y="11880131"/>
                    <a:pt x="14859473" y="11593479"/>
                    <a:pt x="15092020" y="9879064"/>
                  </a:cubicBezTo>
                  <a:cubicBezTo>
                    <a:pt x="15267348" y="8587600"/>
                    <a:pt x="14310542" y="7652771"/>
                    <a:pt x="13608313" y="5722909"/>
                  </a:cubicBezTo>
                  <a:cubicBezTo>
                    <a:pt x="12910062" y="3805270"/>
                    <a:pt x="14160917" y="3136924"/>
                    <a:pt x="13870234" y="1597312"/>
                  </a:cubicBezTo>
                  <a:cubicBezTo>
                    <a:pt x="13369035" y="-1061100"/>
                    <a:pt x="9623815" y="-348441"/>
                    <a:pt x="7994460" y="3341675"/>
                  </a:cubicBezTo>
                  <a:close/>
                </a:path>
              </a:pathLst>
            </a:custGeom>
            <a:gradFill>
              <a:gsLst>
                <a:gs pos="100000">
                  <a:srgbClr val="3B3A3A"/>
                </a:gs>
                <a:gs pos="19000">
                  <a:schemeClr val="tx1"/>
                </a:gs>
              </a:gsLst>
              <a:lin ang="3600000" scaled="0"/>
            </a:gradFill>
            <a:ln w="30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Рисунок 11">
              <a:extLst>
                <a:ext uri="{FF2B5EF4-FFF2-40B4-BE49-F238E27FC236}">
                  <a16:creationId xmlns:a16="http://schemas.microsoft.com/office/drawing/2014/main" id="{54FADB51-7E43-C39C-14B6-46696FAD93AE}"/>
                </a:ext>
              </a:extLst>
            </p:cNvPr>
            <p:cNvSpPr/>
            <p:nvPr/>
          </p:nvSpPr>
          <p:spPr>
            <a:xfrm>
              <a:off x="-2219369" y="-3872405"/>
              <a:ext cx="17234377" cy="21368625"/>
            </a:xfrm>
            <a:custGeom>
              <a:avLst/>
              <a:gdLst>
                <a:gd name="connsiteX0" fmla="*/ 245335 w 13736104"/>
                <a:gd name="connsiteY0" fmla="*/ 13333428 h 17031172"/>
                <a:gd name="connsiteX1" fmla="*/ 4618820 w 13736104"/>
                <a:gd name="connsiteY1" fmla="*/ 9629678 h 17031172"/>
                <a:gd name="connsiteX2" fmla="*/ 5201609 w 13736104"/>
                <a:gd name="connsiteY2" fmla="*/ 5501470 h 17031172"/>
                <a:gd name="connsiteX3" fmla="*/ 7293926 w 13736104"/>
                <a:gd name="connsiteY3" fmla="*/ 515358 h 17031172"/>
                <a:gd name="connsiteX4" fmla="*/ 13391852 w 13736104"/>
                <a:gd name="connsiteY4" fmla="*/ 3089070 h 17031172"/>
                <a:gd name="connsiteX5" fmla="*/ 11192719 w 13736104"/>
                <a:gd name="connsiteY5" fmla="*/ 11937247 h 17031172"/>
                <a:gd name="connsiteX6" fmla="*/ 3678837 w 13736104"/>
                <a:gd name="connsiteY6" fmla="*/ 16878432 h 17031172"/>
                <a:gd name="connsiteX7" fmla="*/ 245335 w 13736104"/>
                <a:gd name="connsiteY7" fmla="*/ 13333428 h 170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6104" h="17031172">
                  <a:moveTo>
                    <a:pt x="245335" y="13333428"/>
                  </a:moveTo>
                  <a:cubicBezTo>
                    <a:pt x="1096020" y="11182463"/>
                    <a:pt x="3525876" y="10829033"/>
                    <a:pt x="4618820" y="9629678"/>
                  </a:cubicBezTo>
                  <a:cubicBezTo>
                    <a:pt x="5663910" y="8482954"/>
                    <a:pt x="5315689" y="7087630"/>
                    <a:pt x="5201609" y="5501470"/>
                  </a:cubicBezTo>
                  <a:cubicBezTo>
                    <a:pt x="5084966" y="3888354"/>
                    <a:pt x="5655792" y="1440011"/>
                    <a:pt x="7293926" y="515358"/>
                  </a:cubicBezTo>
                  <a:cubicBezTo>
                    <a:pt x="9271735" y="-600987"/>
                    <a:pt x="12407006" y="25861"/>
                    <a:pt x="13391852" y="3089070"/>
                  </a:cubicBezTo>
                  <a:cubicBezTo>
                    <a:pt x="14311754" y="5949463"/>
                    <a:pt x="13323917" y="9122210"/>
                    <a:pt x="11192719" y="11937247"/>
                  </a:cubicBezTo>
                  <a:cubicBezTo>
                    <a:pt x="8928215" y="14932423"/>
                    <a:pt x="5819435" y="16308065"/>
                    <a:pt x="3678837" y="16878432"/>
                  </a:cubicBezTo>
                  <a:cubicBezTo>
                    <a:pt x="896060" y="17619952"/>
                    <a:pt x="-626286" y="15536165"/>
                    <a:pt x="245335" y="13333428"/>
                  </a:cubicBezTo>
                  <a:close/>
                </a:path>
              </a:pathLst>
            </a:custGeom>
            <a:gradFill>
              <a:gsLst>
                <a:gs pos="98000">
                  <a:srgbClr val="3B3B3B"/>
                </a:gs>
                <a:gs pos="22000">
                  <a:schemeClr val="tx1"/>
                </a:gs>
              </a:gsLst>
              <a:lin ang="13200000" scaled="0"/>
            </a:gradFill>
            <a:ln w="4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C36907-FBF8-0833-E658-FFD0FC1E5359}"/>
              </a:ext>
            </a:extLst>
          </p:cNvPr>
          <p:cNvGrpSpPr/>
          <p:nvPr/>
        </p:nvGrpSpPr>
        <p:grpSpPr>
          <a:xfrm>
            <a:off x="788382" y="1379064"/>
            <a:ext cx="18296134" cy="11673827"/>
            <a:chOff x="788382" y="1379064"/>
            <a:chExt cx="18296134" cy="11673827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13C84CE-A454-0EFC-6658-E827550E4988}"/>
                </a:ext>
              </a:extLst>
            </p:cNvPr>
            <p:cNvSpPr/>
            <p:nvPr/>
          </p:nvSpPr>
          <p:spPr>
            <a:xfrm>
              <a:off x="18155583" y="1379064"/>
              <a:ext cx="928933" cy="930346"/>
            </a:xfrm>
            <a:custGeom>
              <a:avLst/>
              <a:gdLst>
                <a:gd name="connsiteX0" fmla="*/ 398381 w 796584"/>
                <a:gd name="connsiteY0" fmla="*/ 797796 h 797796"/>
                <a:gd name="connsiteX1" fmla="*/ 381965 w 796584"/>
                <a:gd name="connsiteY1" fmla="*/ 791226 h 797796"/>
                <a:gd name="connsiteX2" fmla="*/ 6746 w 796584"/>
                <a:gd name="connsiteY2" fmla="*/ 415827 h 797796"/>
                <a:gd name="connsiteX3" fmla="*/ 6746 w 796584"/>
                <a:gd name="connsiteY3" fmla="*/ 382510 h 797796"/>
                <a:gd name="connsiteX4" fmla="*/ 381965 w 796584"/>
                <a:gd name="connsiteY4" fmla="*/ 7110 h 797796"/>
                <a:gd name="connsiteX5" fmla="*/ 413787 w 796584"/>
                <a:gd name="connsiteY5" fmla="*/ 6100 h 797796"/>
                <a:gd name="connsiteX6" fmla="*/ 414796 w 796584"/>
                <a:gd name="connsiteY6" fmla="*/ 7110 h 797796"/>
                <a:gd name="connsiteX7" fmla="*/ 790017 w 796584"/>
                <a:gd name="connsiteY7" fmla="*/ 382510 h 797796"/>
                <a:gd name="connsiteX8" fmla="*/ 796584 w 796584"/>
                <a:gd name="connsiteY8" fmla="*/ 399403 h 797796"/>
                <a:gd name="connsiteX9" fmla="*/ 790017 w 796584"/>
                <a:gd name="connsiteY9" fmla="*/ 415827 h 797796"/>
                <a:gd name="connsiteX10" fmla="*/ 414797 w 796584"/>
                <a:gd name="connsiteY10" fmla="*/ 791226 h 797796"/>
                <a:gd name="connsiteX11" fmla="*/ 398381 w 796584"/>
                <a:gd name="connsiteY11" fmla="*/ 797796 h 797796"/>
                <a:gd name="connsiteX12" fmla="*/ 55525 w 796584"/>
                <a:gd name="connsiteY12" fmla="*/ 398464 h 797796"/>
                <a:gd name="connsiteX13" fmla="*/ 398381 w 796584"/>
                <a:gd name="connsiteY13" fmla="*/ 741017 h 797796"/>
                <a:gd name="connsiteX14" fmla="*/ 741238 w 796584"/>
                <a:gd name="connsiteY14" fmla="*/ 398464 h 797796"/>
                <a:gd name="connsiteX15" fmla="*/ 398381 w 796584"/>
                <a:gd name="connsiteY15" fmla="*/ 55443 h 79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6584" h="797796">
                  <a:moveTo>
                    <a:pt x="398381" y="797796"/>
                  </a:moveTo>
                  <a:cubicBezTo>
                    <a:pt x="392262" y="797833"/>
                    <a:pt x="386371" y="795475"/>
                    <a:pt x="381965" y="791226"/>
                  </a:cubicBezTo>
                  <a:lnTo>
                    <a:pt x="6746" y="415827"/>
                  </a:lnTo>
                  <a:cubicBezTo>
                    <a:pt x="-2249" y="406544"/>
                    <a:pt x="-2249" y="391792"/>
                    <a:pt x="6746" y="382510"/>
                  </a:cubicBezTo>
                  <a:lnTo>
                    <a:pt x="381965" y="7110"/>
                  </a:lnTo>
                  <a:cubicBezTo>
                    <a:pt x="390475" y="-1960"/>
                    <a:pt x="404721" y="-2413"/>
                    <a:pt x="413787" y="6100"/>
                  </a:cubicBezTo>
                  <a:cubicBezTo>
                    <a:pt x="414133" y="6426"/>
                    <a:pt x="414471" y="6763"/>
                    <a:pt x="414796" y="7110"/>
                  </a:cubicBezTo>
                  <a:lnTo>
                    <a:pt x="790017" y="382510"/>
                  </a:lnTo>
                  <a:cubicBezTo>
                    <a:pt x="794292" y="387088"/>
                    <a:pt x="796644" y="393137"/>
                    <a:pt x="796584" y="399403"/>
                  </a:cubicBezTo>
                  <a:cubicBezTo>
                    <a:pt x="796621" y="405525"/>
                    <a:pt x="794264" y="411419"/>
                    <a:pt x="790017" y="415827"/>
                  </a:cubicBezTo>
                  <a:lnTo>
                    <a:pt x="414797" y="791226"/>
                  </a:lnTo>
                  <a:cubicBezTo>
                    <a:pt x="410392" y="795475"/>
                    <a:pt x="404500" y="797833"/>
                    <a:pt x="398381" y="797796"/>
                  </a:cubicBezTo>
                  <a:close/>
                  <a:moveTo>
                    <a:pt x="55525" y="398464"/>
                  </a:moveTo>
                  <a:lnTo>
                    <a:pt x="398381" y="741017"/>
                  </a:lnTo>
                  <a:lnTo>
                    <a:pt x="741238" y="398464"/>
                  </a:lnTo>
                  <a:lnTo>
                    <a:pt x="398381" y="55443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640C533-8983-505A-06F4-F79757890BAF}"/>
                </a:ext>
              </a:extLst>
            </p:cNvPr>
            <p:cNvSpPr/>
            <p:nvPr/>
          </p:nvSpPr>
          <p:spPr>
            <a:xfrm>
              <a:off x="2161155" y="10994666"/>
              <a:ext cx="828630" cy="828692"/>
            </a:xfrm>
            <a:custGeom>
              <a:avLst/>
              <a:gdLst>
                <a:gd name="connsiteX0" fmla="*/ 355051 w 710571"/>
                <a:gd name="connsiteY0" fmla="*/ 710624 h 710624"/>
                <a:gd name="connsiteX1" fmla="*/ 338635 w 710571"/>
                <a:gd name="connsiteY1" fmla="*/ 703585 h 710624"/>
                <a:gd name="connsiteX2" fmla="*/ 7035 w 710571"/>
                <a:gd name="connsiteY2" fmla="*/ 370887 h 710624"/>
                <a:gd name="connsiteX3" fmla="*/ 0 w 710571"/>
                <a:gd name="connsiteY3" fmla="*/ 354464 h 710624"/>
                <a:gd name="connsiteX4" fmla="*/ 7035 w 710571"/>
                <a:gd name="connsiteY4" fmla="*/ 337571 h 710624"/>
                <a:gd name="connsiteX5" fmla="*/ 338635 w 710571"/>
                <a:gd name="connsiteY5" fmla="*/ 6749 h 710624"/>
                <a:gd name="connsiteX6" fmla="*/ 371936 w 710571"/>
                <a:gd name="connsiteY6" fmla="*/ 6749 h 710624"/>
                <a:gd name="connsiteX7" fmla="*/ 703536 w 710571"/>
                <a:gd name="connsiteY7" fmla="*/ 338509 h 710624"/>
                <a:gd name="connsiteX8" fmla="*/ 710572 w 710571"/>
                <a:gd name="connsiteY8" fmla="*/ 355402 h 710624"/>
                <a:gd name="connsiteX9" fmla="*/ 703536 w 710571"/>
                <a:gd name="connsiteY9" fmla="*/ 371826 h 710624"/>
                <a:gd name="connsiteX10" fmla="*/ 371936 w 710571"/>
                <a:gd name="connsiteY10" fmla="*/ 703585 h 710624"/>
                <a:gd name="connsiteX11" fmla="*/ 355051 w 710571"/>
                <a:gd name="connsiteY11" fmla="*/ 710624 h 710624"/>
                <a:gd name="connsiteX12" fmla="*/ 56752 w 710571"/>
                <a:gd name="connsiteY12" fmla="*/ 355402 h 710624"/>
                <a:gd name="connsiteX13" fmla="*/ 355051 w 710571"/>
                <a:gd name="connsiteY13" fmla="*/ 653845 h 710624"/>
                <a:gd name="connsiteX14" fmla="*/ 653820 w 710571"/>
                <a:gd name="connsiteY14" fmla="*/ 355402 h 710624"/>
                <a:gd name="connsiteX15" fmla="*/ 355051 w 710571"/>
                <a:gd name="connsiteY15" fmla="*/ 53674 h 7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0571" h="710624">
                  <a:moveTo>
                    <a:pt x="355051" y="710624"/>
                  </a:moveTo>
                  <a:cubicBezTo>
                    <a:pt x="348865" y="710536"/>
                    <a:pt x="342965" y="708006"/>
                    <a:pt x="338635" y="703585"/>
                  </a:cubicBezTo>
                  <a:lnTo>
                    <a:pt x="7035" y="370887"/>
                  </a:lnTo>
                  <a:cubicBezTo>
                    <a:pt x="2659" y="366527"/>
                    <a:pt x="138" y="360641"/>
                    <a:pt x="0" y="354464"/>
                  </a:cubicBezTo>
                  <a:cubicBezTo>
                    <a:pt x="114" y="348143"/>
                    <a:pt x="2629" y="342102"/>
                    <a:pt x="7035" y="337571"/>
                  </a:cubicBezTo>
                  <a:lnTo>
                    <a:pt x="338635" y="6749"/>
                  </a:lnTo>
                  <a:cubicBezTo>
                    <a:pt x="347913" y="-2250"/>
                    <a:pt x="362658" y="-2250"/>
                    <a:pt x="371936" y="6749"/>
                  </a:cubicBezTo>
                  <a:lnTo>
                    <a:pt x="703536" y="338509"/>
                  </a:lnTo>
                  <a:cubicBezTo>
                    <a:pt x="707942" y="343041"/>
                    <a:pt x="710458" y="349081"/>
                    <a:pt x="710572" y="355402"/>
                  </a:cubicBezTo>
                  <a:cubicBezTo>
                    <a:pt x="710434" y="361580"/>
                    <a:pt x="707913" y="367465"/>
                    <a:pt x="703536" y="371826"/>
                  </a:cubicBezTo>
                  <a:lnTo>
                    <a:pt x="371936" y="703585"/>
                  </a:lnTo>
                  <a:cubicBezTo>
                    <a:pt x="367462" y="708077"/>
                    <a:pt x="361389" y="710608"/>
                    <a:pt x="355051" y="710624"/>
                  </a:cubicBezTo>
                  <a:close/>
                  <a:moveTo>
                    <a:pt x="56752" y="355402"/>
                  </a:moveTo>
                  <a:lnTo>
                    <a:pt x="355051" y="653845"/>
                  </a:lnTo>
                  <a:lnTo>
                    <a:pt x="653820" y="355402"/>
                  </a:lnTo>
                  <a:lnTo>
                    <a:pt x="355051" y="53674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9CAAED3-8572-F8E7-3B22-0A0BC0AE48EA}"/>
                </a:ext>
              </a:extLst>
            </p:cNvPr>
            <p:cNvSpPr/>
            <p:nvPr/>
          </p:nvSpPr>
          <p:spPr>
            <a:xfrm>
              <a:off x="15072163" y="12688782"/>
              <a:ext cx="363933" cy="364109"/>
            </a:xfrm>
            <a:custGeom>
              <a:avLst/>
              <a:gdLst>
                <a:gd name="connsiteX0" fmla="*/ 155717 w 312082"/>
                <a:gd name="connsiteY0" fmla="*/ 312232 h 312233"/>
                <a:gd name="connsiteX1" fmla="*/ 139301 w 312082"/>
                <a:gd name="connsiteY1" fmla="*/ 305193 h 312233"/>
                <a:gd name="connsiteX2" fmla="*/ 6568 w 312082"/>
                <a:gd name="connsiteY2" fmla="*/ 172865 h 312233"/>
                <a:gd name="connsiteX3" fmla="*/ 1 w 312082"/>
                <a:gd name="connsiteY3" fmla="*/ 155972 h 312233"/>
                <a:gd name="connsiteX4" fmla="*/ 6568 w 312082"/>
                <a:gd name="connsiteY4" fmla="*/ 139547 h 312233"/>
                <a:gd name="connsiteX5" fmla="*/ 139301 w 312082"/>
                <a:gd name="connsiteY5" fmla="*/ 6750 h 312233"/>
                <a:gd name="connsiteX6" fmla="*/ 172602 w 312082"/>
                <a:gd name="connsiteY6" fmla="*/ 6750 h 312233"/>
                <a:gd name="connsiteX7" fmla="*/ 305336 w 312082"/>
                <a:gd name="connsiteY7" fmla="*/ 139547 h 312233"/>
                <a:gd name="connsiteX8" fmla="*/ 305336 w 312082"/>
                <a:gd name="connsiteY8" fmla="*/ 172865 h 312233"/>
                <a:gd name="connsiteX9" fmla="*/ 172602 w 312082"/>
                <a:gd name="connsiteY9" fmla="*/ 305192 h 312233"/>
                <a:gd name="connsiteX10" fmla="*/ 155717 w 312082"/>
                <a:gd name="connsiteY10" fmla="*/ 312230 h 312233"/>
                <a:gd name="connsiteX11" fmla="*/ 56285 w 312082"/>
                <a:gd name="connsiteY11" fmla="*/ 155971 h 312233"/>
                <a:gd name="connsiteX12" fmla="*/ 155717 w 312082"/>
                <a:gd name="connsiteY12" fmla="*/ 255452 h 312233"/>
                <a:gd name="connsiteX13" fmla="*/ 255150 w 312082"/>
                <a:gd name="connsiteY13" fmla="*/ 155971 h 312233"/>
                <a:gd name="connsiteX14" fmla="*/ 155717 w 312082"/>
                <a:gd name="connsiteY14" fmla="*/ 56490 h 31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2082" h="312233">
                  <a:moveTo>
                    <a:pt x="155717" y="312232"/>
                  </a:moveTo>
                  <a:cubicBezTo>
                    <a:pt x="149498" y="312308"/>
                    <a:pt x="143537" y="309751"/>
                    <a:pt x="139301" y="305193"/>
                  </a:cubicBezTo>
                  <a:lnTo>
                    <a:pt x="6568" y="172865"/>
                  </a:lnTo>
                  <a:cubicBezTo>
                    <a:pt x="2293" y="168286"/>
                    <a:pt x="-59" y="162237"/>
                    <a:pt x="1" y="155972"/>
                  </a:cubicBezTo>
                  <a:cubicBezTo>
                    <a:pt x="-36" y="149850"/>
                    <a:pt x="2321" y="143955"/>
                    <a:pt x="6568" y="139547"/>
                  </a:cubicBezTo>
                  <a:lnTo>
                    <a:pt x="139301" y="6750"/>
                  </a:lnTo>
                  <a:cubicBezTo>
                    <a:pt x="148579" y="-2250"/>
                    <a:pt x="163324" y="-2250"/>
                    <a:pt x="172602" y="6750"/>
                  </a:cubicBezTo>
                  <a:lnTo>
                    <a:pt x="305336" y="139547"/>
                  </a:lnTo>
                  <a:cubicBezTo>
                    <a:pt x="314331" y="148830"/>
                    <a:pt x="314331" y="163582"/>
                    <a:pt x="305336" y="172865"/>
                  </a:cubicBezTo>
                  <a:lnTo>
                    <a:pt x="172602" y="305192"/>
                  </a:lnTo>
                  <a:cubicBezTo>
                    <a:pt x="168189" y="309774"/>
                    <a:pt x="162076" y="312323"/>
                    <a:pt x="155717" y="312230"/>
                  </a:cubicBezTo>
                  <a:close/>
                  <a:moveTo>
                    <a:pt x="56285" y="155971"/>
                  </a:moveTo>
                  <a:lnTo>
                    <a:pt x="155717" y="255452"/>
                  </a:lnTo>
                  <a:lnTo>
                    <a:pt x="255150" y="155971"/>
                  </a:lnTo>
                  <a:lnTo>
                    <a:pt x="155717" y="56490"/>
                  </a:ln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C4CA614-ECA7-DAA1-CC62-A9978D66DBBE}"/>
                </a:ext>
              </a:extLst>
            </p:cNvPr>
            <p:cNvSpPr/>
            <p:nvPr/>
          </p:nvSpPr>
          <p:spPr>
            <a:xfrm>
              <a:off x="788382" y="5942695"/>
              <a:ext cx="1204651" cy="214275"/>
            </a:xfrm>
            <a:custGeom>
              <a:avLst/>
              <a:gdLst>
                <a:gd name="connsiteX0" fmla="*/ 1007294 w 1033019"/>
                <a:gd name="connsiteY0" fmla="*/ 183612 h 183746"/>
                <a:gd name="connsiteX1" fmla="*/ 992285 w 1033019"/>
                <a:gd name="connsiteY1" fmla="*/ 177981 h 183746"/>
                <a:gd name="connsiteX2" fmla="*/ 843605 w 1033019"/>
                <a:gd name="connsiteY2" fmla="*/ 54099 h 183746"/>
                <a:gd name="connsiteX3" fmla="*/ 694455 w 1033019"/>
                <a:gd name="connsiteY3" fmla="*/ 177981 h 183746"/>
                <a:gd name="connsiteX4" fmla="*/ 664437 w 1033019"/>
                <a:gd name="connsiteY4" fmla="*/ 177981 h 183746"/>
                <a:gd name="connsiteX5" fmla="*/ 515757 w 1033019"/>
                <a:gd name="connsiteY5" fmla="*/ 54099 h 183746"/>
                <a:gd name="connsiteX6" fmla="*/ 366607 w 1033019"/>
                <a:gd name="connsiteY6" fmla="*/ 177981 h 183746"/>
                <a:gd name="connsiteX7" fmla="*/ 336590 w 1033019"/>
                <a:gd name="connsiteY7" fmla="*/ 177981 h 183746"/>
                <a:gd name="connsiteX8" fmla="*/ 187440 w 1033019"/>
                <a:gd name="connsiteY8" fmla="*/ 54099 h 183746"/>
                <a:gd name="connsiteX9" fmla="*/ 38290 w 1033019"/>
                <a:gd name="connsiteY9" fmla="*/ 177981 h 183746"/>
                <a:gd name="connsiteX10" fmla="*/ 5872 w 1033019"/>
                <a:gd name="connsiteY10" fmla="*/ 175656 h 183746"/>
                <a:gd name="connsiteX11" fmla="*/ 5458 w 1033019"/>
                <a:gd name="connsiteY11" fmla="*/ 175165 h 183746"/>
                <a:gd name="connsiteX12" fmla="*/ 8272 w 1033019"/>
                <a:gd name="connsiteY12" fmla="*/ 141848 h 183746"/>
                <a:gd name="connsiteX13" fmla="*/ 172431 w 1033019"/>
                <a:gd name="connsiteY13" fmla="*/ 5297 h 183746"/>
                <a:gd name="connsiteX14" fmla="*/ 202449 w 1033019"/>
                <a:gd name="connsiteY14" fmla="*/ 5297 h 183746"/>
                <a:gd name="connsiteX15" fmla="*/ 353474 w 1033019"/>
                <a:gd name="connsiteY15" fmla="*/ 129649 h 183746"/>
                <a:gd name="connsiteX16" fmla="*/ 502624 w 1033019"/>
                <a:gd name="connsiteY16" fmla="*/ 5297 h 183746"/>
                <a:gd name="connsiteX17" fmla="*/ 532642 w 1033019"/>
                <a:gd name="connsiteY17" fmla="*/ 5297 h 183746"/>
                <a:gd name="connsiteX18" fmla="*/ 681791 w 1033019"/>
                <a:gd name="connsiteY18" fmla="*/ 129649 h 183746"/>
                <a:gd name="connsiteX19" fmla="*/ 830941 w 1033019"/>
                <a:gd name="connsiteY19" fmla="*/ 5297 h 183746"/>
                <a:gd name="connsiteX20" fmla="*/ 860959 w 1033019"/>
                <a:gd name="connsiteY20" fmla="*/ 5297 h 183746"/>
                <a:gd name="connsiteX21" fmla="*/ 1024648 w 1033019"/>
                <a:gd name="connsiteY21" fmla="*/ 141849 h 183746"/>
                <a:gd name="connsiteX22" fmla="*/ 1027931 w 1033019"/>
                <a:gd name="connsiteY22" fmla="*/ 175166 h 183746"/>
                <a:gd name="connsiteX23" fmla="*/ 1007294 w 1033019"/>
                <a:gd name="connsiteY23" fmla="*/ 183612 h 1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3019" h="183746">
                  <a:moveTo>
                    <a:pt x="1007294" y="183612"/>
                  </a:moveTo>
                  <a:cubicBezTo>
                    <a:pt x="1001793" y="183518"/>
                    <a:pt x="996492" y="181529"/>
                    <a:pt x="992285" y="177981"/>
                  </a:cubicBezTo>
                  <a:lnTo>
                    <a:pt x="843605" y="54099"/>
                  </a:lnTo>
                  <a:lnTo>
                    <a:pt x="694455" y="177981"/>
                  </a:lnTo>
                  <a:cubicBezTo>
                    <a:pt x="685831" y="185422"/>
                    <a:pt x="673061" y="185422"/>
                    <a:pt x="664437" y="177981"/>
                  </a:cubicBezTo>
                  <a:lnTo>
                    <a:pt x="515757" y="54099"/>
                  </a:lnTo>
                  <a:lnTo>
                    <a:pt x="366607" y="177981"/>
                  </a:lnTo>
                  <a:cubicBezTo>
                    <a:pt x="357983" y="185422"/>
                    <a:pt x="345213" y="185422"/>
                    <a:pt x="336590" y="177981"/>
                  </a:cubicBezTo>
                  <a:lnTo>
                    <a:pt x="187440" y="54099"/>
                  </a:lnTo>
                  <a:lnTo>
                    <a:pt x="38290" y="177981"/>
                  </a:lnTo>
                  <a:cubicBezTo>
                    <a:pt x="28697" y="186296"/>
                    <a:pt x="14182" y="185255"/>
                    <a:pt x="5872" y="175656"/>
                  </a:cubicBezTo>
                  <a:cubicBezTo>
                    <a:pt x="5732" y="175495"/>
                    <a:pt x="5594" y="175331"/>
                    <a:pt x="5458" y="175165"/>
                  </a:cubicBezTo>
                  <a:cubicBezTo>
                    <a:pt x="-2799" y="165137"/>
                    <a:pt x="-1550" y="150349"/>
                    <a:pt x="8272" y="141848"/>
                  </a:cubicBezTo>
                  <a:lnTo>
                    <a:pt x="172431" y="5297"/>
                  </a:lnTo>
                  <a:cubicBezTo>
                    <a:pt x="181192" y="-1766"/>
                    <a:pt x="193688" y="-1766"/>
                    <a:pt x="202449" y="5297"/>
                  </a:cubicBezTo>
                  <a:lnTo>
                    <a:pt x="353474" y="129649"/>
                  </a:lnTo>
                  <a:lnTo>
                    <a:pt x="502624" y="5297"/>
                  </a:lnTo>
                  <a:cubicBezTo>
                    <a:pt x="511385" y="-1766"/>
                    <a:pt x="523881" y="-1766"/>
                    <a:pt x="532642" y="5297"/>
                  </a:cubicBezTo>
                  <a:lnTo>
                    <a:pt x="681791" y="129649"/>
                  </a:lnTo>
                  <a:lnTo>
                    <a:pt x="830941" y="5297"/>
                  </a:lnTo>
                  <a:cubicBezTo>
                    <a:pt x="839702" y="-1766"/>
                    <a:pt x="852198" y="-1766"/>
                    <a:pt x="860959" y="5297"/>
                  </a:cubicBezTo>
                  <a:lnTo>
                    <a:pt x="1024648" y="141849"/>
                  </a:lnTo>
                  <a:cubicBezTo>
                    <a:pt x="1034385" y="150334"/>
                    <a:pt x="1035825" y="164942"/>
                    <a:pt x="1027931" y="175166"/>
                  </a:cubicBezTo>
                  <a:cubicBezTo>
                    <a:pt x="1022915" y="181282"/>
                    <a:pt x="1015156" y="184458"/>
                    <a:pt x="1007294" y="183612"/>
                  </a:cubicBezTo>
                  <a:close/>
                </a:path>
              </a:pathLst>
            </a:custGeom>
            <a:solidFill>
              <a:srgbClr val="FFFFFF"/>
            </a:solidFill>
            <a:ln w="468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D4FE18E5-11A7-5DA8-862D-E662A4CF0A89}"/>
              </a:ext>
            </a:extLst>
          </p:cNvPr>
          <p:cNvSpPr/>
          <p:nvPr/>
        </p:nvSpPr>
        <p:spPr>
          <a:xfrm>
            <a:off x="3236340" y="2023176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972841B6-BD03-29FB-E3CD-4F08876957BF}"/>
              </a:ext>
            </a:extLst>
          </p:cNvPr>
          <p:cNvSpPr/>
          <p:nvPr/>
        </p:nvSpPr>
        <p:spPr>
          <a:xfrm>
            <a:off x="22018002" y="931997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0853EB9-E7E6-3BB3-1A2A-54F801D5521F}"/>
              </a:ext>
            </a:extLst>
          </p:cNvPr>
          <p:cNvSpPr txBox="1">
            <a:spLocks/>
          </p:cNvSpPr>
          <p:nvPr/>
        </p:nvSpPr>
        <p:spPr>
          <a:xfrm>
            <a:off x="608871" y="12899558"/>
            <a:ext cx="21745794" cy="6771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400" dirty="0"/>
              <a:t>Итоговая таблица найденных номеров</a:t>
            </a:r>
            <a:endParaRPr lang="en" sz="4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40F7BD8-010B-4702-8A80-9305CCD9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88" y="174228"/>
            <a:ext cx="17151959" cy="126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3388E-7 2.96296E-6 L -4.43388E-7 0.03044 " pathEditMode="relative" rAng="0" ptsTypes="AA">
                                      <p:cBhvr>
                                        <p:cTn id="18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3382E-6 -9.25926E-7 L 3.43382E-6 0.0304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24A97D-F21E-0E3E-C052-46F05B13AAE3}"/>
              </a:ext>
            </a:extLst>
          </p:cNvPr>
          <p:cNvSpPr/>
          <p:nvPr/>
        </p:nvSpPr>
        <p:spPr>
          <a:xfrm flipH="1">
            <a:off x="0" y="0"/>
            <a:ext cx="24382413" cy="13716000"/>
          </a:xfrm>
          <a:prstGeom prst="rect">
            <a:avLst/>
          </a:prstGeom>
          <a:gradFill>
            <a:gsLst>
              <a:gs pos="91000">
                <a:schemeClr val="tx1"/>
              </a:gs>
              <a:gs pos="0">
                <a:srgbClr val="3B3A3A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14">
            <a:extLst>
              <a:ext uri="{FF2B5EF4-FFF2-40B4-BE49-F238E27FC236}">
                <a16:creationId xmlns:a16="http://schemas.microsoft.com/office/drawing/2014/main" id="{0AE79B4C-5459-6696-C51C-11D9A240734E}"/>
              </a:ext>
            </a:extLst>
          </p:cNvPr>
          <p:cNvSpPr/>
          <p:nvPr/>
        </p:nvSpPr>
        <p:spPr>
          <a:xfrm rot="17743800">
            <a:off x="-1988871" y="10088285"/>
            <a:ext cx="27014354" cy="21036868"/>
          </a:xfrm>
          <a:custGeom>
            <a:avLst/>
            <a:gdLst>
              <a:gd name="connsiteX0" fmla="*/ 7994460 w 15113078"/>
              <a:gd name="connsiteY0" fmla="*/ 3341675 h 11768996"/>
              <a:gd name="connsiteX1" fmla="*/ 3339861 w 15113078"/>
              <a:gd name="connsiteY1" fmla="*/ 6947752 h 11768996"/>
              <a:gd name="connsiteX2" fmla="*/ 373 w 15113078"/>
              <a:gd name="connsiteY2" fmla="*/ 9562463 h 11768996"/>
              <a:gd name="connsiteX3" fmla="*/ 6015063 w 15113078"/>
              <a:gd name="connsiteY3" fmla="*/ 11273822 h 11768996"/>
              <a:gd name="connsiteX4" fmla="*/ 9272547 w 15113078"/>
              <a:gd name="connsiteY4" fmla="*/ 11209035 h 11768996"/>
              <a:gd name="connsiteX5" fmla="*/ 11681850 w 15113078"/>
              <a:gd name="connsiteY5" fmla="*/ 11736805 h 11768996"/>
              <a:gd name="connsiteX6" fmla="*/ 15092020 w 15113078"/>
              <a:gd name="connsiteY6" fmla="*/ 9879064 h 11768996"/>
              <a:gd name="connsiteX7" fmla="*/ 13608313 w 15113078"/>
              <a:gd name="connsiteY7" fmla="*/ 5722909 h 11768996"/>
              <a:gd name="connsiteX8" fmla="*/ 13870234 w 15113078"/>
              <a:gd name="connsiteY8" fmla="*/ 1597312 h 11768996"/>
              <a:gd name="connsiteX9" fmla="*/ 7994460 w 15113078"/>
              <a:gd name="connsiteY9" fmla="*/ 3341675 h 1176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13078" h="11768996">
                <a:moveTo>
                  <a:pt x="7994460" y="3341675"/>
                </a:moveTo>
                <a:cubicBezTo>
                  <a:pt x="6881604" y="5862567"/>
                  <a:pt x="5267548" y="6710607"/>
                  <a:pt x="3339861" y="6947752"/>
                </a:cubicBezTo>
                <a:cubicBezTo>
                  <a:pt x="852533" y="7252435"/>
                  <a:pt x="-20740" y="8404240"/>
                  <a:pt x="373" y="9562463"/>
                </a:cubicBezTo>
                <a:cubicBezTo>
                  <a:pt x="50860" y="12204373"/>
                  <a:pt x="3320584" y="11673241"/>
                  <a:pt x="6015063" y="11273822"/>
                </a:cubicBezTo>
                <a:cubicBezTo>
                  <a:pt x="6700156" y="11172362"/>
                  <a:pt x="8621724" y="11036982"/>
                  <a:pt x="9272547" y="11209035"/>
                </a:cubicBezTo>
                <a:cubicBezTo>
                  <a:pt x="10032913" y="11409814"/>
                  <a:pt x="10876199" y="11663461"/>
                  <a:pt x="11681850" y="11736805"/>
                </a:cubicBezTo>
                <a:cubicBezTo>
                  <a:pt x="13260411" y="11880131"/>
                  <a:pt x="14859473" y="11593479"/>
                  <a:pt x="15092020" y="9879064"/>
                </a:cubicBezTo>
                <a:cubicBezTo>
                  <a:pt x="15267348" y="8587600"/>
                  <a:pt x="14310542" y="7652771"/>
                  <a:pt x="13608313" y="5722909"/>
                </a:cubicBezTo>
                <a:cubicBezTo>
                  <a:pt x="12910062" y="3805270"/>
                  <a:pt x="14160917" y="3136924"/>
                  <a:pt x="13870234" y="1597312"/>
                </a:cubicBezTo>
                <a:cubicBezTo>
                  <a:pt x="13369035" y="-1061100"/>
                  <a:pt x="9623815" y="-348441"/>
                  <a:pt x="7994460" y="3341675"/>
                </a:cubicBezTo>
                <a:close/>
              </a:path>
            </a:pathLst>
          </a:custGeom>
          <a:gradFill>
            <a:gsLst>
              <a:gs pos="100000">
                <a:srgbClr val="3B3A3A"/>
              </a:gs>
              <a:gs pos="19000">
                <a:schemeClr val="tx1"/>
              </a:gs>
            </a:gsLst>
            <a:lin ang="3600000" scaled="0"/>
          </a:gradFill>
          <a:ln w="3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F0B0D1FB-B370-B780-5B2C-1CD884AD9DF2}"/>
              </a:ext>
            </a:extLst>
          </p:cNvPr>
          <p:cNvSpPr/>
          <p:nvPr/>
        </p:nvSpPr>
        <p:spPr>
          <a:xfrm>
            <a:off x="-4377820" y="-3872405"/>
            <a:ext cx="17234377" cy="21368625"/>
          </a:xfrm>
          <a:custGeom>
            <a:avLst/>
            <a:gdLst>
              <a:gd name="connsiteX0" fmla="*/ 245335 w 13736104"/>
              <a:gd name="connsiteY0" fmla="*/ 13333428 h 17031172"/>
              <a:gd name="connsiteX1" fmla="*/ 4618820 w 13736104"/>
              <a:gd name="connsiteY1" fmla="*/ 9629678 h 17031172"/>
              <a:gd name="connsiteX2" fmla="*/ 5201609 w 13736104"/>
              <a:gd name="connsiteY2" fmla="*/ 5501470 h 17031172"/>
              <a:gd name="connsiteX3" fmla="*/ 7293926 w 13736104"/>
              <a:gd name="connsiteY3" fmla="*/ 515358 h 17031172"/>
              <a:gd name="connsiteX4" fmla="*/ 13391852 w 13736104"/>
              <a:gd name="connsiteY4" fmla="*/ 3089070 h 17031172"/>
              <a:gd name="connsiteX5" fmla="*/ 11192719 w 13736104"/>
              <a:gd name="connsiteY5" fmla="*/ 11937247 h 17031172"/>
              <a:gd name="connsiteX6" fmla="*/ 3678837 w 13736104"/>
              <a:gd name="connsiteY6" fmla="*/ 16878432 h 17031172"/>
              <a:gd name="connsiteX7" fmla="*/ 245335 w 13736104"/>
              <a:gd name="connsiteY7" fmla="*/ 13333428 h 1703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36104" h="17031172">
                <a:moveTo>
                  <a:pt x="245335" y="13333428"/>
                </a:moveTo>
                <a:cubicBezTo>
                  <a:pt x="1096020" y="11182463"/>
                  <a:pt x="3525876" y="10829033"/>
                  <a:pt x="4618820" y="9629678"/>
                </a:cubicBezTo>
                <a:cubicBezTo>
                  <a:pt x="5663910" y="8482954"/>
                  <a:pt x="5315689" y="7087630"/>
                  <a:pt x="5201609" y="5501470"/>
                </a:cubicBezTo>
                <a:cubicBezTo>
                  <a:pt x="5084966" y="3888354"/>
                  <a:pt x="5655792" y="1440011"/>
                  <a:pt x="7293926" y="515358"/>
                </a:cubicBezTo>
                <a:cubicBezTo>
                  <a:pt x="9271735" y="-600987"/>
                  <a:pt x="12407006" y="25861"/>
                  <a:pt x="13391852" y="3089070"/>
                </a:cubicBezTo>
                <a:cubicBezTo>
                  <a:pt x="14311754" y="5949463"/>
                  <a:pt x="13323917" y="9122210"/>
                  <a:pt x="11192719" y="11937247"/>
                </a:cubicBezTo>
                <a:cubicBezTo>
                  <a:pt x="8928215" y="14932423"/>
                  <a:pt x="5819435" y="16308065"/>
                  <a:pt x="3678837" y="16878432"/>
                </a:cubicBezTo>
                <a:cubicBezTo>
                  <a:pt x="896060" y="17619952"/>
                  <a:pt x="-626286" y="15536165"/>
                  <a:pt x="245335" y="13333428"/>
                </a:cubicBezTo>
                <a:close/>
              </a:path>
            </a:pathLst>
          </a:custGeom>
          <a:gradFill>
            <a:gsLst>
              <a:gs pos="98000">
                <a:srgbClr val="3B3B3B"/>
              </a:gs>
              <a:gs pos="22000">
                <a:schemeClr val="tx1"/>
              </a:gs>
            </a:gsLst>
            <a:lin ang="13200000" scaled="0"/>
          </a:gradFill>
          <a:ln w="426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9CDB8839-3730-6F25-9B7C-60435240CE68}"/>
              </a:ext>
            </a:extLst>
          </p:cNvPr>
          <p:cNvSpPr/>
          <p:nvPr/>
        </p:nvSpPr>
        <p:spPr>
          <a:xfrm>
            <a:off x="1167284" y="1649968"/>
            <a:ext cx="570133" cy="572468"/>
          </a:xfrm>
          <a:custGeom>
            <a:avLst/>
            <a:gdLst>
              <a:gd name="connsiteX0" fmla="*/ 244541 w 488904"/>
              <a:gd name="connsiteY0" fmla="*/ 490906 h 490906"/>
              <a:gd name="connsiteX1" fmla="*/ 244541 w 488904"/>
              <a:gd name="connsiteY1" fmla="*/ 490906 h 490906"/>
              <a:gd name="connsiteX2" fmla="*/ 228126 w 488904"/>
              <a:gd name="connsiteY2" fmla="*/ 484337 h 490906"/>
              <a:gd name="connsiteX3" fmla="*/ 6746 w 488904"/>
              <a:gd name="connsiteY3" fmla="*/ 261443 h 490906"/>
              <a:gd name="connsiteX4" fmla="*/ 6746 w 488904"/>
              <a:gd name="connsiteY4" fmla="*/ 228126 h 490906"/>
              <a:gd name="connsiteX5" fmla="*/ 228126 w 488904"/>
              <a:gd name="connsiteY5" fmla="*/ 7110 h 490906"/>
              <a:gd name="connsiteX6" fmla="*/ 259948 w 488904"/>
              <a:gd name="connsiteY6" fmla="*/ 6100 h 490906"/>
              <a:gd name="connsiteX7" fmla="*/ 260957 w 488904"/>
              <a:gd name="connsiteY7" fmla="*/ 7110 h 490906"/>
              <a:gd name="connsiteX8" fmla="*/ 482337 w 488904"/>
              <a:gd name="connsiteY8" fmla="*/ 228126 h 490906"/>
              <a:gd name="connsiteX9" fmla="*/ 488903 w 488904"/>
              <a:gd name="connsiteY9" fmla="*/ 245019 h 490906"/>
              <a:gd name="connsiteX10" fmla="*/ 482337 w 488904"/>
              <a:gd name="connsiteY10" fmla="*/ 261443 h 490906"/>
              <a:gd name="connsiteX11" fmla="*/ 260957 w 488904"/>
              <a:gd name="connsiteY11" fmla="*/ 482929 h 490906"/>
              <a:gd name="connsiteX12" fmla="*/ 244541 w 488904"/>
              <a:gd name="connsiteY12" fmla="*/ 490906 h 490906"/>
              <a:gd name="connsiteX13" fmla="*/ 56932 w 488904"/>
              <a:gd name="connsiteY13" fmla="*/ 246427 h 490906"/>
              <a:gd name="connsiteX14" fmla="*/ 244541 w 488904"/>
              <a:gd name="connsiteY14" fmla="*/ 434127 h 490906"/>
              <a:gd name="connsiteX15" fmla="*/ 432151 w 488904"/>
              <a:gd name="connsiteY15" fmla="*/ 246427 h 490906"/>
              <a:gd name="connsiteX16" fmla="*/ 244541 w 488904"/>
              <a:gd name="connsiteY16" fmla="*/ 58727 h 49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04" h="490906">
                <a:moveTo>
                  <a:pt x="244541" y="490906"/>
                </a:moveTo>
                <a:lnTo>
                  <a:pt x="244541" y="490906"/>
                </a:lnTo>
                <a:cubicBezTo>
                  <a:pt x="238422" y="490943"/>
                  <a:pt x="232531" y="488586"/>
                  <a:pt x="228126" y="484337"/>
                </a:cubicBezTo>
                <a:lnTo>
                  <a:pt x="6746" y="261443"/>
                </a:lnTo>
                <a:cubicBezTo>
                  <a:pt x="-2249" y="252161"/>
                  <a:pt x="-2249" y="237409"/>
                  <a:pt x="6746" y="228126"/>
                </a:cubicBezTo>
                <a:lnTo>
                  <a:pt x="228126" y="7110"/>
                </a:lnTo>
                <a:cubicBezTo>
                  <a:pt x="236634" y="-1961"/>
                  <a:pt x="250882" y="-2412"/>
                  <a:pt x="259948" y="6100"/>
                </a:cubicBezTo>
                <a:cubicBezTo>
                  <a:pt x="260295" y="6426"/>
                  <a:pt x="260632" y="6763"/>
                  <a:pt x="260957" y="7110"/>
                </a:cubicBezTo>
                <a:lnTo>
                  <a:pt x="482337" y="228126"/>
                </a:lnTo>
                <a:cubicBezTo>
                  <a:pt x="486612" y="232705"/>
                  <a:pt x="488963" y="238753"/>
                  <a:pt x="488903" y="245019"/>
                </a:cubicBezTo>
                <a:cubicBezTo>
                  <a:pt x="488940" y="251141"/>
                  <a:pt x="486583" y="257035"/>
                  <a:pt x="482337" y="261443"/>
                </a:cubicBezTo>
                <a:lnTo>
                  <a:pt x="260957" y="482929"/>
                </a:lnTo>
                <a:cubicBezTo>
                  <a:pt x="256786" y="487696"/>
                  <a:pt x="250865" y="490574"/>
                  <a:pt x="244541" y="490906"/>
                </a:cubicBezTo>
                <a:close/>
                <a:moveTo>
                  <a:pt x="56932" y="246427"/>
                </a:moveTo>
                <a:lnTo>
                  <a:pt x="244541" y="434127"/>
                </a:lnTo>
                <a:lnTo>
                  <a:pt x="432151" y="246427"/>
                </a:lnTo>
                <a:lnTo>
                  <a:pt x="244541" y="58727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F7BE2F8-37C1-2120-DD6F-1B877B3A5F35}"/>
              </a:ext>
            </a:extLst>
          </p:cNvPr>
          <p:cNvSpPr/>
          <p:nvPr/>
        </p:nvSpPr>
        <p:spPr>
          <a:xfrm>
            <a:off x="12400945" y="11303366"/>
            <a:ext cx="673326" cy="673829"/>
          </a:xfrm>
          <a:custGeom>
            <a:avLst/>
            <a:gdLst>
              <a:gd name="connsiteX0" fmla="*/ 288991 w 577394"/>
              <a:gd name="connsiteY0" fmla="*/ 577827 h 577826"/>
              <a:gd name="connsiteX1" fmla="*/ 272107 w 577394"/>
              <a:gd name="connsiteY1" fmla="*/ 570788 h 577826"/>
              <a:gd name="connsiteX2" fmla="*/ 7107 w 577394"/>
              <a:gd name="connsiteY2" fmla="*/ 305193 h 577826"/>
              <a:gd name="connsiteX3" fmla="*/ 6098 w 577394"/>
              <a:gd name="connsiteY3" fmla="*/ 273355 h 577826"/>
              <a:gd name="connsiteX4" fmla="*/ 7107 w 577394"/>
              <a:gd name="connsiteY4" fmla="*/ 272345 h 577826"/>
              <a:gd name="connsiteX5" fmla="*/ 272105 w 577394"/>
              <a:gd name="connsiteY5" fmla="*/ 6750 h 577826"/>
              <a:gd name="connsiteX6" fmla="*/ 305405 w 577394"/>
              <a:gd name="connsiteY6" fmla="*/ 6750 h 577826"/>
              <a:gd name="connsiteX7" fmla="*/ 570873 w 577394"/>
              <a:gd name="connsiteY7" fmla="*/ 272345 h 577826"/>
              <a:gd name="connsiteX8" fmla="*/ 570873 w 577394"/>
              <a:gd name="connsiteY8" fmla="*/ 305193 h 577826"/>
              <a:gd name="connsiteX9" fmla="*/ 305405 w 577394"/>
              <a:gd name="connsiteY9" fmla="*/ 570788 h 577826"/>
              <a:gd name="connsiteX10" fmla="*/ 288989 w 577394"/>
              <a:gd name="connsiteY10" fmla="*/ 577827 h 577826"/>
              <a:gd name="connsiteX11" fmla="*/ 56823 w 577394"/>
              <a:gd name="connsiteY11" fmla="*/ 288769 h 577826"/>
              <a:gd name="connsiteX12" fmla="*/ 288991 w 577394"/>
              <a:gd name="connsiteY12" fmla="*/ 521047 h 577826"/>
              <a:gd name="connsiteX13" fmla="*/ 521157 w 577394"/>
              <a:gd name="connsiteY13" fmla="*/ 288769 h 577826"/>
              <a:gd name="connsiteX14" fmla="*/ 288991 w 577394"/>
              <a:gd name="connsiteY14" fmla="*/ 56490 h 5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7394" h="577826">
                <a:moveTo>
                  <a:pt x="288991" y="577827"/>
                </a:moveTo>
                <a:cubicBezTo>
                  <a:pt x="282653" y="577811"/>
                  <a:pt x="276579" y="575280"/>
                  <a:pt x="272107" y="570788"/>
                </a:cubicBezTo>
                <a:lnTo>
                  <a:pt x="7107" y="305193"/>
                </a:lnTo>
                <a:cubicBezTo>
                  <a:pt x="-1959" y="296680"/>
                  <a:pt x="-2412" y="282425"/>
                  <a:pt x="6098" y="273355"/>
                </a:cubicBezTo>
                <a:cubicBezTo>
                  <a:pt x="6424" y="273008"/>
                  <a:pt x="6760" y="272671"/>
                  <a:pt x="7107" y="272345"/>
                </a:cubicBezTo>
                <a:lnTo>
                  <a:pt x="272105" y="6750"/>
                </a:lnTo>
                <a:cubicBezTo>
                  <a:pt x="281383" y="-2250"/>
                  <a:pt x="296127" y="-2250"/>
                  <a:pt x="305405" y="6750"/>
                </a:cubicBezTo>
                <a:lnTo>
                  <a:pt x="570873" y="272345"/>
                </a:lnTo>
                <a:cubicBezTo>
                  <a:pt x="579569" y="281566"/>
                  <a:pt x="579569" y="295972"/>
                  <a:pt x="570873" y="305193"/>
                </a:cubicBezTo>
                <a:lnTo>
                  <a:pt x="305405" y="570788"/>
                </a:lnTo>
                <a:cubicBezTo>
                  <a:pt x="301106" y="575252"/>
                  <a:pt x="295186" y="577791"/>
                  <a:pt x="288989" y="577827"/>
                </a:cubicBezTo>
                <a:close/>
                <a:moveTo>
                  <a:pt x="56823" y="288769"/>
                </a:moveTo>
                <a:lnTo>
                  <a:pt x="288991" y="521047"/>
                </a:lnTo>
                <a:lnTo>
                  <a:pt x="521157" y="288769"/>
                </a:lnTo>
                <a:lnTo>
                  <a:pt x="288991" y="56490"/>
                </a:lnTo>
                <a:close/>
              </a:path>
            </a:pathLst>
          </a:custGeom>
          <a:solidFill>
            <a:srgbClr val="FFFFFF"/>
          </a:solidFill>
          <a:ln w="4688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EB9ED39-ECA0-1236-5E9C-E676BAE7E70D}"/>
              </a:ext>
            </a:extLst>
          </p:cNvPr>
          <p:cNvSpPr/>
          <p:nvPr/>
        </p:nvSpPr>
        <p:spPr>
          <a:xfrm>
            <a:off x="1452351" y="3135316"/>
            <a:ext cx="10738855" cy="7780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520F96B6-548F-2C96-2574-80A1166CB980}"/>
              </a:ext>
            </a:extLst>
          </p:cNvPr>
          <p:cNvSpPr txBox="1">
            <a:spLocks/>
          </p:cNvSpPr>
          <p:nvPr/>
        </p:nvSpPr>
        <p:spPr>
          <a:xfrm>
            <a:off x="3032594" y="7719049"/>
            <a:ext cx="7578367" cy="249299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5400" dirty="0"/>
              <a:t>Неправильный перевод изображения в текстовые данные</a:t>
            </a:r>
            <a:endParaRPr lang="en" sz="5400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41CFF92-1D1B-A4D8-A5D7-90EBFD92C516}"/>
              </a:ext>
            </a:extLst>
          </p:cNvPr>
          <p:cNvSpPr txBox="1">
            <a:spLocks/>
          </p:cNvSpPr>
          <p:nvPr/>
        </p:nvSpPr>
        <p:spPr>
          <a:xfrm>
            <a:off x="2343458" y="3855756"/>
            <a:ext cx="8922638" cy="369331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indent="0" algn="ctr" defTabSz="1828709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cap="none" spc="-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137153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/>
            </a:lvl2pPr>
            <a:lvl3pPr marL="2285886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/>
            </a:lvl3pPr>
            <a:lvl4pPr marL="3200240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4pPr>
            <a:lvl5pPr marL="4114594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5pPr>
            <a:lvl6pPr marL="5028949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3303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7657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2011" indent="-457177" defTabSz="18287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 КАКИМИ ПРОБЛЕМАМИ Я СТОЛКНУЛСЯ?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C43AA0-DDB8-449C-99EB-28EA33E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201" y="1209440"/>
            <a:ext cx="9379889" cy="112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9.17377E-7 2.03704E-6 L 9.17377E-7 0.03044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54307E-7 -1.11111E-6 L 1.54307E-7 0.03044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4" grpId="0" build="p"/>
      <p:bldP spid="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Na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B6C1"/>
      </a:accent1>
      <a:accent2>
        <a:srgbClr val="AAAA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xt">
      <a:majorFont>
        <a:latin typeface="Rubik Bold"/>
        <a:ea typeface=""/>
        <a:cs typeface=""/>
      </a:majorFont>
      <a:minorFont>
        <a:latin typeface="Nunito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3765</TotalTime>
  <Words>122</Words>
  <Application>Microsoft Office PowerPoint</Application>
  <PresentationFormat>Произвольный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Arial</vt:lpstr>
      <vt:lpstr>Roboto</vt:lpstr>
      <vt:lpstr>Nunito Sans</vt:lpstr>
      <vt:lpstr>Rubik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ерофеев тимур</cp:lastModifiedBy>
  <cp:revision>405</cp:revision>
  <dcterms:created xsi:type="dcterms:W3CDTF">2019-10-07T11:45:43Z</dcterms:created>
  <dcterms:modified xsi:type="dcterms:W3CDTF">2023-11-09T13:21:27Z</dcterms:modified>
</cp:coreProperties>
</file>