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99" r:id="rId1"/>
  </p:sldMasterIdLst>
  <p:notesMasterIdLst>
    <p:notesMasterId r:id="rId19"/>
  </p:notesMasterIdLst>
  <p:sldIdLst>
    <p:sldId id="299" r:id="rId2"/>
    <p:sldId id="305" r:id="rId3"/>
    <p:sldId id="323" r:id="rId4"/>
    <p:sldId id="300" r:id="rId5"/>
    <p:sldId id="301" r:id="rId6"/>
    <p:sldId id="303" r:id="rId7"/>
    <p:sldId id="304" r:id="rId8"/>
    <p:sldId id="321" r:id="rId9"/>
    <p:sldId id="306" r:id="rId10"/>
    <p:sldId id="324" r:id="rId11"/>
    <p:sldId id="307" r:id="rId12"/>
    <p:sldId id="325" r:id="rId13"/>
    <p:sldId id="308" r:id="rId14"/>
    <p:sldId id="309" r:id="rId15"/>
    <p:sldId id="310" r:id="rId16"/>
    <p:sldId id="316" r:id="rId17"/>
    <p:sldId id="322" r:id="rId18"/>
  </p:sldIdLst>
  <p:sldSz cx="24382413" cy="13716000"/>
  <p:notesSz cx="9144000" cy="6858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Josefin Sans" pitchFamily="2" charset="0"/>
      <p:regular r:id="rId24"/>
      <p:bold r:id="rId25"/>
      <p:italic r:id="rId26"/>
      <p:boldItalic r:id="rId27"/>
    </p:embeddedFont>
    <p:embeddedFont>
      <p:font typeface="Nunito Sans" pitchFamily="2" charset="-52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  <p:embeddedFont>
      <p:font typeface="Rubik Bold" panose="020B0604020202020204" charset="0"/>
      <p:bold r:id="rId36"/>
      <p:italic r:id="rId37"/>
      <p:boldItalic r:id="rId38"/>
    </p:embeddedFont>
  </p:embeddedFontLst>
  <p:defaultTextStyle>
    <a:defPPr>
      <a:defRPr lang="uk-UA"/>
    </a:defPPr>
    <a:lvl1pPr marL="0" algn="l" defTabSz="182852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62" algn="l" defTabSz="182852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529" algn="l" defTabSz="182852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791" algn="l" defTabSz="182852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053" algn="l" defTabSz="182852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315" algn="l" defTabSz="182852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578" algn="l" defTabSz="182852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840" algn="l" defTabSz="182852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102" algn="l" defTabSz="182852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45" userDrawn="1">
          <p15:clr>
            <a:srgbClr val="A4A3A4"/>
          </p15:clr>
        </p15:guide>
        <p15:guide id="2" pos="1624" userDrawn="1">
          <p15:clr>
            <a:srgbClr val="A4A3A4"/>
          </p15:clr>
        </p15:guide>
        <p15:guide id="4" pos="13735" userDrawn="1">
          <p15:clr>
            <a:srgbClr val="A4A3A4"/>
          </p15:clr>
        </p15:guide>
        <p15:guide id="5" orient="horz" pos="4320" userDrawn="1">
          <p15:clr>
            <a:srgbClr val="A4A3A4"/>
          </p15:clr>
        </p15:guide>
        <p15:guide id="6" pos="117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5C7"/>
    <a:srgbClr val="FF3EB6"/>
    <a:srgbClr val="FF008E"/>
    <a:srgbClr val="FF3CA9"/>
    <a:srgbClr val="FF0F68"/>
    <a:srgbClr val="FD9511"/>
    <a:srgbClr val="3B3B3B"/>
    <a:srgbClr val="3B3A3A"/>
    <a:srgbClr val="31006A"/>
    <a:srgbClr val="2D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86" autoAdjust="0"/>
    <p:restoredTop sz="94660"/>
  </p:normalViewPr>
  <p:slideViewPr>
    <p:cSldViewPr snapToGrid="0">
      <p:cViewPr varScale="1">
        <p:scale>
          <a:sx n="44" d="100"/>
          <a:sy n="44" d="100"/>
        </p:scale>
        <p:origin x="276" y="72"/>
      </p:cViewPr>
      <p:guideLst>
        <p:guide orient="horz" pos="1145"/>
        <p:guide pos="1624"/>
        <p:guide pos="13735"/>
        <p:guide orient="horz" pos="4320"/>
        <p:guide pos="1171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presProps" Target="pres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140AA-A52D-424B-8E89-955609134D56}" type="datetimeFigureOut">
              <a:rPr lang="uk-UA" smtClean="0"/>
              <a:t>31.10.2023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0183A-A308-44AE-9006-5C3740D88EE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47459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61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308" algn="l" defTabSz="182861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619" algn="l" defTabSz="182861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927" algn="l" defTabSz="182861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235" algn="l" defTabSz="182861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543" algn="l" defTabSz="182861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852" algn="l" defTabSz="182861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160" algn="l" defTabSz="182861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468" algn="l" defTabSz="182861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163260FB-B243-46AC-B252-09501AE36C71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963" y="3255731"/>
            <a:ext cx="18170525" cy="176971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500" b="1" i="0" cap="none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AGENDA</a:t>
            </a:r>
            <a:endParaRPr lang="uk-UA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28963" y="8877300"/>
            <a:ext cx="5386387" cy="166199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awim</a:t>
            </a:r>
            <a:r>
              <a:rPr lang="en-US" dirty="0"/>
              <a:t> </a:t>
            </a:r>
            <a:r>
              <a:rPr lang="en-US" dirty="0" err="1"/>
              <a:t>perdipo</a:t>
            </a:r>
            <a:r>
              <a:rPr lang="en-US" dirty="0"/>
              <a:t> </a:t>
            </a:r>
            <a:r>
              <a:rPr lang="en-US" dirty="0" err="1"/>
              <a:t>weterlectus</a:t>
            </a:r>
            <a:r>
              <a:rPr lang="en-US" dirty="0"/>
              <a:t>, sit </a:t>
            </a:r>
            <a:r>
              <a:rPr lang="en-US" dirty="0" err="1"/>
              <a:t>ametwet</a:t>
            </a:r>
            <a:r>
              <a:rPr lang="en-US" dirty="0"/>
              <a:t> </a:t>
            </a:r>
            <a:r>
              <a:rPr lang="en-US" dirty="0" err="1"/>
              <a:t>opyrhonc</a:t>
            </a:r>
            <a:r>
              <a:rPr lang="en-US" dirty="0"/>
              <a:t> </a:t>
            </a:r>
            <a:r>
              <a:rPr lang="en-US" dirty="0" err="1"/>
              <a:t>wedui</a:t>
            </a:r>
            <a:r>
              <a:rPr lang="en-US" dirty="0"/>
              <a:t>.</a:t>
            </a:r>
            <a:endParaRPr lang="uk-UA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9521032" y="8877300"/>
            <a:ext cx="5386387" cy="166199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tortoro</a:t>
            </a:r>
            <a:r>
              <a:rPr lang="en-US" dirty="0"/>
              <a:t> </a:t>
            </a:r>
            <a:r>
              <a:rPr lang="en-US" dirty="0" err="1"/>
              <a:t>terer</a:t>
            </a:r>
            <a:r>
              <a:rPr lang="en-US" dirty="0"/>
              <a:t> </a:t>
            </a:r>
            <a:r>
              <a:rPr lang="en-US" dirty="0" err="1"/>
              <a:t>retirwe</a:t>
            </a:r>
            <a:r>
              <a:rPr lang="en-US" dirty="0"/>
              <a:t> </a:t>
            </a:r>
            <a:r>
              <a:rPr lang="en-US" dirty="0" err="1"/>
              <a:t>leifend</a:t>
            </a:r>
            <a:r>
              <a:rPr lang="en-US" dirty="0"/>
              <a:t>, </a:t>
            </a:r>
            <a:r>
              <a:rPr lang="en-US" dirty="0" err="1"/>
              <a:t>viverraw</a:t>
            </a:r>
            <a:r>
              <a:rPr lang="en-US" dirty="0"/>
              <a:t> </a:t>
            </a:r>
            <a:r>
              <a:rPr lang="en-US" dirty="0" err="1"/>
              <a:t>eroqit</a:t>
            </a:r>
            <a:r>
              <a:rPr lang="en-US" dirty="0"/>
              <a:t> </a:t>
            </a:r>
            <a:r>
              <a:rPr lang="en-US" dirty="0" err="1"/>
              <a:t>nequ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.</a:t>
            </a:r>
            <a:endParaRPr lang="uk-UA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5913101" y="8877300"/>
            <a:ext cx="5386387" cy="166199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err="1"/>
              <a:t>Pellentes</a:t>
            </a:r>
            <a:r>
              <a:rPr lang="en-US" dirty="0"/>
              <a:t> </a:t>
            </a:r>
            <a:r>
              <a:rPr lang="en-US" dirty="0" err="1"/>
              <a:t>quedictumot</a:t>
            </a:r>
            <a:r>
              <a:rPr lang="en-US" dirty="0"/>
              <a:t> </a:t>
            </a:r>
            <a:r>
              <a:rPr lang="en-US" dirty="0" err="1"/>
              <a:t>potoreterat</a:t>
            </a:r>
            <a:r>
              <a:rPr lang="en-US" dirty="0"/>
              <a:t> sit </a:t>
            </a:r>
            <a:r>
              <a:rPr lang="en-US" dirty="0" err="1"/>
              <a:t>ameterat</a:t>
            </a:r>
            <a:r>
              <a:rPr lang="en-US" dirty="0"/>
              <a:t> </a:t>
            </a:r>
            <a:r>
              <a:rPr lang="en-US" dirty="0" err="1"/>
              <a:t>erower</a:t>
            </a:r>
            <a:r>
              <a:rPr lang="en-US" dirty="0"/>
              <a:t> </a:t>
            </a:r>
            <a:r>
              <a:rPr lang="en-US" dirty="0" err="1"/>
              <a:t>aculs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  <a:endParaRPr lang="uk-UA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382156" y="5395957"/>
            <a:ext cx="2880000" cy="2880000"/>
          </a:xfrm>
          <a:prstGeom prst="rect">
            <a:avLst/>
          </a:prstGeom>
          <a:noFill/>
        </p:spPr>
        <p:txBody>
          <a:bodyPr vert="horz" wrap="square" lIns="0" tIns="0" rIns="0" bIns="0" anchor="ctr" anchorCtr="1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000" b="1" i="0" cap="none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11:00</a:t>
            </a:r>
            <a:br>
              <a:rPr lang="uk-UA" dirty="0"/>
            </a:br>
            <a:r>
              <a:rPr lang="en-US" dirty="0"/>
              <a:t>AM</a:t>
            </a:r>
            <a:endParaRPr lang="uk-UA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10774225" y="5395957"/>
            <a:ext cx="2880000" cy="2880000"/>
          </a:xfrm>
          <a:prstGeom prst="rect">
            <a:avLst/>
          </a:prstGeom>
          <a:noFill/>
        </p:spPr>
        <p:txBody>
          <a:bodyPr vert="horz" wrap="square" lIns="0" tIns="0" rIns="0" bIns="0" anchor="ctr" anchorCtr="1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000" b="1" i="0" cap="none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2:00</a:t>
            </a:r>
            <a:br>
              <a:rPr lang="en-US" dirty="0"/>
            </a:br>
            <a:r>
              <a:rPr lang="en-US" dirty="0"/>
              <a:t>PM</a:t>
            </a:r>
            <a:endParaRPr lang="uk-UA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17166294" y="5395957"/>
            <a:ext cx="2880000" cy="2880000"/>
          </a:xfrm>
          <a:prstGeom prst="rect">
            <a:avLst/>
          </a:prstGeom>
          <a:noFill/>
        </p:spPr>
        <p:txBody>
          <a:bodyPr vert="horz" wrap="square" lIns="0" tIns="0" rIns="0" bIns="0" anchor="ctr" anchorCtr="1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000" b="1" i="0" cap="none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4:00</a:t>
            </a:r>
            <a:br>
              <a:rPr lang="en-US" dirty="0"/>
            </a:br>
            <a:r>
              <a:rPr lang="en-US" dirty="0"/>
              <a:t>PM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120723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42" userDrawn="1">
          <p15:clr>
            <a:srgbClr val="FBAE40"/>
          </p15:clr>
        </p15:guide>
        <p15:guide id="2" pos="1341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163260FB-B243-46AC-B252-09501AE36C71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128963" y="10913474"/>
            <a:ext cx="5012147" cy="55399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President</a:t>
            </a:r>
            <a:endParaRPr lang="uk-UA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627649" y="10913474"/>
            <a:ext cx="5058185" cy="55399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Manager</a:t>
            </a:r>
            <a:endParaRPr lang="uk-UA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16229859" y="10913474"/>
            <a:ext cx="5058185" cy="55399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Consultant</a:t>
            </a:r>
            <a:endParaRPr lang="uk-UA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16229859" y="4649701"/>
            <a:ext cx="5058185" cy="5086798"/>
          </a:xfrm>
          <a:custGeom>
            <a:avLst/>
            <a:gdLst>
              <a:gd name="connsiteX0" fmla="*/ 0 w 7577138"/>
              <a:gd name="connsiteY0" fmla="*/ 0 h 7620000"/>
              <a:gd name="connsiteX1" fmla="*/ 7577138 w 7577138"/>
              <a:gd name="connsiteY1" fmla="*/ 0 h 7620000"/>
              <a:gd name="connsiteX2" fmla="*/ 7577138 w 7577138"/>
              <a:gd name="connsiteY2" fmla="*/ 6395231 h 7620000"/>
              <a:gd name="connsiteX3" fmla="*/ 6352370 w 7577138"/>
              <a:gd name="connsiteY3" fmla="*/ 7620000 h 7620000"/>
              <a:gd name="connsiteX4" fmla="*/ 0 w 7577138"/>
              <a:gd name="connsiteY4" fmla="*/ 7620000 h 76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7138" h="7620000">
                <a:moveTo>
                  <a:pt x="0" y="0"/>
                </a:moveTo>
                <a:lnTo>
                  <a:pt x="7577138" y="0"/>
                </a:lnTo>
                <a:lnTo>
                  <a:pt x="7577138" y="6395231"/>
                </a:lnTo>
                <a:lnTo>
                  <a:pt x="6352370" y="7620000"/>
                </a:lnTo>
                <a:lnTo>
                  <a:pt x="0" y="7620000"/>
                </a:lnTo>
                <a:close/>
              </a:path>
            </a:pathLst>
          </a:cu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uk-UA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1"/>
          </p:nvPr>
        </p:nvSpPr>
        <p:spPr>
          <a:xfrm flipH="1">
            <a:off x="9627648" y="4649701"/>
            <a:ext cx="5058185" cy="5086798"/>
          </a:xfrm>
          <a:prstGeom prst="snip1Rect">
            <a:avLst>
              <a:gd name="adj" fmla="val 0"/>
            </a:avLst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uk-UA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128963" y="10194775"/>
            <a:ext cx="5012147" cy="76944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000" b="1" i="0" cap="none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JOHN DOE</a:t>
            </a:r>
            <a:endParaRPr lang="uk-UA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627648" y="10194775"/>
            <a:ext cx="5115668" cy="76944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000" b="1" i="0" cap="none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JOHN SMITH</a:t>
            </a:r>
            <a:endParaRPr lang="uk-UA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16229857" y="10194775"/>
            <a:ext cx="5069631" cy="76944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000" b="1" i="0" cap="none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JANE DOE</a:t>
            </a:r>
            <a:endParaRPr lang="uk-UA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26"/>
          </p:nvPr>
        </p:nvSpPr>
        <p:spPr>
          <a:xfrm>
            <a:off x="3105943" y="4649701"/>
            <a:ext cx="5058185" cy="5086798"/>
          </a:xfrm>
          <a:custGeom>
            <a:avLst/>
            <a:gdLst>
              <a:gd name="connsiteX0" fmla="*/ 1262882 w 7577138"/>
              <a:gd name="connsiteY0" fmla="*/ 0 h 7620000"/>
              <a:gd name="connsiteX1" fmla="*/ 7577138 w 7577138"/>
              <a:gd name="connsiteY1" fmla="*/ 0 h 7620000"/>
              <a:gd name="connsiteX2" fmla="*/ 7577138 w 7577138"/>
              <a:gd name="connsiteY2" fmla="*/ 7620000 h 7620000"/>
              <a:gd name="connsiteX3" fmla="*/ 0 w 7577138"/>
              <a:gd name="connsiteY3" fmla="*/ 7620000 h 7620000"/>
              <a:gd name="connsiteX4" fmla="*/ 0 w 7577138"/>
              <a:gd name="connsiteY4" fmla="*/ 1262882 h 76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7138" h="7620000">
                <a:moveTo>
                  <a:pt x="1262882" y="0"/>
                </a:moveTo>
                <a:lnTo>
                  <a:pt x="7577138" y="0"/>
                </a:lnTo>
                <a:lnTo>
                  <a:pt x="7577138" y="7620000"/>
                </a:lnTo>
                <a:lnTo>
                  <a:pt x="0" y="7620000"/>
                </a:lnTo>
                <a:lnTo>
                  <a:pt x="0" y="1262882"/>
                </a:lnTo>
                <a:close/>
              </a:path>
            </a:pathLst>
          </a:cu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uk-UA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963" y="2808533"/>
            <a:ext cx="18159081" cy="176971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500" b="1" i="0" cap="none" spc="-30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OUR TEAM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16617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42">
          <p15:clr>
            <a:srgbClr val="FBAE40"/>
          </p15:clr>
        </p15:guide>
        <p15:guide id="2" pos="1341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21"/>
          </p:nvPr>
        </p:nvSpPr>
        <p:spPr>
          <a:xfrm>
            <a:off x="12192000" y="-1"/>
            <a:ext cx="12203112" cy="13716000"/>
          </a:xfrm>
          <a:custGeom>
            <a:avLst/>
            <a:gdLst>
              <a:gd name="connsiteX0" fmla="*/ 892175 w 12203112"/>
              <a:gd name="connsiteY0" fmla="*/ 0 h 13716000"/>
              <a:gd name="connsiteX1" fmla="*/ 12203112 w 12203112"/>
              <a:gd name="connsiteY1" fmla="*/ 0 h 13716000"/>
              <a:gd name="connsiteX2" fmla="*/ 12203112 w 12203112"/>
              <a:gd name="connsiteY2" fmla="*/ 13716000 h 13716000"/>
              <a:gd name="connsiteX3" fmla="*/ 0 w 12203112"/>
              <a:gd name="connsiteY3" fmla="*/ 13716000 h 13716000"/>
              <a:gd name="connsiteX4" fmla="*/ 0 w 12203112"/>
              <a:gd name="connsiteY4" fmla="*/ 59055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3112" h="13716000">
                <a:moveTo>
                  <a:pt x="892175" y="0"/>
                </a:moveTo>
                <a:lnTo>
                  <a:pt x="12203112" y="0"/>
                </a:lnTo>
                <a:lnTo>
                  <a:pt x="12203112" y="13716000"/>
                </a:lnTo>
                <a:lnTo>
                  <a:pt x="0" y="13716000"/>
                </a:lnTo>
                <a:lnTo>
                  <a:pt x="0" y="590550"/>
                </a:lnTo>
                <a:close/>
              </a:path>
            </a:pathLst>
          </a:cu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163260FB-B243-46AC-B252-09501AE36C71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6352710E-AF6B-FB46-8E1D-3836DCB0AFE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099463" y="3317874"/>
            <a:ext cx="5909072" cy="65373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115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" dirty="0"/>
              <a:t>BETTR</a:t>
            </a:r>
            <a:br>
              <a:rPr lang="en" dirty="0"/>
            </a:br>
            <a:r>
              <a:rPr lang="en" dirty="0"/>
              <a:t>IDEAS</a:t>
            </a:r>
            <a:br>
              <a:rPr lang="en" dirty="0"/>
            </a:br>
            <a:r>
              <a:rPr lang="en" dirty="0"/>
              <a:t>DRIVEN</a:t>
            </a:r>
            <a:br>
              <a:rPr lang="en" dirty="0"/>
            </a:br>
            <a:r>
              <a:rPr lang="en" dirty="0"/>
              <a:t>BY YOU</a:t>
            </a:r>
          </a:p>
        </p:txBody>
      </p:sp>
    </p:spTree>
    <p:extLst>
      <p:ext uri="{BB962C8B-B14F-4D97-AF65-F5344CB8AC3E}">
        <p14:creationId xmlns:p14="http://schemas.microsoft.com/office/powerpoint/2010/main" val="1438778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42">
          <p15:clr>
            <a:srgbClr val="FBAE40"/>
          </p15:clr>
        </p15:guide>
        <p15:guide id="2" pos="13417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163260FB-B243-46AC-B252-09501AE36C71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963" y="3505041"/>
            <a:ext cx="18170525" cy="176971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500" b="1" i="0" cap="none" spc="-30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OUR CLIENTS</a:t>
            </a:r>
            <a:endParaRPr lang="uk-UA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8296275" y="5398662"/>
            <a:ext cx="3806774" cy="2183238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uk-UA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12277725" y="5398662"/>
            <a:ext cx="3806774" cy="2183238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uk-UA" dirty="0"/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16259175" y="5398662"/>
            <a:ext cx="3806774" cy="2183238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uk-UA" dirty="0"/>
          </a:p>
        </p:txBody>
      </p:sp>
      <p:sp>
        <p:nvSpPr>
          <p:cNvPr id="24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4314825" y="5398662"/>
            <a:ext cx="3806774" cy="2183238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uk-UA" dirty="0"/>
          </a:p>
        </p:txBody>
      </p:sp>
      <p:sp>
        <p:nvSpPr>
          <p:cNvPr id="25" name="Picture Placeholder 5"/>
          <p:cNvSpPr>
            <a:spLocks noGrp="1"/>
          </p:cNvSpPr>
          <p:nvPr>
            <p:ph type="pic" sz="quarter" idx="21"/>
          </p:nvPr>
        </p:nvSpPr>
        <p:spPr>
          <a:xfrm>
            <a:off x="8296275" y="7750005"/>
            <a:ext cx="3806774" cy="2183238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uk-UA" dirty="0"/>
          </a:p>
        </p:txBody>
      </p:sp>
      <p:sp>
        <p:nvSpPr>
          <p:cNvPr id="26" name="Picture Placeholder 5"/>
          <p:cNvSpPr>
            <a:spLocks noGrp="1"/>
          </p:cNvSpPr>
          <p:nvPr>
            <p:ph type="pic" sz="quarter" idx="22"/>
          </p:nvPr>
        </p:nvSpPr>
        <p:spPr>
          <a:xfrm>
            <a:off x="12277725" y="7750005"/>
            <a:ext cx="3806774" cy="2183238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uk-UA" dirty="0"/>
          </a:p>
        </p:txBody>
      </p:sp>
      <p:sp>
        <p:nvSpPr>
          <p:cNvPr id="27" name="Picture Placeholder 5"/>
          <p:cNvSpPr>
            <a:spLocks noGrp="1"/>
          </p:cNvSpPr>
          <p:nvPr>
            <p:ph type="pic" sz="quarter" idx="23"/>
          </p:nvPr>
        </p:nvSpPr>
        <p:spPr>
          <a:xfrm>
            <a:off x="16259175" y="7750005"/>
            <a:ext cx="3806774" cy="2183238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uk-UA" dirty="0"/>
          </a:p>
        </p:txBody>
      </p:sp>
      <p:sp>
        <p:nvSpPr>
          <p:cNvPr id="28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4314825" y="7750005"/>
            <a:ext cx="3806774" cy="2183238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64821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42">
          <p15:clr>
            <a:srgbClr val="FBAE40"/>
          </p15:clr>
        </p15:guide>
        <p15:guide id="2" pos="13417" userDrawn="1">
          <p15:clr>
            <a:srgbClr val="FBAE40"/>
          </p15:clr>
        </p15:guide>
        <p15:guide id="3" pos="76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with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163260FB-B243-46AC-B252-09501AE36C71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12634459" y="3196461"/>
            <a:ext cx="8665029" cy="8714045"/>
          </a:xfrm>
          <a:custGeom>
            <a:avLst/>
            <a:gdLst>
              <a:gd name="connsiteX0" fmla="*/ 0 w 7577138"/>
              <a:gd name="connsiteY0" fmla="*/ 0 h 7620000"/>
              <a:gd name="connsiteX1" fmla="*/ 7577138 w 7577138"/>
              <a:gd name="connsiteY1" fmla="*/ 0 h 7620000"/>
              <a:gd name="connsiteX2" fmla="*/ 7577138 w 7577138"/>
              <a:gd name="connsiteY2" fmla="*/ 6395231 h 7620000"/>
              <a:gd name="connsiteX3" fmla="*/ 6352370 w 7577138"/>
              <a:gd name="connsiteY3" fmla="*/ 7620000 h 7620000"/>
              <a:gd name="connsiteX4" fmla="*/ 0 w 7577138"/>
              <a:gd name="connsiteY4" fmla="*/ 7620000 h 76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7138" h="7620000">
                <a:moveTo>
                  <a:pt x="0" y="0"/>
                </a:moveTo>
                <a:lnTo>
                  <a:pt x="7577138" y="0"/>
                </a:lnTo>
                <a:lnTo>
                  <a:pt x="7577138" y="6395231"/>
                </a:lnTo>
                <a:lnTo>
                  <a:pt x="6352370" y="7620000"/>
                </a:lnTo>
                <a:lnTo>
                  <a:pt x="0" y="7620000"/>
                </a:lnTo>
                <a:close/>
              </a:path>
            </a:pathLst>
          </a:cu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</a:lstStyle>
          <a:p>
            <a:endParaRPr lang="uk-UA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26"/>
          </p:nvPr>
        </p:nvSpPr>
        <p:spPr>
          <a:xfrm>
            <a:off x="3082925" y="3196461"/>
            <a:ext cx="8657318" cy="8706290"/>
          </a:xfrm>
          <a:custGeom>
            <a:avLst/>
            <a:gdLst>
              <a:gd name="connsiteX0" fmla="*/ 1262882 w 7577138"/>
              <a:gd name="connsiteY0" fmla="*/ 0 h 7620000"/>
              <a:gd name="connsiteX1" fmla="*/ 7577138 w 7577138"/>
              <a:gd name="connsiteY1" fmla="*/ 0 h 7620000"/>
              <a:gd name="connsiteX2" fmla="*/ 7577138 w 7577138"/>
              <a:gd name="connsiteY2" fmla="*/ 7620000 h 7620000"/>
              <a:gd name="connsiteX3" fmla="*/ 0 w 7577138"/>
              <a:gd name="connsiteY3" fmla="*/ 7620000 h 7620000"/>
              <a:gd name="connsiteX4" fmla="*/ 0 w 7577138"/>
              <a:gd name="connsiteY4" fmla="*/ 1262882 h 76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7138" h="7620000">
                <a:moveTo>
                  <a:pt x="1262882" y="0"/>
                </a:moveTo>
                <a:lnTo>
                  <a:pt x="7577138" y="0"/>
                </a:lnTo>
                <a:lnTo>
                  <a:pt x="7577138" y="7620000"/>
                </a:lnTo>
                <a:lnTo>
                  <a:pt x="0" y="7620000"/>
                </a:lnTo>
                <a:lnTo>
                  <a:pt x="0" y="1262882"/>
                </a:lnTo>
                <a:close/>
              </a:path>
            </a:pathLst>
          </a:cu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8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8899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42" userDrawn="1">
          <p15:clr>
            <a:srgbClr val="FBAE40"/>
          </p15:clr>
        </p15:guide>
        <p15:guide id="2" pos="1341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with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16822736" y="0"/>
            <a:ext cx="7561263" cy="13716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800"/>
            </a:lvl1pPr>
          </a:lstStyle>
          <a:p>
            <a:endParaRPr lang="uk-UA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8411368" y="0"/>
            <a:ext cx="7561263" cy="13716000"/>
          </a:xfrm>
          <a:custGeom>
            <a:avLst/>
            <a:gdLst>
              <a:gd name="connsiteX0" fmla="*/ 890588 w 7561263"/>
              <a:gd name="connsiteY0" fmla="*/ 0 h 13716000"/>
              <a:gd name="connsiteX1" fmla="*/ 7561263 w 7561263"/>
              <a:gd name="connsiteY1" fmla="*/ 0 h 13716000"/>
              <a:gd name="connsiteX2" fmla="*/ 7561263 w 7561263"/>
              <a:gd name="connsiteY2" fmla="*/ 13127038 h 13716000"/>
              <a:gd name="connsiteX3" fmla="*/ 6670676 w 7561263"/>
              <a:gd name="connsiteY3" fmla="*/ 13716000 h 13716000"/>
              <a:gd name="connsiteX4" fmla="*/ 0 w 7561263"/>
              <a:gd name="connsiteY4" fmla="*/ 13716000 h 13716000"/>
              <a:gd name="connsiteX5" fmla="*/ 0 w 7561263"/>
              <a:gd name="connsiteY5" fmla="*/ 588962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61263" h="13716000">
                <a:moveTo>
                  <a:pt x="890588" y="0"/>
                </a:moveTo>
                <a:lnTo>
                  <a:pt x="7561263" y="0"/>
                </a:lnTo>
                <a:lnTo>
                  <a:pt x="7561263" y="13127038"/>
                </a:lnTo>
                <a:lnTo>
                  <a:pt x="6670676" y="13716000"/>
                </a:lnTo>
                <a:lnTo>
                  <a:pt x="0" y="13716000"/>
                </a:lnTo>
                <a:lnTo>
                  <a:pt x="0" y="588962"/>
                </a:lnTo>
                <a:close/>
              </a:path>
            </a:pathLst>
          </a:cu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</a:lstStyle>
          <a:p>
            <a:endParaRPr lang="uk-UA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7561263" cy="13716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800"/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163260FB-B243-46AC-B252-09501AE36C71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59649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42">
          <p15:clr>
            <a:srgbClr val="FBAE40"/>
          </p15:clr>
        </p15:guide>
        <p15:guide id="2" pos="1341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with 3 image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163260FB-B243-46AC-B252-09501AE36C71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16389731" y="4859250"/>
            <a:ext cx="6539533" cy="6576525"/>
          </a:xfrm>
          <a:custGeom>
            <a:avLst/>
            <a:gdLst>
              <a:gd name="connsiteX0" fmla="*/ 0 w 7577138"/>
              <a:gd name="connsiteY0" fmla="*/ 0 h 7620000"/>
              <a:gd name="connsiteX1" fmla="*/ 7577138 w 7577138"/>
              <a:gd name="connsiteY1" fmla="*/ 0 h 7620000"/>
              <a:gd name="connsiteX2" fmla="*/ 7577138 w 7577138"/>
              <a:gd name="connsiteY2" fmla="*/ 6395231 h 7620000"/>
              <a:gd name="connsiteX3" fmla="*/ 6352370 w 7577138"/>
              <a:gd name="connsiteY3" fmla="*/ 7620000 h 7620000"/>
              <a:gd name="connsiteX4" fmla="*/ 0 w 7577138"/>
              <a:gd name="connsiteY4" fmla="*/ 7620000 h 76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7138" h="7620000">
                <a:moveTo>
                  <a:pt x="0" y="0"/>
                </a:moveTo>
                <a:lnTo>
                  <a:pt x="7577138" y="0"/>
                </a:lnTo>
                <a:lnTo>
                  <a:pt x="7577138" y="6395231"/>
                </a:lnTo>
                <a:lnTo>
                  <a:pt x="6352370" y="7620000"/>
                </a:lnTo>
                <a:lnTo>
                  <a:pt x="0" y="7620000"/>
                </a:lnTo>
                <a:close/>
              </a:path>
            </a:pathLst>
          </a:cu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uk-UA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1"/>
          </p:nvPr>
        </p:nvSpPr>
        <p:spPr>
          <a:xfrm flipH="1">
            <a:off x="8921438" y="4859250"/>
            <a:ext cx="6539533" cy="6576525"/>
          </a:xfrm>
          <a:prstGeom prst="snip1Rect">
            <a:avLst>
              <a:gd name="adj" fmla="val 0"/>
            </a:avLst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uk-UA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26"/>
          </p:nvPr>
        </p:nvSpPr>
        <p:spPr>
          <a:xfrm>
            <a:off x="1453147" y="4859251"/>
            <a:ext cx="6539531" cy="6576524"/>
          </a:xfrm>
          <a:custGeom>
            <a:avLst/>
            <a:gdLst>
              <a:gd name="connsiteX0" fmla="*/ 1262882 w 7577138"/>
              <a:gd name="connsiteY0" fmla="*/ 0 h 7620000"/>
              <a:gd name="connsiteX1" fmla="*/ 7577138 w 7577138"/>
              <a:gd name="connsiteY1" fmla="*/ 0 h 7620000"/>
              <a:gd name="connsiteX2" fmla="*/ 7577138 w 7577138"/>
              <a:gd name="connsiteY2" fmla="*/ 7620000 h 7620000"/>
              <a:gd name="connsiteX3" fmla="*/ 0 w 7577138"/>
              <a:gd name="connsiteY3" fmla="*/ 7620000 h 7620000"/>
              <a:gd name="connsiteX4" fmla="*/ 0 w 7577138"/>
              <a:gd name="connsiteY4" fmla="*/ 1262882 h 76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7138" h="7620000">
                <a:moveTo>
                  <a:pt x="1262882" y="0"/>
                </a:moveTo>
                <a:lnTo>
                  <a:pt x="7577138" y="0"/>
                </a:lnTo>
                <a:lnTo>
                  <a:pt x="7577138" y="7620000"/>
                </a:lnTo>
                <a:lnTo>
                  <a:pt x="0" y="7620000"/>
                </a:lnTo>
                <a:lnTo>
                  <a:pt x="0" y="1262882"/>
                </a:lnTo>
                <a:close/>
              </a:path>
            </a:pathLst>
          </a:cu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uk-UA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963" y="2808533"/>
            <a:ext cx="18170525" cy="176971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500" b="1" i="0" cap="none" spc="-30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A CLASS OF ITS OWN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964747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42">
          <p15:clr>
            <a:srgbClr val="FBAE40"/>
          </p15:clr>
        </p15:guide>
        <p15:guide id="2" pos="13417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163260FB-B243-46AC-B252-09501AE36C71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37CAD0E6-DDBF-7243-AA25-096788FD2B0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 flipH="1">
            <a:off x="10801350" y="1362075"/>
            <a:ext cx="5148262" cy="5041900"/>
          </a:xfrm>
          <a:prstGeom prst="snip1Rect">
            <a:avLst>
              <a:gd name="adj" fmla="val 0"/>
            </a:avLst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uk-UA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50882D02-34DB-AD41-8EAC-FFE21DA26DE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 flipH="1">
            <a:off x="16710422" y="1362075"/>
            <a:ext cx="5148262" cy="5041900"/>
          </a:xfrm>
          <a:prstGeom prst="snip1Rect">
            <a:avLst>
              <a:gd name="adj" fmla="val 0"/>
            </a:avLst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uk-UA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7457BB24-D2C0-CC48-A3EB-5A6395145D2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flipH="1">
            <a:off x="10801350" y="7245349"/>
            <a:ext cx="5148262" cy="5041900"/>
          </a:xfrm>
          <a:prstGeom prst="snip1Rect">
            <a:avLst>
              <a:gd name="adj" fmla="val 0"/>
            </a:avLst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uk-UA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B5FFA972-89DF-6C44-A04A-CC274A5E167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 flipH="1">
            <a:off x="16710422" y="7245349"/>
            <a:ext cx="5148262" cy="5041900"/>
          </a:xfrm>
          <a:prstGeom prst="snip1Rect">
            <a:avLst>
              <a:gd name="adj" fmla="val 0"/>
            </a:avLst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97CDC4-A73A-CD42-9320-59CF95ACE1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55994" y="3317874"/>
            <a:ext cx="5909072" cy="65373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115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" dirty="0"/>
              <a:t>BETTR</a:t>
            </a:r>
            <a:br>
              <a:rPr lang="en" dirty="0"/>
            </a:br>
            <a:r>
              <a:rPr lang="en" dirty="0"/>
              <a:t>IDEAS</a:t>
            </a:r>
            <a:br>
              <a:rPr lang="en" dirty="0"/>
            </a:br>
            <a:r>
              <a:rPr lang="en" dirty="0"/>
              <a:t>DRIVEN</a:t>
            </a:r>
            <a:br>
              <a:rPr lang="en" dirty="0"/>
            </a:br>
            <a:r>
              <a:rPr lang="en" dirty="0"/>
              <a:t>BY YOU</a:t>
            </a:r>
          </a:p>
        </p:txBody>
      </p:sp>
    </p:spTree>
    <p:extLst>
      <p:ext uri="{BB962C8B-B14F-4D97-AF65-F5344CB8AC3E}">
        <p14:creationId xmlns:p14="http://schemas.microsoft.com/office/powerpoint/2010/main" val="1069928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42">
          <p15:clr>
            <a:srgbClr val="FBAE40"/>
          </p15:clr>
        </p15:guide>
        <p15:guide id="2" pos="1341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t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163260FB-B243-46AC-B252-09501AE36C71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082926" y="4615543"/>
            <a:ext cx="7712894" cy="3691744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600" b="1" i="0" cap="none" spc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54%</a:t>
            </a:r>
            <a:endParaRPr lang="uk-UA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13586593" y="4615543"/>
            <a:ext cx="7712894" cy="3691744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600" b="1" i="0" cap="none" spc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72%</a:t>
            </a:r>
            <a:endParaRPr lang="uk-UA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3586593" y="8416144"/>
            <a:ext cx="7712895" cy="110799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would visit dealerships more often if the buying process was improved.</a:t>
            </a:r>
            <a:endParaRPr lang="uk-UA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48DDD4C-E6AB-4542-907C-15F1FA49489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82925" y="8416144"/>
            <a:ext cx="7712895" cy="110799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would visit dealerships more often if the buying process was improved.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46938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42">
          <p15:clr>
            <a:srgbClr val="FBAE40"/>
          </p15:clr>
        </p15:guide>
        <p15:guide id="2" pos="1341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163260FB-B243-46AC-B252-09501AE36C71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2738304" y="3948694"/>
            <a:ext cx="8561183" cy="307776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000" b="1" i="0" cap="none" spc="-30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ANNUAL INCOME</a:t>
            </a:r>
            <a:endParaRPr lang="uk-UA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738304" y="7076387"/>
            <a:ext cx="8561183" cy="276998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Lorem ipsum dolor </a:t>
            </a:r>
            <a:r>
              <a:rPr lang="en-US" dirty="0" err="1"/>
              <a:t>sitamet</a:t>
            </a:r>
            <a:r>
              <a:rPr lang="en-US" dirty="0"/>
              <a:t>, </a:t>
            </a:r>
            <a:r>
              <a:rPr lang="en-US" dirty="0" err="1"/>
              <a:t>consewri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Praesenot</a:t>
            </a:r>
            <a:r>
              <a:rPr lang="en-US" dirty="0"/>
              <a:t> </a:t>
            </a:r>
            <a:r>
              <a:rPr lang="en-US" dirty="0" err="1"/>
              <a:t>vari</a:t>
            </a:r>
            <a:r>
              <a:rPr lang="en-US" dirty="0"/>
              <a:t> </a:t>
            </a:r>
            <a:r>
              <a:rPr lang="en-US" dirty="0" err="1"/>
              <a:t>snisier</a:t>
            </a:r>
            <a:r>
              <a:rPr lang="en-US" dirty="0"/>
              <a:t> </a:t>
            </a:r>
            <a:r>
              <a:rPr lang="en-US" dirty="0" err="1"/>
              <a:t>loboportis</a:t>
            </a:r>
            <a:r>
              <a:rPr lang="en-US" dirty="0"/>
              <a:t> </a:t>
            </a:r>
            <a:r>
              <a:rPr lang="en-US" dirty="0" err="1"/>
              <a:t>fineytbus</a:t>
            </a:r>
            <a:r>
              <a:rPr lang="en-US" dirty="0"/>
              <a:t>. Lorem </a:t>
            </a:r>
            <a:r>
              <a:rPr lang="en-US" dirty="0" err="1"/>
              <a:t>finipsum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</a:t>
            </a:r>
            <a:r>
              <a:rPr lang="en-US" dirty="0"/>
              <a:t> </a:t>
            </a:r>
            <a:r>
              <a:rPr lang="en-US" dirty="0" err="1"/>
              <a:t>tuwer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antecur</a:t>
            </a:r>
            <a:r>
              <a:rPr lang="en-US" dirty="0"/>
              <a:t> </a:t>
            </a:r>
            <a:r>
              <a:rPr lang="en-US" dirty="0" err="1"/>
              <a:t>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11376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42">
          <p15:clr>
            <a:srgbClr val="FBAE40"/>
          </p15:clr>
        </p15:guide>
        <p15:guide id="2" pos="1341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163260FB-B243-46AC-B252-09501AE36C71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2738304" y="3948694"/>
            <a:ext cx="8561183" cy="307776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000" b="1" i="0" cap="none" spc="-30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PATIENT INCREMENT</a:t>
            </a:r>
            <a:endParaRPr lang="uk-UA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738304" y="7097719"/>
            <a:ext cx="8561183" cy="276998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etiam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in. At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pellente</a:t>
            </a:r>
            <a:r>
              <a:rPr lang="en-US" dirty="0"/>
              <a:t> </a:t>
            </a:r>
            <a:r>
              <a:rPr lang="en-US" dirty="0" err="1"/>
              <a:t>sque</a:t>
            </a:r>
            <a:r>
              <a:rPr lang="en-US" dirty="0"/>
              <a:t> id. </a:t>
            </a:r>
            <a:r>
              <a:rPr lang="en-US" dirty="0" err="1"/>
              <a:t>Vel</a:t>
            </a:r>
            <a:r>
              <a:rPr lang="en-US" dirty="0"/>
              <a:t> pharetra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lorem dolor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71588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42">
          <p15:clr>
            <a:srgbClr val="FBAE40"/>
          </p15:clr>
        </p15:guide>
        <p15:guide id="2" pos="1341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163260FB-B243-46AC-B252-09501AE36C71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963" y="5225306"/>
            <a:ext cx="18170525" cy="176971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500" b="1" i="0" cap="none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ABOVE AND BEYOND</a:t>
            </a:r>
            <a:endParaRPr lang="uk-UA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28963" y="7047375"/>
            <a:ext cx="18170525" cy="221599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non </a:t>
            </a:r>
            <a:r>
              <a:rPr lang="en-US" dirty="0" err="1"/>
              <a:t>lobortis</a:t>
            </a:r>
            <a:r>
              <a:rPr lang="en-US" dirty="0"/>
              <a:t>. Maecenas non </a:t>
            </a:r>
            <a:r>
              <a:rPr lang="en-US" dirty="0" err="1"/>
              <a:t>facilisis</a:t>
            </a:r>
            <a:r>
              <a:rPr lang="en-US" dirty="0"/>
              <a:t> libero. </a:t>
            </a:r>
            <a:r>
              <a:rPr lang="en-US" dirty="0" err="1"/>
              <a:t>Curabit</a:t>
            </a:r>
            <a:r>
              <a:rPr lang="en-US" dirty="0"/>
              <a:t> </a:t>
            </a:r>
            <a:r>
              <a:rPr lang="en-US" dirty="0" err="1"/>
              <a:t>urmesua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egetante</a:t>
            </a:r>
            <a:r>
              <a:rPr lang="en-US" dirty="0"/>
              <a:t> curs us pret. </a:t>
            </a:r>
            <a:r>
              <a:rPr lang="en-US" dirty="0" err="1"/>
              <a:t>Curabitu</a:t>
            </a:r>
            <a:r>
              <a:rPr lang="en-US" dirty="0"/>
              <a:t> </a:t>
            </a:r>
            <a:r>
              <a:rPr lang="en-US" dirty="0" err="1"/>
              <a:t>werport</a:t>
            </a:r>
            <a:r>
              <a:rPr lang="en-US" dirty="0"/>
              <a:t> </a:t>
            </a:r>
            <a:r>
              <a:rPr lang="en-US" dirty="0" err="1"/>
              <a:t>reget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venenat</a:t>
            </a:r>
            <a:r>
              <a:rPr lang="en-US" dirty="0"/>
              <a:t> is </a:t>
            </a:r>
            <a:r>
              <a:rPr lang="en-US" dirty="0" err="1"/>
              <a:t>sodale</a:t>
            </a:r>
            <a:r>
              <a:rPr lang="en-US" dirty="0"/>
              <a:t> </a:t>
            </a:r>
            <a:r>
              <a:rPr lang="en-US" dirty="0" err="1"/>
              <a:t>sertopew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a </a:t>
            </a:r>
            <a:r>
              <a:rPr lang="en-US" dirty="0" err="1"/>
              <a:t>imperdit</a:t>
            </a:r>
            <a:r>
              <a:rPr lang="en-US" dirty="0"/>
              <a:t> </a:t>
            </a:r>
            <a:r>
              <a:rPr lang="en-US" dirty="0" err="1"/>
              <a:t>eterlectus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teviverra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non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.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549034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13417" userDrawn="1">
          <p15:clr>
            <a:srgbClr val="FBAE40"/>
          </p15:clr>
        </p15:guide>
        <p15:guide id="1" pos="19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ea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163260FB-B243-46AC-B252-09501AE36C71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2738304" y="3948694"/>
            <a:ext cx="8561183" cy="307776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000" b="1" i="0" cap="none" spc="-30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GROWTH</a:t>
            </a:r>
            <a:r>
              <a:rPr lang="uk-UA" dirty="0"/>
              <a:t> </a:t>
            </a:r>
            <a:r>
              <a:rPr lang="en-US" dirty="0"/>
              <a:t>GRAPH</a:t>
            </a:r>
            <a:endParaRPr lang="uk-UA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738304" y="7110253"/>
            <a:ext cx="8561183" cy="276998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Lorem ipsum dolor </a:t>
            </a:r>
            <a:r>
              <a:rPr lang="en-US" dirty="0" err="1"/>
              <a:t>sitamet</a:t>
            </a:r>
            <a:r>
              <a:rPr lang="en-US" dirty="0"/>
              <a:t>, </a:t>
            </a:r>
            <a:r>
              <a:rPr lang="en-US" dirty="0" err="1"/>
              <a:t>consewri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Praesenot</a:t>
            </a:r>
            <a:r>
              <a:rPr lang="en-US" dirty="0"/>
              <a:t> </a:t>
            </a:r>
            <a:r>
              <a:rPr lang="en-US" dirty="0" err="1"/>
              <a:t>vari</a:t>
            </a:r>
            <a:r>
              <a:rPr lang="en-US" dirty="0"/>
              <a:t> </a:t>
            </a:r>
            <a:r>
              <a:rPr lang="en-US" dirty="0" err="1"/>
              <a:t>snisier</a:t>
            </a:r>
            <a:r>
              <a:rPr lang="en-US" dirty="0"/>
              <a:t> </a:t>
            </a:r>
            <a:r>
              <a:rPr lang="en-US" dirty="0" err="1"/>
              <a:t>loboportis</a:t>
            </a:r>
            <a:r>
              <a:rPr lang="en-US" dirty="0"/>
              <a:t> </a:t>
            </a:r>
            <a:r>
              <a:rPr lang="en-US" dirty="0" err="1"/>
              <a:t>fineytbus</a:t>
            </a:r>
            <a:r>
              <a:rPr lang="en-US" dirty="0"/>
              <a:t>. Lorem </a:t>
            </a:r>
            <a:r>
              <a:rPr lang="en-US" dirty="0" err="1"/>
              <a:t>finipsum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</a:t>
            </a:r>
            <a:r>
              <a:rPr lang="en-US" dirty="0"/>
              <a:t> </a:t>
            </a:r>
            <a:r>
              <a:rPr lang="en-US" dirty="0" err="1"/>
              <a:t>tuwer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antecur</a:t>
            </a:r>
            <a:r>
              <a:rPr lang="en-US" dirty="0"/>
              <a:t> </a:t>
            </a:r>
            <a:r>
              <a:rPr lang="en-US" dirty="0" err="1"/>
              <a:t>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107239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42">
          <p15:clr>
            <a:srgbClr val="FBAE40"/>
          </p15:clr>
        </p15:guide>
        <p15:guide id="2" pos="1341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163260FB-B243-46AC-B252-09501AE36C71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87674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42">
          <p15:clr>
            <a:srgbClr val="FBAE40"/>
          </p15:clr>
        </p15:guide>
        <p15:guide id="2" pos="1341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ite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163260FB-B243-46AC-B252-09501AE36C71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5557744" y="7942619"/>
            <a:ext cx="5352005" cy="1661993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dolorop</a:t>
            </a:r>
            <a:r>
              <a:rPr lang="en-US" dirty="0"/>
              <a:t> </a:t>
            </a:r>
            <a:r>
              <a:rPr lang="en-US" dirty="0" err="1"/>
              <a:t>siti</a:t>
            </a:r>
            <a:r>
              <a:rPr lang="en-US" dirty="0"/>
              <a:t>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</a:t>
            </a:r>
            <a:r>
              <a:rPr lang="en-US" dirty="0"/>
              <a:t> </a:t>
            </a:r>
            <a:r>
              <a:rPr lang="en-US" dirty="0" err="1"/>
              <a:t>eturwerto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poewre</a:t>
            </a:r>
            <a:r>
              <a:rPr lang="en-US" dirty="0"/>
              <a:t>.</a:t>
            </a:r>
            <a:endParaRPr lang="uk-UA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15947482" y="7942619"/>
            <a:ext cx="5352005" cy="1661993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err="1"/>
              <a:t>Pellentes</a:t>
            </a:r>
            <a:r>
              <a:rPr lang="en-US" dirty="0"/>
              <a:t> </a:t>
            </a:r>
            <a:r>
              <a:rPr lang="en-US" dirty="0" err="1"/>
              <a:t>quedictumot</a:t>
            </a:r>
            <a:r>
              <a:rPr lang="en-US" dirty="0"/>
              <a:t> </a:t>
            </a:r>
            <a:r>
              <a:rPr lang="en-US" dirty="0" err="1"/>
              <a:t>potoreterat</a:t>
            </a:r>
            <a:r>
              <a:rPr lang="en-US" dirty="0"/>
              <a:t> sit </a:t>
            </a:r>
            <a:r>
              <a:rPr lang="en-US" dirty="0" err="1"/>
              <a:t>ameterat</a:t>
            </a:r>
            <a:r>
              <a:rPr lang="en-US" dirty="0"/>
              <a:t> </a:t>
            </a:r>
            <a:r>
              <a:rPr lang="en-US" dirty="0" err="1"/>
              <a:t>erower</a:t>
            </a:r>
            <a:r>
              <a:rPr lang="en-US" dirty="0"/>
              <a:t> </a:t>
            </a:r>
            <a:r>
              <a:rPr lang="en-US" dirty="0" err="1"/>
              <a:t>aculs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  <a:endParaRPr lang="uk-UA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082925" y="5111682"/>
            <a:ext cx="1976283" cy="1538883"/>
          </a:xfrm>
          <a:prstGeom prst="rect">
            <a:avLst/>
          </a:prstGeom>
        </p:spPr>
        <p:txBody>
          <a:bodyPr wrap="square" lIns="0" tIns="0" rIns="0" bIns="0" anchor="ctr" anchorCtr="1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000" b="1" i="0" cap="none" spc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uk-UA" dirty="0"/>
              <a:t>01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5561890" y="5022439"/>
            <a:ext cx="5352005" cy="1661993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err="1"/>
              <a:t>Vivamus</a:t>
            </a:r>
            <a:r>
              <a:rPr lang="en-US" dirty="0"/>
              <a:t> cursus, </a:t>
            </a:r>
            <a:r>
              <a:rPr lang="en-US" dirty="0" err="1"/>
              <a:t>liberoto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condimen</a:t>
            </a:r>
            <a:r>
              <a:rPr lang="en-US" dirty="0"/>
              <a:t> </a:t>
            </a:r>
            <a:r>
              <a:rPr lang="en-US" dirty="0" err="1"/>
              <a:t>tumpotirt</a:t>
            </a:r>
            <a:r>
              <a:rPr lang="en-US" dirty="0"/>
              <a:t> </a:t>
            </a:r>
            <a:r>
              <a:rPr lang="en-US" dirty="0" err="1"/>
              <a:t>dictumpo</a:t>
            </a:r>
            <a:r>
              <a:rPr lang="en-US" dirty="0"/>
              <a:t>, </a:t>
            </a:r>
            <a:r>
              <a:rPr lang="en-US" dirty="0" err="1"/>
              <a:t>dictumre</a:t>
            </a:r>
            <a:r>
              <a:rPr lang="en-US" dirty="0"/>
              <a:t> ant.</a:t>
            </a:r>
            <a:endParaRPr lang="uk-UA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15951629" y="5022439"/>
            <a:ext cx="5352005" cy="1661993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massapi</a:t>
            </a:r>
            <a:r>
              <a:rPr lang="en-US" dirty="0"/>
              <a:t>, </a:t>
            </a:r>
            <a:r>
              <a:rPr lang="en-US" dirty="0" err="1"/>
              <a:t>tositamet</a:t>
            </a:r>
            <a:r>
              <a:rPr lang="en-US" dirty="0"/>
              <a:t> </a:t>
            </a:r>
            <a:r>
              <a:rPr lang="en-US" dirty="0" err="1"/>
              <a:t>eratelemi</a:t>
            </a:r>
            <a:r>
              <a:rPr lang="en-US" dirty="0"/>
              <a:t> fend </a:t>
            </a:r>
            <a:r>
              <a:rPr lang="en-US" dirty="0" err="1"/>
              <a:t>acviverra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, </a:t>
            </a:r>
            <a:r>
              <a:rPr lang="en-US" dirty="0" err="1"/>
              <a:t>iaculis</a:t>
            </a:r>
            <a:r>
              <a:rPr lang="en-US" dirty="0"/>
              <a:t>.</a:t>
            </a:r>
            <a:endParaRPr lang="uk-UA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9" hasCustomPrompt="1"/>
          </p:nvPr>
        </p:nvSpPr>
        <p:spPr>
          <a:xfrm>
            <a:off x="3082925" y="8031861"/>
            <a:ext cx="1976283" cy="1538883"/>
          </a:xfrm>
          <a:prstGeom prst="rect">
            <a:avLst/>
          </a:prstGeom>
        </p:spPr>
        <p:txBody>
          <a:bodyPr wrap="square" lIns="0" tIns="0" rIns="0" bIns="0" anchor="ctr" anchorCtr="1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000" b="1" i="0" cap="none" spc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uk-UA" dirty="0"/>
              <a:t>02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13503275" y="5111682"/>
            <a:ext cx="1976283" cy="1538883"/>
          </a:xfrm>
          <a:prstGeom prst="rect">
            <a:avLst/>
          </a:prstGeom>
        </p:spPr>
        <p:txBody>
          <a:bodyPr wrap="square" lIns="0" tIns="0" rIns="0" bIns="0" anchor="ctr" anchorCtr="1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000" b="1" i="0" cap="none" spc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uk-UA" dirty="0"/>
              <a:t>03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13503275" y="8031861"/>
            <a:ext cx="1976283" cy="1538883"/>
          </a:xfrm>
          <a:prstGeom prst="rect">
            <a:avLst/>
          </a:prstGeom>
        </p:spPr>
        <p:txBody>
          <a:bodyPr wrap="square" lIns="0" tIns="0" rIns="0" bIns="0" anchor="ctr" anchorCtr="1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000" b="1" i="0" cap="none" spc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uk-UA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1200715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42">
          <p15:clr>
            <a:srgbClr val="FBAE40"/>
          </p15:clr>
        </p15:guide>
        <p15:guide id="2" pos="1341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163260FB-B243-46AC-B252-09501AE36C71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477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42">
          <p15:clr>
            <a:srgbClr val="FBAE40"/>
          </p15:clr>
        </p15:guide>
        <p15:guide id="2" pos="1341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163260FB-B243-46AC-B252-09501AE36C71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7577137" y="3758604"/>
            <a:ext cx="9329737" cy="3539430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500" b="1" i="0" cap="none" spc="-30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ABOVE</a:t>
            </a:r>
            <a:br>
              <a:rPr lang="en-US" dirty="0"/>
            </a:br>
            <a:r>
              <a:rPr lang="en-US" dirty="0"/>
              <a:t>AND BEYOND</a:t>
            </a:r>
            <a:endParaRPr lang="uk-UA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7577137" y="7298034"/>
            <a:ext cx="9329737" cy="221599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Vestibulum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antecurs</a:t>
            </a:r>
            <a:r>
              <a:rPr lang="en-US" dirty="0"/>
              <a:t> user </a:t>
            </a:r>
            <a:r>
              <a:rPr lang="en-US" dirty="0" err="1"/>
              <a:t>pretium</a:t>
            </a:r>
            <a:r>
              <a:rPr lang="en-US" dirty="0"/>
              <a:t>. </a:t>
            </a:r>
            <a:r>
              <a:rPr lang="en-US" dirty="0" err="1"/>
              <a:t>Curabi</a:t>
            </a:r>
            <a:r>
              <a:rPr lang="en-US" dirty="0"/>
              <a:t> </a:t>
            </a:r>
            <a:r>
              <a:rPr lang="en-US" dirty="0" err="1"/>
              <a:t>tupeget</a:t>
            </a:r>
            <a:r>
              <a:rPr lang="en-US" dirty="0"/>
              <a:t> </a:t>
            </a:r>
            <a:r>
              <a:rPr lang="en-US" dirty="0" err="1"/>
              <a:t>imperdi</a:t>
            </a:r>
            <a:r>
              <a:rPr lang="en-US" dirty="0"/>
              <a:t> </a:t>
            </a:r>
            <a:r>
              <a:rPr lang="en-US" dirty="0" err="1"/>
              <a:t>etotelluso</a:t>
            </a:r>
            <a:r>
              <a:rPr lang="en-US" dirty="0"/>
              <a:t>, </a:t>
            </a:r>
            <a:r>
              <a:rPr lang="en-US" dirty="0" err="1"/>
              <a:t>venrewopenat</a:t>
            </a:r>
            <a:r>
              <a:rPr lang="en-US" dirty="0"/>
              <a:t> is </a:t>
            </a:r>
            <a:r>
              <a:rPr lang="en-US" dirty="0" err="1"/>
              <a:t>sodale</a:t>
            </a:r>
            <a:r>
              <a:rPr lang="en-US" dirty="0"/>
              <a:t> </a:t>
            </a:r>
            <a:r>
              <a:rPr lang="en-US" dirty="0" err="1"/>
              <a:t>sjusto</a:t>
            </a:r>
            <a:r>
              <a:rPr lang="en-US" dirty="0"/>
              <a:t>. In </a:t>
            </a:r>
            <a:r>
              <a:rPr lang="en-US" dirty="0" err="1"/>
              <a:t>hacwero</a:t>
            </a:r>
            <a:r>
              <a:rPr lang="en-US" dirty="0"/>
              <a:t> </a:t>
            </a:r>
            <a:r>
              <a:rPr lang="en-US" dirty="0" err="1"/>
              <a:t>rewtop</a:t>
            </a:r>
            <a:r>
              <a:rPr lang="en-US" dirty="0"/>
              <a:t> </a:t>
            </a:r>
            <a:r>
              <a:rPr lang="en-US" dirty="0" err="1"/>
              <a:t>dopi</a:t>
            </a:r>
            <a:r>
              <a:rPr lang="en-US" dirty="0"/>
              <a:t> </a:t>
            </a:r>
            <a:r>
              <a:rPr lang="en-US" dirty="0" err="1"/>
              <a:t>wero</a:t>
            </a:r>
            <a:r>
              <a:rPr lang="en-US" dirty="0"/>
              <a:t> </a:t>
            </a:r>
            <a:r>
              <a:rPr lang="en-US" dirty="0" err="1"/>
              <a:t>habitasse</a:t>
            </a:r>
            <a:r>
              <a:rPr lang="en-US" dirty="0"/>
              <a:t> </a:t>
            </a:r>
            <a:r>
              <a:rPr lang="en-US" dirty="0" err="1"/>
              <a:t>plahabit</a:t>
            </a:r>
            <a:r>
              <a:rPr lang="en-US" dirty="0"/>
              <a:t>.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65950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42">
          <p15:clr>
            <a:srgbClr val="FBAE40"/>
          </p15:clr>
        </p15:guide>
        <p15:guide id="2" pos="1341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163260FB-B243-46AC-B252-09501AE36C71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082925" y="4831215"/>
            <a:ext cx="7978365" cy="35394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1500" b="1" i="0" cap="none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FIND NEW</a:t>
            </a:r>
            <a:br>
              <a:rPr lang="en-US" dirty="0"/>
            </a:br>
            <a:r>
              <a:rPr lang="en-US" dirty="0"/>
              <a:t>ROADS</a:t>
            </a:r>
            <a:endParaRPr lang="uk-UA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3735050" y="4107940"/>
            <a:ext cx="7564438" cy="49859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dolorsitamet</a:t>
            </a:r>
            <a:r>
              <a:rPr lang="en-US" dirty="0"/>
              <a:t>, </a:t>
            </a:r>
            <a:r>
              <a:rPr lang="en-US" dirty="0" err="1"/>
              <a:t>wertipow</a:t>
            </a:r>
            <a:r>
              <a:rPr lang="ru-RU" dirty="0"/>
              <a:t> </a:t>
            </a:r>
            <a:r>
              <a:rPr lang="en-US" dirty="0" err="1"/>
              <a:t>rewtop</a:t>
            </a:r>
            <a:r>
              <a:rPr lang="en-US" dirty="0"/>
              <a:t> </a:t>
            </a:r>
            <a:r>
              <a:rPr lang="en-US" dirty="0" err="1"/>
              <a:t>consece</a:t>
            </a:r>
            <a:r>
              <a:rPr lang="en-US" dirty="0"/>
              <a:t> tur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elitas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en-US" dirty="0" err="1"/>
              <a:t>Proino</a:t>
            </a:r>
            <a:r>
              <a:rPr lang="en-US" dirty="0"/>
              <a:t> </a:t>
            </a:r>
            <a:r>
              <a:rPr lang="en-US" dirty="0" err="1"/>
              <a:t>werop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egeterwe</a:t>
            </a:r>
            <a:r>
              <a:rPr lang="en-US" dirty="0"/>
              <a:t> mauri</a:t>
            </a:r>
            <a:r>
              <a:rPr lang="ru-RU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eneanewr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quam.</a:t>
            </a:r>
            <a:br>
              <a:rPr lang="uk-UA" dirty="0"/>
            </a:br>
            <a:br>
              <a:rPr lang="en-US" dirty="0"/>
            </a:b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augureter</a:t>
            </a:r>
            <a:r>
              <a:rPr lang="en-US" dirty="0"/>
              <a:t> </a:t>
            </a:r>
            <a:r>
              <a:rPr lang="en-US" dirty="0" err="1"/>
              <a:t>wer</a:t>
            </a:r>
            <a:r>
              <a:rPr lang="ru-RU" dirty="0"/>
              <a:t> </a:t>
            </a:r>
            <a:r>
              <a:rPr lang="en-US" dirty="0" err="1"/>
              <a:t>metupo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maximures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ru-RU" dirty="0"/>
              <a:t> </a:t>
            </a:r>
            <a:r>
              <a:rPr lang="en-US" dirty="0"/>
              <a:t>dolor </a:t>
            </a:r>
            <a:r>
              <a:rPr lang="en-US" dirty="0" err="1"/>
              <a:t>poritop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</a:t>
            </a:r>
            <a:r>
              <a:rPr lang="en-US" dirty="0" err="1"/>
              <a:t>exut</a:t>
            </a:r>
            <a:r>
              <a:rPr lang="en-US" dirty="0"/>
              <a:t> </a:t>
            </a:r>
            <a:r>
              <a:rPr lang="en-US" dirty="0" err="1"/>
              <a:t>tinocidu</a:t>
            </a:r>
            <a:r>
              <a:rPr lang="ru-RU" dirty="0"/>
              <a:t> </a:t>
            </a:r>
            <a:r>
              <a:rPr lang="en-US" dirty="0" err="1"/>
              <a:t>ntullam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eliterodiam</a:t>
            </a:r>
            <a:r>
              <a:rPr lang="en-US" dirty="0"/>
              <a:t> </a:t>
            </a:r>
            <a:r>
              <a:rPr lang="en-US" dirty="0" err="1"/>
              <a:t>enan</a:t>
            </a:r>
            <a:r>
              <a:rPr lang="en-US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667201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orient="horz" pos="4320" userDrawn="1">
          <p15:clr>
            <a:srgbClr val="FBAE40"/>
          </p15:clr>
        </p15:guide>
        <p15:guide id="1" pos="1942">
          <p15:clr>
            <a:srgbClr val="FBAE40"/>
          </p15:clr>
        </p15:guide>
        <p15:guide id="2" pos="1341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one column layout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163260FB-B243-46AC-B252-09501AE36C71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0968300-F80B-4B46-B85A-6A8D13DD4A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01064" y="1631354"/>
            <a:ext cx="7862886" cy="3539430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500" b="1" i="0" cap="none" spc="-30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FIND NEW</a:t>
            </a:r>
            <a:br>
              <a:rPr lang="en-US" dirty="0"/>
            </a:br>
            <a:r>
              <a:rPr lang="en-US" dirty="0"/>
              <a:t>ROADS</a:t>
            </a:r>
            <a:endParaRPr lang="uk-UA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20BD9E5D-D8FD-3240-A86E-321A0D62494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01063" y="5169434"/>
            <a:ext cx="7862887" cy="221599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antecurs</a:t>
            </a:r>
            <a:r>
              <a:rPr lang="en-US" dirty="0"/>
              <a:t> user </a:t>
            </a:r>
            <a:r>
              <a:rPr lang="en-US" dirty="0" err="1"/>
              <a:t>pretium</a:t>
            </a:r>
            <a:r>
              <a:rPr lang="en-US" dirty="0"/>
              <a:t>. </a:t>
            </a:r>
            <a:r>
              <a:rPr lang="en-US" dirty="0" err="1"/>
              <a:t>Curabi</a:t>
            </a:r>
            <a:r>
              <a:rPr lang="en-US" dirty="0"/>
              <a:t> </a:t>
            </a:r>
            <a:r>
              <a:rPr lang="en-US" dirty="0" err="1"/>
              <a:t>tupeget</a:t>
            </a:r>
            <a:r>
              <a:rPr lang="en-US" dirty="0"/>
              <a:t> </a:t>
            </a:r>
            <a:r>
              <a:rPr lang="en-US" dirty="0" err="1"/>
              <a:t>imperdi</a:t>
            </a:r>
            <a:r>
              <a:rPr lang="en-US" dirty="0"/>
              <a:t> </a:t>
            </a:r>
            <a:r>
              <a:rPr lang="en-US" dirty="0" err="1"/>
              <a:t>etotelluso</a:t>
            </a:r>
            <a:r>
              <a:rPr lang="en-US" dirty="0"/>
              <a:t>, </a:t>
            </a:r>
            <a:r>
              <a:rPr lang="en-US" dirty="0" err="1"/>
              <a:t>venrewopenat</a:t>
            </a:r>
            <a:r>
              <a:rPr lang="en-US" dirty="0"/>
              <a:t> is </a:t>
            </a:r>
            <a:r>
              <a:rPr lang="en-US" dirty="0" err="1"/>
              <a:t>sodale</a:t>
            </a:r>
            <a:r>
              <a:rPr lang="en-US" dirty="0"/>
              <a:t> </a:t>
            </a:r>
            <a:r>
              <a:rPr lang="en-US" dirty="0" err="1"/>
              <a:t>sjusto</a:t>
            </a:r>
            <a:r>
              <a:rPr lang="en-US" dirty="0"/>
              <a:t>.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37683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42">
          <p15:clr>
            <a:srgbClr val="FBAE40"/>
          </p15:clr>
        </p15:guide>
        <p15:guide id="2" pos="1341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collag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13741400" y="0"/>
            <a:ext cx="10641013" cy="13715106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FontTx/>
              <a:buNone/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163260FB-B243-46AC-B252-09501AE36C71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964" y="4746972"/>
            <a:ext cx="7578366" cy="176971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500" b="1" i="0" cap="none" spc="-30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ABOUT US</a:t>
            </a:r>
            <a:endParaRPr lang="uk-UA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28963" y="6516687"/>
            <a:ext cx="7578367" cy="276998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antecurs</a:t>
            </a:r>
            <a:r>
              <a:rPr lang="en-US" dirty="0"/>
              <a:t> user </a:t>
            </a:r>
            <a:r>
              <a:rPr lang="en-US" dirty="0" err="1"/>
              <a:t>pretium</a:t>
            </a:r>
            <a:r>
              <a:rPr lang="en-US" dirty="0"/>
              <a:t>. </a:t>
            </a:r>
            <a:r>
              <a:rPr lang="en-US" dirty="0" err="1"/>
              <a:t>Curabi</a:t>
            </a:r>
            <a:r>
              <a:rPr lang="en-US" dirty="0"/>
              <a:t> </a:t>
            </a:r>
            <a:r>
              <a:rPr lang="en-US" dirty="0" err="1"/>
              <a:t>tupeget</a:t>
            </a:r>
            <a:r>
              <a:rPr lang="en-US" dirty="0"/>
              <a:t> </a:t>
            </a:r>
            <a:r>
              <a:rPr lang="en-US" dirty="0" err="1"/>
              <a:t>imperdi</a:t>
            </a:r>
            <a:r>
              <a:rPr lang="en-US" dirty="0"/>
              <a:t> </a:t>
            </a:r>
            <a:r>
              <a:rPr lang="en-US" dirty="0" err="1"/>
              <a:t>etotelluso</a:t>
            </a:r>
            <a:r>
              <a:rPr lang="en-US" dirty="0"/>
              <a:t>, </a:t>
            </a:r>
            <a:r>
              <a:rPr lang="en-US" dirty="0" err="1"/>
              <a:t>venrewopenat</a:t>
            </a:r>
            <a:r>
              <a:rPr lang="en-US" dirty="0"/>
              <a:t> is </a:t>
            </a:r>
            <a:r>
              <a:rPr lang="en-US" dirty="0" err="1"/>
              <a:t>sodale</a:t>
            </a:r>
            <a:r>
              <a:rPr lang="en-US" dirty="0"/>
              <a:t> </a:t>
            </a:r>
            <a:r>
              <a:rPr lang="en-US" dirty="0" err="1"/>
              <a:t>sjusto</a:t>
            </a:r>
            <a:r>
              <a:rPr lang="en-US" dirty="0"/>
              <a:t>. In </a:t>
            </a:r>
            <a:r>
              <a:rPr lang="en-US" dirty="0" err="1"/>
              <a:t>hacwero</a:t>
            </a:r>
            <a:r>
              <a:rPr lang="en-US" dirty="0"/>
              <a:t> </a:t>
            </a:r>
            <a:r>
              <a:rPr lang="en-US" dirty="0" err="1"/>
              <a:t>rewtop</a:t>
            </a:r>
            <a:r>
              <a:rPr lang="en-US" dirty="0"/>
              <a:t> </a:t>
            </a:r>
            <a:r>
              <a:rPr lang="en-US" dirty="0" err="1"/>
              <a:t>dopi</a:t>
            </a:r>
            <a:r>
              <a:rPr lang="en-US" dirty="0"/>
              <a:t> </a:t>
            </a:r>
            <a:r>
              <a:rPr lang="en-US" dirty="0" err="1"/>
              <a:t>wero</a:t>
            </a:r>
            <a:r>
              <a:rPr lang="en-US" dirty="0"/>
              <a:t> </a:t>
            </a:r>
            <a:r>
              <a:rPr lang="en-US" dirty="0" err="1"/>
              <a:t>habitasse</a:t>
            </a:r>
            <a:r>
              <a:rPr lang="en-US" dirty="0"/>
              <a:t> </a:t>
            </a:r>
            <a:r>
              <a:rPr lang="en-US" dirty="0" err="1"/>
              <a:t>plahabit</a:t>
            </a:r>
            <a:r>
              <a:rPr lang="en-US" dirty="0"/>
              <a:t>.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130671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42">
          <p15:clr>
            <a:srgbClr val="FBAE40"/>
          </p15:clr>
        </p15:guide>
        <p15:guide id="2" pos="1341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6120605" y="8267700"/>
            <a:ext cx="12166600" cy="5447406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FontTx/>
              <a:buNone/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163260FB-B243-46AC-B252-09501AE36C71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963" y="3712360"/>
            <a:ext cx="18170525" cy="176971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500" b="1" i="0" cap="none" spc="-30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A CAR FOR EVERYONE</a:t>
            </a:r>
            <a:endParaRPr lang="uk-UA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28963" y="5482075"/>
            <a:ext cx="18170525" cy="166199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antcurs</a:t>
            </a:r>
            <a:r>
              <a:rPr lang="en-US" dirty="0"/>
              <a:t> us </a:t>
            </a:r>
            <a:r>
              <a:rPr lang="en-US" dirty="0" err="1"/>
              <a:t>pretium</a:t>
            </a:r>
            <a:r>
              <a:rPr lang="en-US" dirty="0"/>
              <a:t>. </a:t>
            </a:r>
            <a:r>
              <a:rPr lang="en-US" dirty="0" err="1"/>
              <a:t>Curabitu</a:t>
            </a:r>
            <a:r>
              <a:rPr lang="en-US" dirty="0"/>
              <a:t> </a:t>
            </a:r>
            <a:r>
              <a:rPr lang="en-US" dirty="0" err="1"/>
              <a:t>reget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venenat</a:t>
            </a:r>
            <a:r>
              <a:rPr lang="en-US" dirty="0"/>
              <a:t> is </a:t>
            </a:r>
            <a:r>
              <a:rPr lang="en-US" dirty="0" err="1"/>
              <a:t>sodale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. In </a:t>
            </a:r>
            <a:r>
              <a:rPr lang="en-US" dirty="0" err="1"/>
              <a:t>hac</a:t>
            </a:r>
            <a:r>
              <a:rPr lang="en-US" dirty="0"/>
              <a:t> </a:t>
            </a:r>
            <a:r>
              <a:rPr lang="en-US" dirty="0" err="1"/>
              <a:t>rewtop</a:t>
            </a:r>
            <a:r>
              <a:rPr lang="en-US" dirty="0"/>
              <a:t> </a:t>
            </a:r>
            <a:r>
              <a:rPr lang="en-US" dirty="0" err="1"/>
              <a:t>habitasse</a:t>
            </a:r>
            <a:r>
              <a:rPr lang="en-US" dirty="0"/>
              <a:t> </a:t>
            </a:r>
            <a:r>
              <a:rPr lang="en-US" dirty="0" err="1"/>
              <a:t>platea</a:t>
            </a:r>
            <a:r>
              <a:rPr lang="en-US" dirty="0"/>
              <a:t> </a:t>
            </a:r>
            <a:r>
              <a:rPr lang="en-US" dirty="0" err="1"/>
              <a:t>habitas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 </a:t>
            </a:r>
            <a:r>
              <a:rPr lang="en-US" dirty="0" err="1"/>
              <a:t>dictumst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jus </a:t>
            </a:r>
            <a:r>
              <a:rPr lang="en-US" dirty="0" err="1"/>
              <a:t>twohormt</a:t>
            </a:r>
            <a:r>
              <a:rPr lang="en-US" dirty="0"/>
              <a:t> </a:t>
            </a:r>
            <a:r>
              <a:rPr lang="en-US" dirty="0" err="1"/>
              <a:t>vestibu</a:t>
            </a:r>
            <a:r>
              <a:rPr lang="en-US" dirty="0"/>
              <a:t> </a:t>
            </a:r>
            <a:r>
              <a:rPr lang="en-US" dirty="0" err="1"/>
              <a:t>lums</a:t>
            </a:r>
            <a:r>
              <a:rPr lang="en-US" dirty="0"/>
              <a:t> </a:t>
            </a:r>
            <a:r>
              <a:rPr lang="en-US" dirty="0" err="1"/>
              <a:t>etewt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werower</a:t>
            </a:r>
            <a:r>
              <a:rPr lang="en-US" dirty="0"/>
              <a:t> </a:t>
            </a:r>
            <a:r>
              <a:rPr lang="en-US" dirty="0" err="1"/>
              <a:t>reget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405253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42">
          <p15:clr>
            <a:srgbClr val="FBAE40"/>
          </p15:clr>
        </p15:guide>
        <p15:guide id="2" pos="13417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6120605" y="2963895"/>
            <a:ext cx="12166600" cy="5447406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FontTx/>
              <a:buNone/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163260FB-B243-46AC-B252-09501AE36C71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963" y="8638116"/>
            <a:ext cx="18170525" cy="176971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500" b="1" i="0" cap="none" spc="-30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BORN TO PERFORM</a:t>
            </a:r>
            <a:endParaRPr lang="uk-UA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28963" y="10407831"/>
            <a:ext cx="18170525" cy="110799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ctr" defTabSz="1828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etiam</a:t>
            </a:r>
            <a:r>
              <a:rPr lang="en-US" dirty="0"/>
              <a:t> non quam lacus </a:t>
            </a:r>
            <a:r>
              <a:rPr lang="en-US" dirty="0" err="1"/>
              <a:t>suspendisse</a:t>
            </a:r>
            <a:r>
              <a:rPr lang="en-US" dirty="0"/>
              <a:t>.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cursus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in </a:t>
            </a:r>
            <a:r>
              <a:rPr lang="en-US" dirty="0" err="1"/>
              <a:t>aliquam</a:t>
            </a:r>
            <a:r>
              <a:rPr lang="en-US" dirty="0"/>
              <a:t>. Magna ac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326415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42">
          <p15:clr>
            <a:srgbClr val="FBAE40"/>
          </p15:clr>
        </p15:guide>
        <p15:guide id="2" pos="13417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163260FB-B243-46AC-B252-09501AE36C71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963" y="3219291"/>
            <a:ext cx="18170525" cy="176971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500" b="1" i="0" cap="none" spc="-30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OUR GOALS</a:t>
            </a:r>
            <a:endParaRPr lang="uk-UA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28963" y="4989006"/>
            <a:ext cx="18170525" cy="110799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magna </a:t>
            </a:r>
            <a:r>
              <a:rPr lang="en-US" dirty="0" err="1"/>
              <a:t>necporta</a:t>
            </a:r>
            <a:r>
              <a:rPr lang="en-US" dirty="0"/>
              <a:t>. Maecenas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</a:t>
            </a:r>
            <a:r>
              <a:rPr lang="en-US" dirty="0" err="1"/>
              <a:t>acsodales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Proinotem</a:t>
            </a:r>
            <a:r>
              <a:rPr lang="en-US" dirty="0"/>
              <a:t> </a:t>
            </a:r>
            <a:r>
              <a:rPr lang="en-US" dirty="0" err="1"/>
              <a:t>pusdiam</a:t>
            </a:r>
            <a:r>
              <a:rPr lang="en-US" dirty="0"/>
              <a:t> in dictum </a:t>
            </a:r>
            <a:r>
              <a:rPr lang="en-US" dirty="0" err="1"/>
              <a:t>consectetur</a:t>
            </a:r>
            <a:r>
              <a:rPr lang="en-US" dirty="0"/>
              <a:t>. In </a:t>
            </a:r>
            <a:r>
              <a:rPr lang="en-US" dirty="0" err="1"/>
              <a:t>enimi</a:t>
            </a:r>
            <a:r>
              <a:rPr lang="en-US" dirty="0"/>
              <a:t>, </a:t>
            </a:r>
            <a:r>
              <a:rPr lang="en-US" dirty="0" err="1"/>
              <a:t>variusvitae</a:t>
            </a:r>
            <a:r>
              <a:rPr lang="en-US" dirty="0"/>
              <a:t> </a:t>
            </a:r>
            <a:r>
              <a:rPr lang="en-US" dirty="0" err="1"/>
              <a:t>velitvel</a:t>
            </a:r>
            <a:r>
              <a:rPr lang="en-US" dirty="0"/>
              <a:t>, </a:t>
            </a:r>
            <a:r>
              <a:rPr lang="en-US" dirty="0" err="1"/>
              <a:t>pulvinar</a:t>
            </a:r>
            <a:r>
              <a:rPr lang="en-US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94639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42">
          <p15:clr>
            <a:srgbClr val="FBAE40"/>
          </p15:clr>
        </p15:guide>
        <p15:guide id="2" pos="1341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078950" y="12045951"/>
            <a:ext cx="10081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163260FB-B243-46AC-B252-09501AE36C71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9661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9" r:id="rId6"/>
    <p:sldLayoutId id="2147483723" r:id="rId7"/>
    <p:sldLayoutId id="2147483724" r:id="rId8"/>
    <p:sldLayoutId id="2147483726" r:id="rId9"/>
    <p:sldLayoutId id="2147483728" r:id="rId10"/>
    <p:sldLayoutId id="2147483729" r:id="rId11"/>
    <p:sldLayoutId id="2147483730" r:id="rId12"/>
    <p:sldLayoutId id="2147483732" r:id="rId13"/>
    <p:sldLayoutId id="2147483733" r:id="rId14"/>
    <p:sldLayoutId id="2147483734" r:id="rId15"/>
    <p:sldLayoutId id="2147483735" r:id="rId16"/>
    <p:sldLayoutId id="2147483737" r:id="rId17"/>
    <p:sldLayoutId id="2147483739" r:id="rId18"/>
    <p:sldLayoutId id="2147483741" r:id="rId19"/>
    <p:sldLayoutId id="2147483742" r:id="rId20"/>
    <p:sldLayoutId id="2147483743" r:id="rId21"/>
    <p:sldLayoutId id="2147483745" r:id="rId22"/>
    <p:sldLayoutId id="2147483750" r:id="rId23"/>
  </p:sldLayoutIdLst>
  <p:hf hdr="0" ftr="0" dt="0"/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680" userDrawn="1">
          <p15:clr>
            <a:srgbClr val="F26B43"/>
          </p15:clr>
        </p15:guide>
        <p15:guide id="2" orient="horz" pos="4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FD4A3CD-80C0-6864-FB07-DDAD580A1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60FB-B243-46AC-B252-09501AE36C71}" type="slidenum">
              <a:rPr lang="uk-UA" smtClean="0"/>
              <a:pPr/>
              <a:t>1</a:t>
            </a:fld>
            <a:endParaRPr lang="uk-UA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610BD07-BD57-AA24-D7F4-332E01848F8F}"/>
              </a:ext>
            </a:extLst>
          </p:cNvPr>
          <p:cNvSpPr/>
          <p:nvPr/>
        </p:nvSpPr>
        <p:spPr>
          <a:xfrm flipH="1">
            <a:off x="0" y="0"/>
            <a:ext cx="24382413" cy="13716000"/>
          </a:xfrm>
          <a:prstGeom prst="rect">
            <a:avLst/>
          </a:prstGeom>
          <a:gradFill>
            <a:gsLst>
              <a:gs pos="91000">
                <a:schemeClr val="tx1"/>
              </a:gs>
              <a:gs pos="0">
                <a:srgbClr val="3B3A3A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Рисунок 14">
            <a:extLst>
              <a:ext uri="{FF2B5EF4-FFF2-40B4-BE49-F238E27FC236}">
                <a16:creationId xmlns:a16="http://schemas.microsoft.com/office/drawing/2014/main" id="{A2FA9246-A8BC-48EA-055F-B53406FD33D9}"/>
              </a:ext>
            </a:extLst>
          </p:cNvPr>
          <p:cNvSpPr/>
          <p:nvPr/>
        </p:nvSpPr>
        <p:spPr>
          <a:xfrm>
            <a:off x="-2457683" y="-2879497"/>
            <a:ext cx="27014354" cy="21036868"/>
          </a:xfrm>
          <a:custGeom>
            <a:avLst/>
            <a:gdLst>
              <a:gd name="connsiteX0" fmla="*/ 7994460 w 15113078"/>
              <a:gd name="connsiteY0" fmla="*/ 3341675 h 11768996"/>
              <a:gd name="connsiteX1" fmla="*/ 3339861 w 15113078"/>
              <a:gd name="connsiteY1" fmla="*/ 6947752 h 11768996"/>
              <a:gd name="connsiteX2" fmla="*/ 373 w 15113078"/>
              <a:gd name="connsiteY2" fmla="*/ 9562463 h 11768996"/>
              <a:gd name="connsiteX3" fmla="*/ 6015063 w 15113078"/>
              <a:gd name="connsiteY3" fmla="*/ 11273822 h 11768996"/>
              <a:gd name="connsiteX4" fmla="*/ 9272547 w 15113078"/>
              <a:gd name="connsiteY4" fmla="*/ 11209035 h 11768996"/>
              <a:gd name="connsiteX5" fmla="*/ 11681850 w 15113078"/>
              <a:gd name="connsiteY5" fmla="*/ 11736805 h 11768996"/>
              <a:gd name="connsiteX6" fmla="*/ 15092020 w 15113078"/>
              <a:gd name="connsiteY6" fmla="*/ 9879064 h 11768996"/>
              <a:gd name="connsiteX7" fmla="*/ 13608313 w 15113078"/>
              <a:gd name="connsiteY7" fmla="*/ 5722909 h 11768996"/>
              <a:gd name="connsiteX8" fmla="*/ 13870234 w 15113078"/>
              <a:gd name="connsiteY8" fmla="*/ 1597312 h 11768996"/>
              <a:gd name="connsiteX9" fmla="*/ 7994460 w 15113078"/>
              <a:gd name="connsiteY9" fmla="*/ 3341675 h 1176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13078" h="11768996">
                <a:moveTo>
                  <a:pt x="7994460" y="3341675"/>
                </a:moveTo>
                <a:cubicBezTo>
                  <a:pt x="6881604" y="5862567"/>
                  <a:pt x="5267548" y="6710607"/>
                  <a:pt x="3339861" y="6947752"/>
                </a:cubicBezTo>
                <a:cubicBezTo>
                  <a:pt x="852533" y="7252435"/>
                  <a:pt x="-20740" y="8404240"/>
                  <a:pt x="373" y="9562463"/>
                </a:cubicBezTo>
                <a:cubicBezTo>
                  <a:pt x="50860" y="12204373"/>
                  <a:pt x="3320584" y="11673241"/>
                  <a:pt x="6015063" y="11273822"/>
                </a:cubicBezTo>
                <a:cubicBezTo>
                  <a:pt x="6700156" y="11172362"/>
                  <a:pt x="8621724" y="11036982"/>
                  <a:pt x="9272547" y="11209035"/>
                </a:cubicBezTo>
                <a:cubicBezTo>
                  <a:pt x="10032913" y="11409814"/>
                  <a:pt x="10876199" y="11663461"/>
                  <a:pt x="11681850" y="11736805"/>
                </a:cubicBezTo>
                <a:cubicBezTo>
                  <a:pt x="13260411" y="11880131"/>
                  <a:pt x="14859473" y="11593479"/>
                  <a:pt x="15092020" y="9879064"/>
                </a:cubicBezTo>
                <a:cubicBezTo>
                  <a:pt x="15267348" y="8587600"/>
                  <a:pt x="14310542" y="7652771"/>
                  <a:pt x="13608313" y="5722909"/>
                </a:cubicBezTo>
                <a:cubicBezTo>
                  <a:pt x="12910062" y="3805270"/>
                  <a:pt x="14160917" y="3136924"/>
                  <a:pt x="13870234" y="1597312"/>
                </a:cubicBezTo>
                <a:cubicBezTo>
                  <a:pt x="13369035" y="-1061100"/>
                  <a:pt x="9623815" y="-348441"/>
                  <a:pt x="7994460" y="3341675"/>
                </a:cubicBezTo>
                <a:close/>
              </a:path>
            </a:pathLst>
          </a:custGeom>
          <a:gradFill>
            <a:gsLst>
              <a:gs pos="100000">
                <a:srgbClr val="3B3A3A"/>
              </a:gs>
              <a:gs pos="19000">
                <a:schemeClr val="tx1"/>
              </a:gs>
            </a:gsLst>
            <a:lin ang="3600000" scaled="0"/>
          </a:gradFill>
          <a:ln w="3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5" name="Рисунок 11">
            <a:extLst>
              <a:ext uri="{FF2B5EF4-FFF2-40B4-BE49-F238E27FC236}">
                <a16:creationId xmlns:a16="http://schemas.microsoft.com/office/drawing/2014/main" id="{B2D97E87-3C9B-EA57-2153-26479055C0C3}"/>
              </a:ext>
            </a:extLst>
          </p:cNvPr>
          <p:cNvSpPr/>
          <p:nvPr/>
        </p:nvSpPr>
        <p:spPr>
          <a:xfrm>
            <a:off x="-2219369" y="-3872405"/>
            <a:ext cx="17234377" cy="21368625"/>
          </a:xfrm>
          <a:custGeom>
            <a:avLst/>
            <a:gdLst>
              <a:gd name="connsiteX0" fmla="*/ 245335 w 13736104"/>
              <a:gd name="connsiteY0" fmla="*/ 13333428 h 17031172"/>
              <a:gd name="connsiteX1" fmla="*/ 4618820 w 13736104"/>
              <a:gd name="connsiteY1" fmla="*/ 9629678 h 17031172"/>
              <a:gd name="connsiteX2" fmla="*/ 5201609 w 13736104"/>
              <a:gd name="connsiteY2" fmla="*/ 5501470 h 17031172"/>
              <a:gd name="connsiteX3" fmla="*/ 7293926 w 13736104"/>
              <a:gd name="connsiteY3" fmla="*/ 515358 h 17031172"/>
              <a:gd name="connsiteX4" fmla="*/ 13391852 w 13736104"/>
              <a:gd name="connsiteY4" fmla="*/ 3089070 h 17031172"/>
              <a:gd name="connsiteX5" fmla="*/ 11192719 w 13736104"/>
              <a:gd name="connsiteY5" fmla="*/ 11937247 h 17031172"/>
              <a:gd name="connsiteX6" fmla="*/ 3678837 w 13736104"/>
              <a:gd name="connsiteY6" fmla="*/ 16878432 h 17031172"/>
              <a:gd name="connsiteX7" fmla="*/ 245335 w 13736104"/>
              <a:gd name="connsiteY7" fmla="*/ 13333428 h 1703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36104" h="17031172">
                <a:moveTo>
                  <a:pt x="245335" y="13333428"/>
                </a:moveTo>
                <a:cubicBezTo>
                  <a:pt x="1096020" y="11182463"/>
                  <a:pt x="3525876" y="10829033"/>
                  <a:pt x="4618820" y="9629678"/>
                </a:cubicBezTo>
                <a:cubicBezTo>
                  <a:pt x="5663910" y="8482954"/>
                  <a:pt x="5315689" y="7087630"/>
                  <a:pt x="5201609" y="5501470"/>
                </a:cubicBezTo>
                <a:cubicBezTo>
                  <a:pt x="5084966" y="3888354"/>
                  <a:pt x="5655792" y="1440011"/>
                  <a:pt x="7293926" y="515358"/>
                </a:cubicBezTo>
                <a:cubicBezTo>
                  <a:pt x="9271735" y="-600987"/>
                  <a:pt x="12407006" y="25861"/>
                  <a:pt x="13391852" y="3089070"/>
                </a:cubicBezTo>
                <a:cubicBezTo>
                  <a:pt x="14311754" y="5949463"/>
                  <a:pt x="13323917" y="9122210"/>
                  <a:pt x="11192719" y="11937247"/>
                </a:cubicBezTo>
                <a:cubicBezTo>
                  <a:pt x="8928215" y="14932423"/>
                  <a:pt x="5819435" y="16308065"/>
                  <a:pt x="3678837" y="16878432"/>
                </a:cubicBezTo>
                <a:cubicBezTo>
                  <a:pt x="896060" y="17619952"/>
                  <a:pt x="-626286" y="15536165"/>
                  <a:pt x="245335" y="13333428"/>
                </a:cubicBezTo>
                <a:close/>
              </a:path>
            </a:pathLst>
          </a:custGeom>
          <a:gradFill>
            <a:gsLst>
              <a:gs pos="98000">
                <a:srgbClr val="3B3B3B"/>
              </a:gs>
              <a:gs pos="22000">
                <a:schemeClr val="tx1"/>
              </a:gs>
            </a:gsLst>
            <a:lin ang="13200000" scaled="0"/>
          </a:gradFill>
          <a:ln w="426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57E215F4-3694-C22F-8C18-D0486500B548}"/>
              </a:ext>
            </a:extLst>
          </p:cNvPr>
          <p:cNvGrpSpPr/>
          <p:nvPr/>
        </p:nvGrpSpPr>
        <p:grpSpPr>
          <a:xfrm>
            <a:off x="16638791" y="-23238880"/>
            <a:ext cx="26801963" cy="23238880"/>
            <a:chOff x="703430" y="-3931286"/>
            <a:chExt cx="23037722" cy="19975061"/>
          </a:xfrm>
        </p:grpSpPr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FA73F438-44EF-BB66-F12D-CF8DE47101D4}"/>
                </a:ext>
              </a:extLst>
            </p:cNvPr>
            <p:cNvSpPr/>
            <p:nvPr/>
          </p:nvSpPr>
          <p:spPr>
            <a:xfrm>
              <a:off x="7659055" y="6013146"/>
              <a:ext cx="10025961" cy="10030629"/>
            </a:xfrm>
            <a:custGeom>
              <a:avLst/>
              <a:gdLst>
                <a:gd name="connsiteX0" fmla="*/ 9920016 w 10025961"/>
                <a:gd name="connsiteY0" fmla="*/ 105842 h 10030629"/>
                <a:gd name="connsiteX1" fmla="*/ 9409275 w 10025961"/>
                <a:gd name="connsiteY1" fmla="*/ 105816 h 10030629"/>
                <a:gd name="connsiteX2" fmla="*/ 9409249 w 10025961"/>
                <a:gd name="connsiteY2" fmla="*/ 105842 h 10030629"/>
                <a:gd name="connsiteX3" fmla="*/ 105686 w 10025961"/>
                <a:gd name="connsiteY3" fmla="*/ 9414348 h 10030629"/>
                <a:gd name="connsiteX4" fmla="*/ 105686 w 10025961"/>
                <a:gd name="connsiteY4" fmla="*/ 9924892 h 10030629"/>
                <a:gd name="connsiteX5" fmla="*/ 615985 w 10025961"/>
                <a:gd name="connsiteY5" fmla="*/ 9924892 h 10030629"/>
                <a:gd name="connsiteX6" fmla="*/ 9920016 w 10025961"/>
                <a:gd name="connsiteY6" fmla="*/ 616386 h 10030629"/>
                <a:gd name="connsiteX7" fmla="*/ 9920900 w 10025961"/>
                <a:gd name="connsiteY7" fmla="*/ 106727 h 10030629"/>
                <a:gd name="connsiteX8" fmla="*/ 9920016 w 10025961"/>
                <a:gd name="connsiteY8" fmla="*/ 105842 h 10030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5961" h="10030629">
                  <a:moveTo>
                    <a:pt x="9920016" y="105842"/>
                  </a:moveTo>
                  <a:cubicBezTo>
                    <a:pt x="9778985" y="-35270"/>
                    <a:pt x="9550319" y="-35282"/>
                    <a:pt x="9409275" y="105816"/>
                  </a:cubicBezTo>
                  <a:cubicBezTo>
                    <a:pt x="9409267" y="105825"/>
                    <a:pt x="9409258" y="105833"/>
                    <a:pt x="9409249" y="105842"/>
                  </a:cubicBezTo>
                  <a:lnTo>
                    <a:pt x="105686" y="9414348"/>
                  </a:lnTo>
                  <a:cubicBezTo>
                    <a:pt x="-35229" y="9555331"/>
                    <a:pt x="-35229" y="9783910"/>
                    <a:pt x="105686" y="9924892"/>
                  </a:cubicBezTo>
                  <a:cubicBezTo>
                    <a:pt x="246601" y="10065875"/>
                    <a:pt x="475069" y="10065875"/>
                    <a:pt x="615985" y="9924892"/>
                  </a:cubicBezTo>
                  <a:lnTo>
                    <a:pt x="9920016" y="616386"/>
                  </a:lnTo>
                  <a:cubicBezTo>
                    <a:pt x="10060931" y="475892"/>
                    <a:pt x="10061327" y="247709"/>
                    <a:pt x="9920900" y="106727"/>
                  </a:cubicBezTo>
                  <a:cubicBezTo>
                    <a:pt x="9920606" y="106431"/>
                    <a:pt x="9920311" y="106136"/>
                    <a:pt x="9920016" y="105842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864EB8D9-2001-7DD7-7F38-658677487378}"/>
                </a:ext>
              </a:extLst>
            </p:cNvPr>
            <p:cNvSpPr/>
            <p:nvPr/>
          </p:nvSpPr>
          <p:spPr>
            <a:xfrm>
              <a:off x="703430" y="-263605"/>
              <a:ext cx="12626217" cy="12632740"/>
            </a:xfrm>
            <a:custGeom>
              <a:avLst/>
              <a:gdLst>
                <a:gd name="connsiteX0" fmla="*/ 12597021 w 12626217"/>
                <a:gd name="connsiteY0" fmla="*/ 28721 h 12632740"/>
                <a:gd name="connsiteX1" fmla="*/ 12464383 w 12626217"/>
                <a:gd name="connsiteY1" fmla="*/ 26278 h 12632740"/>
                <a:gd name="connsiteX2" fmla="*/ 12461941 w 12626217"/>
                <a:gd name="connsiteY2" fmla="*/ 28721 h 12632740"/>
                <a:gd name="connsiteX3" fmla="*/ 27645 w 12626217"/>
                <a:gd name="connsiteY3" fmla="*/ 12470408 h 12632740"/>
                <a:gd name="connsiteX4" fmla="*/ 28114 w 12626217"/>
                <a:gd name="connsiteY4" fmla="*/ 12605083 h 12632740"/>
                <a:gd name="connsiteX5" fmla="*/ 162724 w 12626217"/>
                <a:gd name="connsiteY5" fmla="*/ 12604613 h 12632740"/>
                <a:gd name="connsiteX6" fmla="*/ 12597021 w 12626217"/>
                <a:gd name="connsiteY6" fmla="*/ 164803 h 12632740"/>
                <a:gd name="connsiteX7" fmla="*/ 12600421 w 12626217"/>
                <a:gd name="connsiteY7" fmla="*/ 32123 h 12632740"/>
                <a:gd name="connsiteX8" fmla="*/ 12597021 w 12626217"/>
                <a:gd name="connsiteY8" fmla="*/ 28721 h 1263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26217" h="12632740">
                  <a:moveTo>
                    <a:pt x="12597021" y="28721"/>
                  </a:moveTo>
                  <a:cubicBezTo>
                    <a:pt x="12561068" y="-8598"/>
                    <a:pt x="12501684" y="-9692"/>
                    <a:pt x="12464383" y="26278"/>
                  </a:cubicBezTo>
                  <a:cubicBezTo>
                    <a:pt x="12463555" y="27077"/>
                    <a:pt x="12462740" y="27892"/>
                    <a:pt x="12461941" y="28721"/>
                  </a:cubicBezTo>
                  <a:lnTo>
                    <a:pt x="27645" y="12470408"/>
                  </a:lnTo>
                  <a:cubicBezTo>
                    <a:pt x="-9397" y="12507727"/>
                    <a:pt x="-9187" y="12568023"/>
                    <a:pt x="28114" y="12605083"/>
                  </a:cubicBezTo>
                  <a:cubicBezTo>
                    <a:pt x="65415" y="12642143"/>
                    <a:pt x="125682" y="12641932"/>
                    <a:pt x="162724" y="12604613"/>
                  </a:cubicBezTo>
                  <a:lnTo>
                    <a:pt x="12597021" y="164803"/>
                  </a:lnTo>
                  <a:cubicBezTo>
                    <a:pt x="12634581" y="129104"/>
                    <a:pt x="12636104" y="69701"/>
                    <a:pt x="12600421" y="32123"/>
                  </a:cubicBezTo>
                  <a:cubicBezTo>
                    <a:pt x="12599318" y="30960"/>
                    <a:pt x="12598183" y="29825"/>
                    <a:pt x="12597021" y="28721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B71338C9-B23C-4839-D2AE-7B7380CB46AE}"/>
                </a:ext>
              </a:extLst>
            </p:cNvPr>
            <p:cNvSpPr/>
            <p:nvPr/>
          </p:nvSpPr>
          <p:spPr>
            <a:xfrm>
              <a:off x="17445116" y="3378041"/>
              <a:ext cx="6296036" cy="6299069"/>
            </a:xfrm>
            <a:custGeom>
              <a:avLst/>
              <a:gdLst>
                <a:gd name="connsiteX0" fmla="*/ 6282398 w 6296036"/>
                <a:gd name="connsiteY0" fmla="*/ 14119 h 6299069"/>
                <a:gd name="connsiteX1" fmla="*/ 6216072 w 6296036"/>
                <a:gd name="connsiteY1" fmla="*/ 13374 h 6299069"/>
                <a:gd name="connsiteX2" fmla="*/ 6215328 w 6296036"/>
                <a:gd name="connsiteY2" fmla="*/ 14119 h 6299069"/>
                <a:gd name="connsiteX3" fmla="*/ 13891 w 6296036"/>
                <a:gd name="connsiteY3" fmla="*/ 6218070 h 6299069"/>
                <a:gd name="connsiteX4" fmla="*/ 13891 w 6296036"/>
                <a:gd name="connsiteY4" fmla="*/ 6285172 h 6299069"/>
                <a:gd name="connsiteX5" fmla="*/ 80961 w 6296036"/>
                <a:gd name="connsiteY5" fmla="*/ 6285172 h 6299069"/>
                <a:gd name="connsiteX6" fmla="*/ 6282398 w 6296036"/>
                <a:gd name="connsiteY6" fmla="*/ 80283 h 6299069"/>
                <a:gd name="connsiteX7" fmla="*/ 6282398 w 6296036"/>
                <a:gd name="connsiteY7" fmla="*/ 14119 h 629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96036" h="6299069">
                  <a:moveTo>
                    <a:pt x="6282398" y="14119"/>
                  </a:moveTo>
                  <a:cubicBezTo>
                    <a:pt x="6264289" y="-4411"/>
                    <a:pt x="6234594" y="-4745"/>
                    <a:pt x="6216072" y="13374"/>
                  </a:cubicBezTo>
                  <a:cubicBezTo>
                    <a:pt x="6215822" y="13619"/>
                    <a:pt x="6215573" y="13867"/>
                    <a:pt x="6215328" y="14119"/>
                  </a:cubicBezTo>
                  <a:lnTo>
                    <a:pt x="13891" y="6218070"/>
                  </a:lnTo>
                  <a:cubicBezTo>
                    <a:pt x="-4630" y="6236600"/>
                    <a:pt x="-4630" y="6266642"/>
                    <a:pt x="13891" y="6285172"/>
                  </a:cubicBezTo>
                  <a:cubicBezTo>
                    <a:pt x="32413" y="6303702"/>
                    <a:pt x="62441" y="6303702"/>
                    <a:pt x="80961" y="6285172"/>
                  </a:cubicBezTo>
                  <a:lnTo>
                    <a:pt x="6282398" y="80283"/>
                  </a:lnTo>
                  <a:cubicBezTo>
                    <a:pt x="6300583" y="61980"/>
                    <a:pt x="6300583" y="32421"/>
                    <a:pt x="6282398" y="14119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02531C7C-74C1-5AFA-7E1B-090827B3B7A4}"/>
                </a:ext>
              </a:extLst>
            </p:cNvPr>
            <p:cNvSpPr/>
            <p:nvPr/>
          </p:nvSpPr>
          <p:spPr>
            <a:xfrm>
              <a:off x="3983849" y="-3931286"/>
              <a:ext cx="6298119" cy="6301618"/>
            </a:xfrm>
            <a:custGeom>
              <a:avLst/>
              <a:gdLst>
                <a:gd name="connsiteX0" fmla="*/ 6283766 w 6298119"/>
                <a:gd name="connsiteY0" fmla="*/ 14360 h 6301618"/>
                <a:gd name="connsiteX1" fmla="*/ 6217448 w 6298119"/>
                <a:gd name="connsiteY1" fmla="*/ 13139 h 6301618"/>
                <a:gd name="connsiteX2" fmla="*/ 6216227 w 6298119"/>
                <a:gd name="connsiteY2" fmla="*/ 14360 h 6301618"/>
                <a:gd name="connsiteX3" fmla="*/ 14321 w 6298119"/>
                <a:gd name="connsiteY3" fmla="*/ 6219250 h 6301618"/>
                <a:gd name="connsiteX4" fmla="*/ 13852 w 6298119"/>
                <a:gd name="connsiteY4" fmla="*/ 6287291 h 6301618"/>
                <a:gd name="connsiteX5" fmla="*/ 81860 w 6298119"/>
                <a:gd name="connsiteY5" fmla="*/ 6287760 h 6301618"/>
                <a:gd name="connsiteX6" fmla="*/ 6283766 w 6298119"/>
                <a:gd name="connsiteY6" fmla="*/ 81932 h 6301618"/>
                <a:gd name="connsiteX7" fmla="*/ 6284987 w 6298119"/>
                <a:gd name="connsiteY7" fmla="*/ 15582 h 6301618"/>
                <a:gd name="connsiteX8" fmla="*/ 6283766 w 6298119"/>
                <a:gd name="connsiteY8" fmla="*/ 14360 h 6301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98119" h="6301618">
                  <a:moveTo>
                    <a:pt x="6283766" y="14360"/>
                  </a:moveTo>
                  <a:cubicBezTo>
                    <a:pt x="6265790" y="-4299"/>
                    <a:pt x="6236098" y="-4846"/>
                    <a:pt x="6217448" y="13139"/>
                  </a:cubicBezTo>
                  <a:cubicBezTo>
                    <a:pt x="6217033" y="13539"/>
                    <a:pt x="6216626" y="13946"/>
                    <a:pt x="6216227" y="14360"/>
                  </a:cubicBezTo>
                  <a:lnTo>
                    <a:pt x="14321" y="6219250"/>
                  </a:lnTo>
                  <a:cubicBezTo>
                    <a:pt x="-4589" y="6237909"/>
                    <a:pt x="-4799" y="6268372"/>
                    <a:pt x="13852" y="6287291"/>
                  </a:cubicBezTo>
                  <a:cubicBezTo>
                    <a:pt x="32502" y="6306209"/>
                    <a:pt x="62951" y="6306419"/>
                    <a:pt x="81860" y="6287760"/>
                  </a:cubicBezTo>
                  <a:lnTo>
                    <a:pt x="6283766" y="81932"/>
                  </a:lnTo>
                  <a:cubicBezTo>
                    <a:pt x="6302417" y="63947"/>
                    <a:pt x="6302963" y="34241"/>
                    <a:pt x="6284987" y="15582"/>
                  </a:cubicBezTo>
                  <a:cubicBezTo>
                    <a:pt x="6284588" y="15167"/>
                    <a:pt x="6284181" y="14760"/>
                    <a:pt x="6283766" y="14360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0F380A98-CD7E-FFBE-2382-640C85C2352D}"/>
              </a:ext>
            </a:extLst>
          </p:cNvPr>
          <p:cNvSpPr/>
          <p:nvPr/>
        </p:nvSpPr>
        <p:spPr>
          <a:xfrm>
            <a:off x="5196770" y="2506321"/>
            <a:ext cx="570133" cy="572468"/>
          </a:xfrm>
          <a:custGeom>
            <a:avLst/>
            <a:gdLst>
              <a:gd name="connsiteX0" fmla="*/ 244541 w 488904"/>
              <a:gd name="connsiteY0" fmla="*/ 490906 h 490906"/>
              <a:gd name="connsiteX1" fmla="*/ 244541 w 488904"/>
              <a:gd name="connsiteY1" fmla="*/ 490906 h 490906"/>
              <a:gd name="connsiteX2" fmla="*/ 228126 w 488904"/>
              <a:gd name="connsiteY2" fmla="*/ 484337 h 490906"/>
              <a:gd name="connsiteX3" fmla="*/ 6746 w 488904"/>
              <a:gd name="connsiteY3" fmla="*/ 261443 h 490906"/>
              <a:gd name="connsiteX4" fmla="*/ 6746 w 488904"/>
              <a:gd name="connsiteY4" fmla="*/ 228126 h 490906"/>
              <a:gd name="connsiteX5" fmla="*/ 228126 w 488904"/>
              <a:gd name="connsiteY5" fmla="*/ 7110 h 490906"/>
              <a:gd name="connsiteX6" fmla="*/ 259948 w 488904"/>
              <a:gd name="connsiteY6" fmla="*/ 6100 h 490906"/>
              <a:gd name="connsiteX7" fmla="*/ 260957 w 488904"/>
              <a:gd name="connsiteY7" fmla="*/ 7110 h 490906"/>
              <a:gd name="connsiteX8" fmla="*/ 482337 w 488904"/>
              <a:gd name="connsiteY8" fmla="*/ 228126 h 490906"/>
              <a:gd name="connsiteX9" fmla="*/ 488903 w 488904"/>
              <a:gd name="connsiteY9" fmla="*/ 245019 h 490906"/>
              <a:gd name="connsiteX10" fmla="*/ 482337 w 488904"/>
              <a:gd name="connsiteY10" fmla="*/ 261443 h 490906"/>
              <a:gd name="connsiteX11" fmla="*/ 260957 w 488904"/>
              <a:gd name="connsiteY11" fmla="*/ 482929 h 490906"/>
              <a:gd name="connsiteX12" fmla="*/ 244541 w 488904"/>
              <a:gd name="connsiteY12" fmla="*/ 490906 h 490906"/>
              <a:gd name="connsiteX13" fmla="*/ 56932 w 488904"/>
              <a:gd name="connsiteY13" fmla="*/ 246427 h 490906"/>
              <a:gd name="connsiteX14" fmla="*/ 244541 w 488904"/>
              <a:gd name="connsiteY14" fmla="*/ 434127 h 490906"/>
              <a:gd name="connsiteX15" fmla="*/ 432151 w 488904"/>
              <a:gd name="connsiteY15" fmla="*/ 246427 h 490906"/>
              <a:gd name="connsiteX16" fmla="*/ 244541 w 488904"/>
              <a:gd name="connsiteY16" fmla="*/ 58727 h 490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904" h="490906">
                <a:moveTo>
                  <a:pt x="244541" y="490906"/>
                </a:moveTo>
                <a:lnTo>
                  <a:pt x="244541" y="490906"/>
                </a:lnTo>
                <a:cubicBezTo>
                  <a:pt x="238422" y="490943"/>
                  <a:pt x="232531" y="488586"/>
                  <a:pt x="228126" y="484337"/>
                </a:cubicBezTo>
                <a:lnTo>
                  <a:pt x="6746" y="261443"/>
                </a:lnTo>
                <a:cubicBezTo>
                  <a:pt x="-2249" y="252161"/>
                  <a:pt x="-2249" y="237409"/>
                  <a:pt x="6746" y="228126"/>
                </a:cubicBezTo>
                <a:lnTo>
                  <a:pt x="228126" y="7110"/>
                </a:lnTo>
                <a:cubicBezTo>
                  <a:pt x="236634" y="-1961"/>
                  <a:pt x="250882" y="-2412"/>
                  <a:pt x="259948" y="6100"/>
                </a:cubicBezTo>
                <a:cubicBezTo>
                  <a:pt x="260295" y="6426"/>
                  <a:pt x="260632" y="6763"/>
                  <a:pt x="260957" y="7110"/>
                </a:cubicBezTo>
                <a:lnTo>
                  <a:pt x="482337" y="228126"/>
                </a:lnTo>
                <a:cubicBezTo>
                  <a:pt x="486612" y="232705"/>
                  <a:pt x="488963" y="238753"/>
                  <a:pt x="488903" y="245019"/>
                </a:cubicBezTo>
                <a:cubicBezTo>
                  <a:pt x="488940" y="251141"/>
                  <a:pt x="486583" y="257035"/>
                  <a:pt x="482337" y="261443"/>
                </a:cubicBezTo>
                <a:lnTo>
                  <a:pt x="260957" y="482929"/>
                </a:lnTo>
                <a:cubicBezTo>
                  <a:pt x="256786" y="487696"/>
                  <a:pt x="250865" y="490574"/>
                  <a:pt x="244541" y="490906"/>
                </a:cubicBezTo>
                <a:close/>
                <a:moveTo>
                  <a:pt x="56932" y="246427"/>
                </a:moveTo>
                <a:lnTo>
                  <a:pt x="244541" y="434127"/>
                </a:lnTo>
                <a:lnTo>
                  <a:pt x="432151" y="246427"/>
                </a:lnTo>
                <a:lnTo>
                  <a:pt x="244541" y="58727"/>
                </a:lnTo>
                <a:close/>
              </a:path>
            </a:pathLst>
          </a:custGeom>
          <a:solidFill>
            <a:srgbClr val="FFFFFF"/>
          </a:soli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1D1BC1E8-F5CA-DE17-373A-4B97A63DD19B}"/>
              </a:ext>
            </a:extLst>
          </p:cNvPr>
          <p:cNvSpPr/>
          <p:nvPr/>
        </p:nvSpPr>
        <p:spPr>
          <a:xfrm>
            <a:off x="20118550" y="10183181"/>
            <a:ext cx="673326" cy="673829"/>
          </a:xfrm>
          <a:custGeom>
            <a:avLst/>
            <a:gdLst>
              <a:gd name="connsiteX0" fmla="*/ 288991 w 577394"/>
              <a:gd name="connsiteY0" fmla="*/ 577827 h 577826"/>
              <a:gd name="connsiteX1" fmla="*/ 272107 w 577394"/>
              <a:gd name="connsiteY1" fmla="*/ 570788 h 577826"/>
              <a:gd name="connsiteX2" fmla="*/ 7107 w 577394"/>
              <a:gd name="connsiteY2" fmla="*/ 305193 h 577826"/>
              <a:gd name="connsiteX3" fmla="*/ 6098 w 577394"/>
              <a:gd name="connsiteY3" fmla="*/ 273355 h 577826"/>
              <a:gd name="connsiteX4" fmla="*/ 7107 w 577394"/>
              <a:gd name="connsiteY4" fmla="*/ 272345 h 577826"/>
              <a:gd name="connsiteX5" fmla="*/ 272105 w 577394"/>
              <a:gd name="connsiteY5" fmla="*/ 6750 h 577826"/>
              <a:gd name="connsiteX6" fmla="*/ 305405 w 577394"/>
              <a:gd name="connsiteY6" fmla="*/ 6750 h 577826"/>
              <a:gd name="connsiteX7" fmla="*/ 570873 w 577394"/>
              <a:gd name="connsiteY7" fmla="*/ 272345 h 577826"/>
              <a:gd name="connsiteX8" fmla="*/ 570873 w 577394"/>
              <a:gd name="connsiteY8" fmla="*/ 305193 h 577826"/>
              <a:gd name="connsiteX9" fmla="*/ 305405 w 577394"/>
              <a:gd name="connsiteY9" fmla="*/ 570788 h 577826"/>
              <a:gd name="connsiteX10" fmla="*/ 288989 w 577394"/>
              <a:gd name="connsiteY10" fmla="*/ 577827 h 577826"/>
              <a:gd name="connsiteX11" fmla="*/ 56823 w 577394"/>
              <a:gd name="connsiteY11" fmla="*/ 288769 h 577826"/>
              <a:gd name="connsiteX12" fmla="*/ 288991 w 577394"/>
              <a:gd name="connsiteY12" fmla="*/ 521047 h 577826"/>
              <a:gd name="connsiteX13" fmla="*/ 521157 w 577394"/>
              <a:gd name="connsiteY13" fmla="*/ 288769 h 577826"/>
              <a:gd name="connsiteX14" fmla="*/ 288991 w 577394"/>
              <a:gd name="connsiteY14" fmla="*/ 56490 h 57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7394" h="577826">
                <a:moveTo>
                  <a:pt x="288991" y="577827"/>
                </a:moveTo>
                <a:cubicBezTo>
                  <a:pt x="282653" y="577811"/>
                  <a:pt x="276579" y="575280"/>
                  <a:pt x="272107" y="570788"/>
                </a:cubicBezTo>
                <a:lnTo>
                  <a:pt x="7107" y="305193"/>
                </a:lnTo>
                <a:cubicBezTo>
                  <a:pt x="-1959" y="296680"/>
                  <a:pt x="-2412" y="282425"/>
                  <a:pt x="6098" y="273355"/>
                </a:cubicBezTo>
                <a:cubicBezTo>
                  <a:pt x="6424" y="273008"/>
                  <a:pt x="6760" y="272671"/>
                  <a:pt x="7107" y="272345"/>
                </a:cubicBezTo>
                <a:lnTo>
                  <a:pt x="272105" y="6750"/>
                </a:lnTo>
                <a:cubicBezTo>
                  <a:pt x="281383" y="-2250"/>
                  <a:pt x="296127" y="-2250"/>
                  <a:pt x="305405" y="6750"/>
                </a:cubicBezTo>
                <a:lnTo>
                  <a:pt x="570873" y="272345"/>
                </a:lnTo>
                <a:cubicBezTo>
                  <a:pt x="579569" y="281566"/>
                  <a:pt x="579569" y="295972"/>
                  <a:pt x="570873" y="305193"/>
                </a:cubicBezTo>
                <a:lnTo>
                  <a:pt x="305405" y="570788"/>
                </a:lnTo>
                <a:cubicBezTo>
                  <a:pt x="301106" y="575252"/>
                  <a:pt x="295186" y="577791"/>
                  <a:pt x="288989" y="577827"/>
                </a:cubicBezTo>
                <a:close/>
                <a:moveTo>
                  <a:pt x="56823" y="288769"/>
                </a:moveTo>
                <a:lnTo>
                  <a:pt x="288991" y="521047"/>
                </a:lnTo>
                <a:lnTo>
                  <a:pt x="521157" y="288769"/>
                </a:lnTo>
                <a:lnTo>
                  <a:pt x="288991" y="56490"/>
                </a:lnTo>
                <a:close/>
              </a:path>
            </a:pathLst>
          </a:custGeom>
          <a:solidFill>
            <a:srgbClr val="FFFFFF"/>
          </a:soli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41EC8452-FBED-973A-7226-24955B4AC55C}"/>
              </a:ext>
            </a:extLst>
          </p:cNvPr>
          <p:cNvGrpSpPr/>
          <p:nvPr/>
        </p:nvGrpSpPr>
        <p:grpSpPr>
          <a:xfrm>
            <a:off x="1535519" y="5027372"/>
            <a:ext cx="21503062" cy="11219678"/>
            <a:chOff x="1439674" y="1833213"/>
            <a:chExt cx="21503062" cy="11219678"/>
          </a:xfrm>
        </p:grpSpPr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CDDA0BB7-3596-EFB5-84B4-01BA7F36E1B4}"/>
                </a:ext>
              </a:extLst>
            </p:cNvPr>
            <p:cNvSpPr/>
            <p:nvPr/>
          </p:nvSpPr>
          <p:spPr>
            <a:xfrm>
              <a:off x="22013803" y="2074976"/>
              <a:ext cx="928933" cy="930346"/>
            </a:xfrm>
            <a:custGeom>
              <a:avLst/>
              <a:gdLst>
                <a:gd name="connsiteX0" fmla="*/ 398381 w 796584"/>
                <a:gd name="connsiteY0" fmla="*/ 797796 h 797796"/>
                <a:gd name="connsiteX1" fmla="*/ 381965 w 796584"/>
                <a:gd name="connsiteY1" fmla="*/ 791226 h 797796"/>
                <a:gd name="connsiteX2" fmla="*/ 6746 w 796584"/>
                <a:gd name="connsiteY2" fmla="*/ 415827 h 797796"/>
                <a:gd name="connsiteX3" fmla="*/ 6746 w 796584"/>
                <a:gd name="connsiteY3" fmla="*/ 382510 h 797796"/>
                <a:gd name="connsiteX4" fmla="*/ 381965 w 796584"/>
                <a:gd name="connsiteY4" fmla="*/ 7110 h 797796"/>
                <a:gd name="connsiteX5" fmla="*/ 413787 w 796584"/>
                <a:gd name="connsiteY5" fmla="*/ 6100 h 797796"/>
                <a:gd name="connsiteX6" fmla="*/ 414796 w 796584"/>
                <a:gd name="connsiteY6" fmla="*/ 7110 h 797796"/>
                <a:gd name="connsiteX7" fmla="*/ 790017 w 796584"/>
                <a:gd name="connsiteY7" fmla="*/ 382510 h 797796"/>
                <a:gd name="connsiteX8" fmla="*/ 796584 w 796584"/>
                <a:gd name="connsiteY8" fmla="*/ 399403 h 797796"/>
                <a:gd name="connsiteX9" fmla="*/ 790017 w 796584"/>
                <a:gd name="connsiteY9" fmla="*/ 415827 h 797796"/>
                <a:gd name="connsiteX10" fmla="*/ 414797 w 796584"/>
                <a:gd name="connsiteY10" fmla="*/ 791226 h 797796"/>
                <a:gd name="connsiteX11" fmla="*/ 398381 w 796584"/>
                <a:gd name="connsiteY11" fmla="*/ 797796 h 797796"/>
                <a:gd name="connsiteX12" fmla="*/ 55525 w 796584"/>
                <a:gd name="connsiteY12" fmla="*/ 398464 h 797796"/>
                <a:gd name="connsiteX13" fmla="*/ 398381 w 796584"/>
                <a:gd name="connsiteY13" fmla="*/ 741017 h 797796"/>
                <a:gd name="connsiteX14" fmla="*/ 741238 w 796584"/>
                <a:gd name="connsiteY14" fmla="*/ 398464 h 797796"/>
                <a:gd name="connsiteX15" fmla="*/ 398381 w 796584"/>
                <a:gd name="connsiteY15" fmla="*/ 55443 h 79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96584" h="797796">
                  <a:moveTo>
                    <a:pt x="398381" y="797796"/>
                  </a:moveTo>
                  <a:cubicBezTo>
                    <a:pt x="392262" y="797833"/>
                    <a:pt x="386371" y="795475"/>
                    <a:pt x="381965" y="791226"/>
                  </a:cubicBezTo>
                  <a:lnTo>
                    <a:pt x="6746" y="415827"/>
                  </a:lnTo>
                  <a:cubicBezTo>
                    <a:pt x="-2249" y="406544"/>
                    <a:pt x="-2249" y="391792"/>
                    <a:pt x="6746" y="382510"/>
                  </a:cubicBezTo>
                  <a:lnTo>
                    <a:pt x="381965" y="7110"/>
                  </a:lnTo>
                  <a:cubicBezTo>
                    <a:pt x="390475" y="-1960"/>
                    <a:pt x="404721" y="-2413"/>
                    <a:pt x="413787" y="6100"/>
                  </a:cubicBezTo>
                  <a:cubicBezTo>
                    <a:pt x="414133" y="6426"/>
                    <a:pt x="414471" y="6763"/>
                    <a:pt x="414796" y="7110"/>
                  </a:cubicBezTo>
                  <a:lnTo>
                    <a:pt x="790017" y="382510"/>
                  </a:lnTo>
                  <a:cubicBezTo>
                    <a:pt x="794292" y="387088"/>
                    <a:pt x="796644" y="393137"/>
                    <a:pt x="796584" y="399403"/>
                  </a:cubicBezTo>
                  <a:cubicBezTo>
                    <a:pt x="796621" y="405525"/>
                    <a:pt x="794264" y="411419"/>
                    <a:pt x="790017" y="415827"/>
                  </a:cubicBezTo>
                  <a:lnTo>
                    <a:pt x="414797" y="791226"/>
                  </a:lnTo>
                  <a:cubicBezTo>
                    <a:pt x="410392" y="795475"/>
                    <a:pt x="404500" y="797833"/>
                    <a:pt x="398381" y="797796"/>
                  </a:cubicBezTo>
                  <a:close/>
                  <a:moveTo>
                    <a:pt x="55525" y="398464"/>
                  </a:moveTo>
                  <a:lnTo>
                    <a:pt x="398381" y="741017"/>
                  </a:lnTo>
                  <a:lnTo>
                    <a:pt x="741238" y="398464"/>
                  </a:lnTo>
                  <a:lnTo>
                    <a:pt x="398381" y="55443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FA8A0CDE-8A96-2B19-1909-2F2F8909B261}"/>
                </a:ext>
              </a:extLst>
            </p:cNvPr>
            <p:cNvSpPr/>
            <p:nvPr/>
          </p:nvSpPr>
          <p:spPr>
            <a:xfrm>
              <a:off x="1439674" y="2270732"/>
              <a:ext cx="828630" cy="828692"/>
            </a:xfrm>
            <a:custGeom>
              <a:avLst/>
              <a:gdLst>
                <a:gd name="connsiteX0" fmla="*/ 355051 w 710571"/>
                <a:gd name="connsiteY0" fmla="*/ 710624 h 710624"/>
                <a:gd name="connsiteX1" fmla="*/ 338635 w 710571"/>
                <a:gd name="connsiteY1" fmla="*/ 703585 h 710624"/>
                <a:gd name="connsiteX2" fmla="*/ 7035 w 710571"/>
                <a:gd name="connsiteY2" fmla="*/ 370887 h 710624"/>
                <a:gd name="connsiteX3" fmla="*/ 0 w 710571"/>
                <a:gd name="connsiteY3" fmla="*/ 354464 h 710624"/>
                <a:gd name="connsiteX4" fmla="*/ 7035 w 710571"/>
                <a:gd name="connsiteY4" fmla="*/ 337571 h 710624"/>
                <a:gd name="connsiteX5" fmla="*/ 338635 w 710571"/>
                <a:gd name="connsiteY5" fmla="*/ 6749 h 710624"/>
                <a:gd name="connsiteX6" fmla="*/ 371936 w 710571"/>
                <a:gd name="connsiteY6" fmla="*/ 6749 h 710624"/>
                <a:gd name="connsiteX7" fmla="*/ 703536 w 710571"/>
                <a:gd name="connsiteY7" fmla="*/ 338509 h 710624"/>
                <a:gd name="connsiteX8" fmla="*/ 710572 w 710571"/>
                <a:gd name="connsiteY8" fmla="*/ 355402 h 710624"/>
                <a:gd name="connsiteX9" fmla="*/ 703536 w 710571"/>
                <a:gd name="connsiteY9" fmla="*/ 371826 h 710624"/>
                <a:gd name="connsiteX10" fmla="*/ 371936 w 710571"/>
                <a:gd name="connsiteY10" fmla="*/ 703585 h 710624"/>
                <a:gd name="connsiteX11" fmla="*/ 355051 w 710571"/>
                <a:gd name="connsiteY11" fmla="*/ 710624 h 710624"/>
                <a:gd name="connsiteX12" fmla="*/ 56752 w 710571"/>
                <a:gd name="connsiteY12" fmla="*/ 355402 h 710624"/>
                <a:gd name="connsiteX13" fmla="*/ 355051 w 710571"/>
                <a:gd name="connsiteY13" fmla="*/ 653845 h 710624"/>
                <a:gd name="connsiteX14" fmla="*/ 653820 w 710571"/>
                <a:gd name="connsiteY14" fmla="*/ 355402 h 710624"/>
                <a:gd name="connsiteX15" fmla="*/ 355051 w 710571"/>
                <a:gd name="connsiteY15" fmla="*/ 53674 h 71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0571" h="710624">
                  <a:moveTo>
                    <a:pt x="355051" y="710624"/>
                  </a:moveTo>
                  <a:cubicBezTo>
                    <a:pt x="348865" y="710536"/>
                    <a:pt x="342965" y="708006"/>
                    <a:pt x="338635" y="703585"/>
                  </a:cubicBezTo>
                  <a:lnTo>
                    <a:pt x="7035" y="370887"/>
                  </a:lnTo>
                  <a:cubicBezTo>
                    <a:pt x="2659" y="366527"/>
                    <a:pt x="138" y="360641"/>
                    <a:pt x="0" y="354464"/>
                  </a:cubicBezTo>
                  <a:cubicBezTo>
                    <a:pt x="114" y="348143"/>
                    <a:pt x="2629" y="342102"/>
                    <a:pt x="7035" y="337571"/>
                  </a:cubicBezTo>
                  <a:lnTo>
                    <a:pt x="338635" y="6749"/>
                  </a:lnTo>
                  <a:cubicBezTo>
                    <a:pt x="347913" y="-2250"/>
                    <a:pt x="362658" y="-2250"/>
                    <a:pt x="371936" y="6749"/>
                  </a:cubicBezTo>
                  <a:lnTo>
                    <a:pt x="703536" y="338509"/>
                  </a:lnTo>
                  <a:cubicBezTo>
                    <a:pt x="707942" y="343041"/>
                    <a:pt x="710458" y="349081"/>
                    <a:pt x="710572" y="355402"/>
                  </a:cubicBezTo>
                  <a:cubicBezTo>
                    <a:pt x="710434" y="361580"/>
                    <a:pt x="707913" y="367465"/>
                    <a:pt x="703536" y="371826"/>
                  </a:cubicBezTo>
                  <a:lnTo>
                    <a:pt x="371936" y="703585"/>
                  </a:lnTo>
                  <a:cubicBezTo>
                    <a:pt x="367462" y="708077"/>
                    <a:pt x="361389" y="710608"/>
                    <a:pt x="355051" y="710624"/>
                  </a:cubicBezTo>
                  <a:close/>
                  <a:moveTo>
                    <a:pt x="56752" y="355402"/>
                  </a:moveTo>
                  <a:lnTo>
                    <a:pt x="355051" y="653845"/>
                  </a:lnTo>
                  <a:lnTo>
                    <a:pt x="653820" y="355402"/>
                  </a:lnTo>
                  <a:lnTo>
                    <a:pt x="355051" y="53674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21824DB4-2757-A8A5-A341-F2611D6545C8}"/>
                </a:ext>
              </a:extLst>
            </p:cNvPr>
            <p:cNvSpPr/>
            <p:nvPr/>
          </p:nvSpPr>
          <p:spPr>
            <a:xfrm>
              <a:off x="15072163" y="12688782"/>
              <a:ext cx="363933" cy="364109"/>
            </a:xfrm>
            <a:custGeom>
              <a:avLst/>
              <a:gdLst>
                <a:gd name="connsiteX0" fmla="*/ 155717 w 312082"/>
                <a:gd name="connsiteY0" fmla="*/ 312232 h 312233"/>
                <a:gd name="connsiteX1" fmla="*/ 139301 w 312082"/>
                <a:gd name="connsiteY1" fmla="*/ 305193 h 312233"/>
                <a:gd name="connsiteX2" fmla="*/ 6568 w 312082"/>
                <a:gd name="connsiteY2" fmla="*/ 172865 h 312233"/>
                <a:gd name="connsiteX3" fmla="*/ 1 w 312082"/>
                <a:gd name="connsiteY3" fmla="*/ 155972 h 312233"/>
                <a:gd name="connsiteX4" fmla="*/ 6568 w 312082"/>
                <a:gd name="connsiteY4" fmla="*/ 139547 h 312233"/>
                <a:gd name="connsiteX5" fmla="*/ 139301 w 312082"/>
                <a:gd name="connsiteY5" fmla="*/ 6750 h 312233"/>
                <a:gd name="connsiteX6" fmla="*/ 172602 w 312082"/>
                <a:gd name="connsiteY6" fmla="*/ 6750 h 312233"/>
                <a:gd name="connsiteX7" fmla="*/ 305336 w 312082"/>
                <a:gd name="connsiteY7" fmla="*/ 139547 h 312233"/>
                <a:gd name="connsiteX8" fmla="*/ 305336 w 312082"/>
                <a:gd name="connsiteY8" fmla="*/ 172865 h 312233"/>
                <a:gd name="connsiteX9" fmla="*/ 172602 w 312082"/>
                <a:gd name="connsiteY9" fmla="*/ 305192 h 312233"/>
                <a:gd name="connsiteX10" fmla="*/ 155717 w 312082"/>
                <a:gd name="connsiteY10" fmla="*/ 312230 h 312233"/>
                <a:gd name="connsiteX11" fmla="*/ 56285 w 312082"/>
                <a:gd name="connsiteY11" fmla="*/ 155971 h 312233"/>
                <a:gd name="connsiteX12" fmla="*/ 155717 w 312082"/>
                <a:gd name="connsiteY12" fmla="*/ 255452 h 312233"/>
                <a:gd name="connsiteX13" fmla="*/ 255150 w 312082"/>
                <a:gd name="connsiteY13" fmla="*/ 155971 h 312233"/>
                <a:gd name="connsiteX14" fmla="*/ 155717 w 312082"/>
                <a:gd name="connsiteY14" fmla="*/ 56490 h 31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2082" h="312233">
                  <a:moveTo>
                    <a:pt x="155717" y="312232"/>
                  </a:moveTo>
                  <a:cubicBezTo>
                    <a:pt x="149498" y="312308"/>
                    <a:pt x="143537" y="309751"/>
                    <a:pt x="139301" y="305193"/>
                  </a:cubicBezTo>
                  <a:lnTo>
                    <a:pt x="6568" y="172865"/>
                  </a:lnTo>
                  <a:cubicBezTo>
                    <a:pt x="2293" y="168286"/>
                    <a:pt x="-59" y="162237"/>
                    <a:pt x="1" y="155972"/>
                  </a:cubicBezTo>
                  <a:cubicBezTo>
                    <a:pt x="-36" y="149850"/>
                    <a:pt x="2321" y="143955"/>
                    <a:pt x="6568" y="139547"/>
                  </a:cubicBezTo>
                  <a:lnTo>
                    <a:pt x="139301" y="6750"/>
                  </a:lnTo>
                  <a:cubicBezTo>
                    <a:pt x="148579" y="-2250"/>
                    <a:pt x="163324" y="-2250"/>
                    <a:pt x="172602" y="6750"/>
                  </a:cubicBezTo>
                  <a:lnTo>
                    <a:pt x="305336" y="139547"/>
                  </a:lnTo>
                  <a:cubicBezTo>
                    <a:pt x="314331" y="148830"/>
                    <a:pt x="314331" y="163582"/>
                    <a:pt x="305336" y="172865"/>
                  </a:cubicBezTo>
                  <a:lnTo>
                    <a:pt x="172602" y="305192"/>
                  </a:lnTo>
                  <a:cubicBezTo>
                    <a:pt x="168189" y="309774"/>
                    <a:pt x="162076" y="312323"/>
                    <a:pt x="155717" y="312230"/>
                  </a:cubicBezTo>
                  <a:close/>
                  <a:moveTo>
                    <a:pt x="56285" y="155971"/>
                  </a:moveTo>
                  <a:lnTo>
                    <a:pt x="155717" y="255452"/>
                  </a:lnTo>
                  <a:lnTo>
                    <a:pt x="255150" y="155971"/>
                  </a:lnTo>
                  <a:lnTo>
                    <a:pt x="155717" y="56490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8D949F4C-AB92-53E7-0CF3-397274BF9D87}"/>
                </a:ext>
              </a:extLst>
            </p:cNvPr>
            <p:cNvSpPr/>
            <p:nvPr/>
          </p:nvSpPr>
          <p:spPr>
            <a:xfrm>
              <a:off x="17999086" y="1833213"/>
              <a:ext cx="1203009" cy="216617"/>
            </a:xfrm>
            <a:custGeom>
              <a:avLst/>
              <a:gdLst>
                <a:gd name="connsiteX0" fmla="*/ 186501 w 1031611"/>
                <a:gd name="connsiteY0" fmla="*/ 183929 h 185755"/>
                <a:gd name="connsiteX1" fmla="*/ 171492 w 1031611"/>
                <a:gd name="connsiteY1" fmla="*/ 178298 h 185755"/>
                <a:gd name="connsiteX2" fmla="*/ 8272 w 1031611"/>
                <a:gd name="connsiteY2" fmla="*/ 41747 h 185755"/>
                <a:gd name="connsiteX3" fmla="*/ 5458 w 1031611"/>
                <a:gd name="connsiteY3" fmla="*/ 8430 h 185755"/>
                <a:gd name="connsiteX4" fmla="*/ 37800 w 1031611"/>
                <a:gd name="connsiteY4" fmla="*/ 5201 h 185755"/>
                <a:gd name="connsiteX5" fmla="*/ 38290 w 1031611"/>
                <a:gd name="connsiteY5" fmla="*/ 5615 h 185755"/>
                <a:gd name="connsiteX6" fmla="*/ 187440 w 1031611"/>
                <a:gd name="connsiteY6" fmla="*/ 129966 h 185755"/>
                <a:gd name="connsiteX7" fmla="*/ 336589 w 1031611"/>
                <a:gd name="connsiteY7" fmla="*/ 7491 h 185755"/>
                <a:gd name="connsiteX8" fmla="*/ 366607 w 1031611"/>
                <a:gd name="connsiteY8" fmla="*/ 7491 h 185755"/>
                <a:gd name="connsiteX9" fmla="*/ 515287 w 1031611"/>
                <a:gd name="connsiteY9" fmla="*/ 131843 h 185755"/>
                <a:gd name="connsiteX10" fmla="*/ 664906 w 1031611"/>
                <a:gd name="connsiteY10" fmla="*/ 7491 h 185755"/>
                <a:gd name="connsiteX11" fmla="*/ 694924 w 1031611"/>
                <a:gd name="connsiteY11" fmla="*/ 7491 h 185755"/>
                <a:gd name="connsiteX12" fmla="*/ 843604 w 1031611"/>
                <a:gd name="connsiteY12" fmla="*/ 131843 h 185755"/>
                <a:gd name="connsiteX13" fmla="*/ 993223 w 1031611"/>
                <a:gd name="connsiteY13" fmla="*/ 7491 h 185755"/>
                <a:gd name="connsiteX14" fmla="*/ 1026523 w 1031611"/>
                <a:gd name="connsiteY14" fmla="*/ 10307 h 185755"/>
                <a:gd name="connsiteX15" fmla="*/ 1023240 w 1031611"/>
                <a:gd name="connsiteY15" fmla="*/ 43623 h 185755"/>
                <a:gd name="connsiteX16" fmla="*/ 859083 w 1031611"/>
                <a:gd name="connsiteY16" fmla="*/ 180175 h 185755"/>
                <a:gd name="connsiteX17" fmla="*/ 829064 w 1031611"/>
                <a:gd name="connsiteY17" fmla="*/ 180175 h 185755"/>
                <a:gd name="connsiteX18" fmla="*/ 678508 w 1031611"/>
                <a:gd name="connsiteY18" fmla="*/ 54416 h 185755"/>
                <a:gd name="connsiteX19" fmla="*/ 529357 w 1031611"/>
                <a:gd name="connsiteY19" fmla="*/ 178768 h 185755"/>
                <a:gd name="connsiteX20" fmla="*/ 499339 w 1031611"/>
                <a:gd name="connsiteY20" fmla="*/ 178768 h 185755"/>
                <a:gd name="connsiteX21" fmla="*/ 350659 w 1031611"/>
                <a:gd name="connsiteY21" fmla="*/ 54416 h 185755"/>
                <a:gd name="connsiteX22" fmla="*/ 201510 w 1031611"/>
                <a:gd name="connsiteY22" fmla="*/ 178298 h 185755"/>
                <a:gd name="connsiteX23" fmla="*/ 186501 w 1031611"/>
                <a:gd name="connsiteY23" fmla="*/ 183929 h 18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31611" h="185755">
                  <a:moveTo>
                    <a:pt x="186501" y="183929"/>
                  </a:moveTo>
                  <a:cubicBezTo>
                    <a:pt x="180969" y="184003"/>
                    <a:pt x="175611" y="181993"/>
                    <a:pt x="171492" y="178298"/>
                  </a:cubicBezTo>
                  <a:lnTo>
                    <a:pt x="8272" y="41747"/>
                  </a:lnTo>
                  <a:cubicBezTo>
                    <a:pt x="-1550" y="33247"/>
                    <a:pt x="-2799" y="18459"/>
                    <a:pt x="5458" y="8430"/>
                  </a:cubicBezTo>
                  <a:cubicBezTo>
                    <a:pt x="13498" y="-1397"/>
                    <a:pt x="27978" y="-2842"/>
                    <a:pt x="37800" y="5201"/>
                  </a:cubicBezTo>
                  <a:cubicBezTo>
                    <a:pt x="37966" y="5336"/>
                    <a:pt x="38129" y="5474"/>
                    <a:pt x="38290" y="5615"/>
                  </a:cubicBezTo>
                  <a:lnTo>
                    <a:pt x="187440" y="129966"/>
                  </a:lnTo>
                  <a:lnTo>
                    <a:pt x="336589" y="7491"/>
                  </a:lnTo>
                  <a:cubicBezTo>
                    <a:pt x="345350" y="429"/>
                    <a:pt x="357846" y="429"/>
                    <a:pt x="366607" y="7491"/>
                  </a:cubicBezTo>
                  <a:lnTo>
                    <a:pt x="515287" y="131843"/>
                  </a:lnTo>
                  <a:lnTo>
                    <a:pt x="664906" y="7491"/>
                  </a:lnTo>
                  <a:cubicBezTo>
                    <a:pt x="673667" y="429"/>
                    <a:pt x="686163" y="429"/>
                    <a:pt x="694924" y="7491"/>
                  </a:cubicBezTo>
                  <a:lnTo>
                    <a:pt x="843604" y="131843"/>
                  </a:lnTo>
                  <a:lnTo>
                    <a:pt x="993223" y="7491"/>
                  </a:lnTo>
                  <a:cubicBezTo>
                    <a:pt x="1003247" y="-770"/>
                    <a:pt x="1018028" y="480"/>
                    <a:pt x="1026523" y="10307"/>
                  </a:cubicBezTo>
                  <a:cubicBezTo>
                    <a:pt x="1034417" y="20531"/>
                    <a:pt x="1032977" y="35139"/>
                    <a:pt x="1023240" y="43623"/>
                  </a:cubicBezTo>
                  <a:lnTo>
                    <a:pt x="859083" y="180175"/>
                  </a:lnTo>
                  <a:cubicBezTo>
                    <a:pt x="850459" y="187616"/>
                    <a:pt x="837690" y="187616"/>
                    <a:pt x="829064" y="180175"/>
                  </a:cubicBezTo>
                  <a:lnTo>
                    <a:pt x="678508" y="54416"/>
                  </a:lnTo>
                  <a:lnTo>
                    <a:pt x="529357" y="178768"/>
                  </a:lnTo>
                  <a:cubicBezTo>
                    <a:pt x="520733" y="186208"/>
                    <a:pt x="507964" y="186208"/>
                    <a:pt x="499339" y="178768"/>
                  </a:cubicBezTo>
                  <a:lnTo>
                    <a:pt x="350659" y="54416"/>
                  </a:lnTo>
                  <a:lnTo>
                    <a:pt x="201510" y="178298"/>
                  </a:lnTo>
                  <a:cubicBezTo>
                    <a:pt x="197345" y="181917"/>
                    <a:pt x="192017" y="183915"/>
                    <a:pt x="186501" y="183929"/>
                  </a:cubicBez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DF075B49-60BA-FBDF-BEE6-F11CFD3A6331}"/>
                </a:ext>
              </a:extLst>
            </p:cNvPr>
            <p:cNvSpPr/>
            <p:nvPr/>
          </p:nvSpPr>
          <p:spPr>
            <a:xfrm>
              <a:off x="2576421" y="7613568"/>
              <a:ext cx="1204651" cy="214275"/>
            </a:xfrm>
            <a:custGeom>
              <a:avLst/>
              <a:gdLst>
                <a:gd name="connsiteX0" fmla="*/ 1007294 w 1033019"/>
                <a:gd name="connsiteY0" fmla="*/ 183612 h 183746"/>
                <a:gd name="connsiteX1" fmla="*/ 992285 w 1033019"/>
                <a:gd name="connsiteY1" fmla="*/ 177981 h 183746"/>
                <a:gd name="connsiteX2" fmla="*/ 843605 w 1033019"/>
                <a:gd name="connsiteY2" fmla="*/ 54099 h 183746"/>
                <a:gd name="connsiteX3" fmla="*/ 694455 w 1033019"/>
                <a:gd name="connsiteY3" fmla="*/ 177981 h 183746"/>
                <a:gd name="connsiteX4" fmla="*/ 664437 w 1033019"/>
                <a:gd name="connsiteY4" fmla="*/ 177981 h 183746"/>
                <a:gd name="connsiteX5" fmla="*/ 515757 w 1033019"/>
                <a:gd name="connsiteY5" fmla="*/ 54099 h 183746"/>
                <a:gd name="connsiteX6" fmla="*/ 366607 w 1033019"/>
                <a:gd name="connsiteY6" fmla="*/ 177981 h 183746"/>
                <a:gd name="connsiteX7" fmla="*/ 336590 w 1033019"/>
                <a:gd name="connsiteY7" fmla="*/ 177981 h 183746"/>
                <a:gd name="connsiteX8" fmla="*/ 187440 w 1033019"/>
                <a:gd name="connsiteY8" fmla="*/ 54099 h 183746"/>
                <a:gd name="connsiteX9" fmla="*/ 38290 w 1033019"/>
                <a:gd name="connsiteY9" fmla="*/ 177981 h 183746"/>
                <a:gd name="connsiteX10" fmla="*/ 5872 w 1033019"/>
                <a:gd name="connsiteY10" fmla="*/ 175656 h 183746"/>
                <a:gd name="connsiteX11" fmla="*/ 5458 w 1033019"/>
                <a:gd name="connsiteY11" fmla="*/ 175165 h 183746"/>
                <a:gd name="connsiteX12" fmla="*/ 8272 w 1033019"/>
                <a:gd name="connsiteY12" fmla="*/ 141848 h 183746"/>
                <a:gd name="connsiteX13" fmla="*/ 172431 w 1033019"/>
                <a:gd name="connsiteY13" fmla="*/ 5297 h 183746"/>
                <a:gd name="connsiteX14" fmla="*/ 202449 w 1033019"/>
                <a:gd name="connsiteY14" fmla="*/ 5297 h 183746"/>
                <a:gd name="connsiteX15" fmla="*/ 353474 w 1033019"/>
                <a:gd name="connsiteY15" fmla="*/ 129649 h 183746"/>
                <a:gd name="connsiteX16" fmla="*/ 502624 w 1033019"/>
                <a:gd name="connsiteY16" fmla="*/ 5297 h 183746"/>
                <a:gd name="connsiteX17" fmla="*/ 532642 w 1033019"/>
                <a:gd name="connsiteY17" fmla="*/ 5297 h 183746"/>
                <a:gd name="connsiteX18" fmla="*/ 681791 w 1033019"/>
                <a:gd name="connsiteY18" fmla="*/ 129649 h 183746"/>
                <a:gd name="connsiteX19" fmla="*/ 830941 w 1033019"/>
                <a:gd name="connsiteY19" fmla="*/ 5297 h 183746"/>
                <a:gd name="connsiteX20" fmla="*/ 860959 w 1033019"/>
                <a:gd name="connsiteY20" fmla="*/ 5297 h 183746"/>
                <a:gd name="connsiteX21" fmla="*/ 1024648 w 1033019"/>
                <a:gd name="connsiteY21" fmla="*/ 141849 h 183746"/>
                <a:gd name="connsiteX22" fmla="*/ 1027931 w 1033019"/>
                <a:gd name="connsiteY22" fmla="*/ 175166 h 183746"/>
                <a:gd name="connsiteX23" fmla="*/ 1007294 w 1033019"/>
                <a:gd name="connsiteY23" fmla="*/ 183612 h 18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33019" h="183746">
                  <a:moveTo>
                    <a:pt x="1007294" y="183612"/>
                  </a:moveTo>
                  <a:cubicBezTo>
                    <a:pt x="1001793" y="183518"/>
                    <a:pt x="996492" y="181529"/>
                    <a:pt x="992285" y="177981"/>
                  </a:cubicBezTo>
                  <a:lnTo>
                    <a:pt x="843605" y="54099"/>
                  </a:lnTo>
                  <a:lnTo>
                    <a:pt x="694455" y="177981"/>
                  </a:lnTo>
                  <a:cubicBezTo>
                    <a:pt x="685831" y="185422"/>
                    <a:pt x="673061" y="185422"/>
                    <a:pt x="664437" y="177981"/>
                  </a:cubicBezTo>
                  <a:lnTo>
                    <a:pt x="515757" y="54099"/>
                  </a:lnTo>
                  <a:lnTo>
                    <a:pt x="366607" y="177981"/>
                  </a:lnTo>
                  <a:cubicBezTo>
                    <a:pt x="357983" y="185422"/>
                    <a:pt x="345213" y="185422"/>
                    <a:pt x="336590" y="177981"/>
                  </a:cubicBezTo>
                  <a:lnTo>
                    <a:pt x="187440" y="54099"/>
                  </a:lnTo>
                  <a:lnTo>
                    <a:pt x="38290" y="177981"/>
                  </a:lnTo>
                  <a:cubicBezTo>
                    <a:pt x="28697" y="186296"/>
                    <a:pt x="14182" y="185255"/>
                    <a:pt x="5872" y="175656"/>
                  </a:cubicBezTo>
                  <a:cubicBezTo>
                    <a:pt x="5732" y="175495"/>
                    <a:pt x="5594" y="175331"/>
                    <a:pt x="5458" y="175165"/>
                  </a:cubicBezTo>
                  <a:cubicBezTo>
                    <a:pt x="-2799" y="165137"/>
                    <a:pt x="-1550" y="150349"/>
                    <a:pt x="8272" y="141848"/>
                  </a:cubicBezTo>
                  <a:lnTo>
                    <a:pt x="172431" y="5297"/>
                  </a:lnTo>
                  <a:cubicBezTo>
                    <a:pt x="181192" y="-1766"/>
                    <a:pt x="193688" y="-1766"/>
                    <a:pt x="202449" y="5297"/>
                  </a:cubicBezTo>
                  <a:lnTo>
                    <a:pt x="353474" y="129649"/>
                  </a:lnTo>
                  <a:lnTo>
                    <a:pt x="502624" y="5297"/>
                  </a:lnTo>
                  <a:cubicBezTo>
                    <a:pt x="511385" y="-1766"/>
                    <a:pt x="523881" y="-1766"/>
                    <a:pt x="532642" y="5297"/>
                  </a:cubicBezTo>
                  <a:lnTo>
                    <a:pt x="681791" y="129649"/>
                  </a:lnTo>
                  <a:lnTo>
                    <a:pt x="830941" y="5297"/>
                  </a:lnTo>
                  <a:cubicBezTo>
                    <a:pt x="839702" y="-1766"/>
                    <a:pt x="852198" y="-1766"/>
                    <a:pt x="860959" y="5297"/>
                  </a:cubicBezTo>
                  <a:lnTo>
                    <a:pt x="1024648" y="141849"/>
                  </a:lnTo>
                  <a:cubicBezTo>
                    <a:pt x="1034385" y="150334"/>
                    <a:pt x="1035825" y="164942"/>
                    <a:pt x="1027931" y="175166"/>
                  </a:cubicBezTo>
                  <a:cubicBezTo>
                    <a:pt x="1022915" y="181282"/>
                    <a:pt x="1015156" y="184458"/>
                    <a:pt x="1007294" y="183612"/>
                  </a:cubicBez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FC4272D-E8A2-A387-CE2A-10120409E633}"/>
              </a:ext>
            </a:extLst>
          </p:cNvPr>
          <p:cNvSpPr/>
          <p:nvPr/>
        </p:nvSpPr>
        <p:spPr>
          <a:xfrm>
            <a:off x="7161654" y="3078789"/>
            <a:ext cx="10060692" cy="72082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4A454BF9-98A5-CBAD-30E4-9654129B669D}"/>
              </a:ext>
            </a:extLst>
          </p:cNvPr>
          <p:cNvSpPr txBox="1">
            <a:spLocks/>
          </p:cNvSpPr>
          <p:nvPr/>
        </p:nvSpPr>
        <p:spPr>
          <a:xfrm>
            <a:off x="8179644" y="4293655"/>
            <a:ext cx="8023123" cy="4778478"/>
          </a:xfrm>
          <a:prstGeom prst="rect">
            <a:avLst/>
          </a:prstGeom>
        </p:spPr>
        <p:txBody>
          <a:bodyPr anchor="ctr"/>
          <a:lstStyle>
            <a:lvl1pPr indent="0" algn="ctr" defTabSz="1828709">
              <a:lnSpc>
                <a:spcPct val="90000"/>
              </a:lnSpc>
              <a:spcBef>
                <a:spcPts val="2000"/>
              </a:spcBef>
              <a:buFontTx/>
              <a:buNone/>
              <a:defRPr sz="10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Детектор номеров на</a:t>
            </a:r>
            <a:r>
              <a:rPr lang="en-US" dirty="0"/>
              <a:t> </a:t>
            </a:r>
            <a:r>
              <a:rPr lang="en-US" dirty="0" err="1"/>
              <a:t>PyQt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4878E-6 -3.51852E-6 L -1.2909 2.26748 " pathEditMode="relative" rAng="0" ptsTypes="AA">
                                      <p:cBhvr>
                                        <p:cTn id="21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548" y="11336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repeatCount="indefinite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6.75825E-7 2.03704E-6 L 6.75825E-7 0.03044 " pathEditMode="relative" rAng="0" ptsTypes="AA">
                                      <p:cBhvr>
                                        <p:cTn id="23" dur="3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repeatCount="indefinite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80481E-6 -3.88889E-6 L -1.80481E-6 0.03044 " pathEditMode="relative" rAng="0" ptsTypes="AA">
                                      <p:cBhvr>
                                        <p:cTn id="25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9" grpId="0" animBg="1"/>
      <p:bldP spid="2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324A97D-F21E-0E3E-C052-46F05B13AAE3}"/>
              </a:ext>
            </a:extLst>
          </p:cNvPr>
          <p:cNvSpPr/>
          <p:nvPr/>
        </p:nvSpPr>
        <p:spPr>
          <a:xfrm flipH="1">
            <a:off x="0" y="0"/>
            <a:ext cx="24382413" cy="13716000"/>
          </a:xfrm>
          <a:prstGeom prst="rect">
            <a:avLst/>
          </a:prstGeom>
          <a:gradFill>
            <a:gsLst>
              <a:gs pos="91000">
                <a:schemeClr val="tx1"/>
              </a:gs>
              <a:gs pos="0">
                <a:srgbClr val="3B3A3A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14">
            <a:extLst>
              <a:ext uri="{FF2B5EF4-FFF2-40B4-BE49-F238E27FC236}">
                <a16:creationId xmlns:a16="http://schemas.microsoft.com/office/drawing/2014/main" id="{0AE79B4C-5459-6696-C51C-11D9A240734E}"/>
              </a:ext>
            </a:extLst>
          </p:cNvPr>
          <p:cNvSpPr/>
          <p:nvPr/>
        </p:nvSpPr>
        <p:spPr>
          <a:xfrm rot="17743800">
            <a:off x="-1988871" y="10088285"/>
            <a:ext cx="27014354" cy="21036868"/>
          </a:xfrm>
          <a:custGeom>
            <a:avLst/>
            <a:gdLst>
              <a:gd name="connsiteX0" fmla="*/ 7994460 w 15113078"/>
              <a:gd name="connsiteY0" fmla="*/ 3341675 h 11768996"/>
              <a:gd name="connsiteX1" fmla="*/ 3339861 w 15113078"/>
              <a:gd name="connsiteY1" fmla="*/ 6947752 h 11768996"/>
              <a:gd name="connsiteX2" fmla="*/ 373 w 15113078"/>
              <a:gd name="connsiteY2" fmla="*/ 9562463 h 11768996"/>
              <a:gd name="connsiteX3" fmla="*/ 6015063 w 15113078"/>
              <a:gd name="connsiteY3" fmla="*/ 11273822 h 11768996"/>
              <a:gd name="connsiteX4" fmla="*/ 9272547 w 15113078"/>
              <a:gd name="connsiteY4" fmla="*/ 11209035 h 11768996"/>
              <a:gd name="connsiteX5" fmla="*/ 11681850 w 15113078"/>
              <a:gd name="connsiteY5" fmla="*/ 11736805 h 11768996"/>
              <a:gd name="connsiteX6" fmla="*/ 15092020 w 15113078"/>
              <a:gd name="connsiteY6" fmla="*/ 9879064 h 11768996"/>
              <a:gd name="connsiteX7" fmla="*/ 13608313 w 15113078"/>
              <a:gd name="connsiteY7" fmla="*/ 5722909 h 11768996"/>
              <a:gd name="connsiteX8" fmla="*/ 13870234 w 15113078"/>
              <a:gd name="connsiteY8" fmla="*/ 1597312 h 11768996"/>
              <a:gd name="connsiteX9" fmla="*/ 7994460 w 15113078"/>
              <a:gd name="connsiteY9" fmla="*/ 3341675 h 1176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13078" h="11768996">
                <a:moveTo>
                  <a:pt x="7994460" y="3341675"/>
                </a:moveTo>
                <a:cubicBezTo>
                  <a:pt x="6881604" y="5862567"/>
                  <a:pt x="5267548" y="6710607"/>
                  <a:pt x="3339861" y="6947752"/>
                </a:cubicBezTo>
                <a:cubicBezTo>
                  <a:pt x="852533" y="7252435"/>
                  <a:pt x="-20740" y="8404240"/>
                  <a:pt x="373" y="9562463"/>
                </a:cubicBezTo>
                <a:cubicBezTo>
                  <a:pt x="50860" y="12204373"/>
                  <a:pt x="3320584" y="11673241"/>
                  <a:pt x="6015063" y="11273822"/>
                </a:cubicBezTo>
                <a:cubicBezTo>
                  <a:pt x="6700156" y="11172362"/>
                  <a:pt x="8621724" y="11036982"/>
                  <a:pt x="9272547" y="11209035"/>
                </a:cubicBezTo>
                <a:cubicBezTo>
                  <a:pt x="10032913" y="11409814"/>
                  <a:pt x="10876199" y="11663461"/>
                  <a:pt x="11681850" y="11736805"/>
                </a:cubicBezTo>
                <a:cubicBezTo>
                  <a:pt x="13260411" y="11880131"/>
                  <a:pt x="14859473" y="11593479"/>
                  <a:pt x="15092020" y="9879064"/>
                </a:cubicBezTo>
                <a:cubicBezTo>
                  <a:pt x="15267348" y="8587600"/>
                  <a:pt x="14310542" y="7652771"/>
                  <a:pt x="13608313" y="5722909"/>
                </a:cubicBezTo>
                <a:cubicBezTo>
                  <a:pt x="12910062" y="3805270"/>
                  <a:pt x="14160917" y="3136924"/>
                  <a:pt x="13870234" y="1597312"/>
                </a:cubicBezTo>
                <a:cubicBezTo>
                  <a:pt x="13369035" y="-1061100"/>
                  <a:pt x="9623815" y="-348441"/>
                  <a:pt x="7994460" y="3341675"/>
                </a:cubicBezTo>
                <a:close/>
              </a:path>
            </a:pathLst>
          </a:custGeom>
          <a:gradFill>
            <a:gsLst>
              <a:gs pos="100000">
                <a:srgbClr val="3B3A3A"/>
              </a:gs>
              <a:gs pos="19000">
                <a:schemeClr val="tx1"/>
              </a:gs>
            </a:gsLst>
            <a:lin ang="3600000" scaled="0"/>
          </a:gradFill>
          <a:ln w="3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5" name="Рисунок 11">
            <a:extLst>
              <a:ext uri="{FF2B5EF4-FFF2-40B4-BE49-F238E27FC236}">
                <a16:creationId xmlns:a16="http://schemas.microsoft.com/office/drawing/2014/main" id="{F0B0D1FB-B370-B780-5B2C-1CD884AD9DF2}"/>
              </a:ext>
            </a:extLst>
          </p:cNvPr>
          <p:cNvSpPr/>
          <p:nvPr/>
        </p:nvSpPr>
        <p:spPr>
          <a:xfrm>
            <a:off x="-4268963" y="-3857291"/>
            <a:ext cx="17234377" cy="21368625"/>
          </a:xfrm>
          <a:custGeom>
            <a:avLst/>
            <a:gdLst>
              <a:gd name="connsiteX0" fmla="*/ 245335 w 13736104"/>
              <a:gd name="connsiteY0" fmla="*/ 13333428 h 17031172"/>
              <a:gd name="connsiteX1" fmla="*/ 4618820 w 13736104"/>
              <a:gd name="connsiteY1" fmla="*/ 9629678 h 17031172"/>
              <a:gd name="connsiteX2" fmla="*/ 5201609 w 13736104"/>
              <a:gd name="connsiteY2" fmla="*/ 5501470 h 17031172"/>
              <a:gd name="connsiteX3" fmla="*/ 7293926 w 13736104"/>
              <a:gd name="connsiteY3" fmla="*/ 515358 h 17031172"/>
              <a:gd name="connsiteX4" fmla="*/ 13391852 w 13736104"/>
              <a:gd name="connsiteY4" fmla="*/ 3089070 h 17031172"/>
              <a:gd name="connsiteX5" fmla="*/ 11192719 w 13736104"/>
              <a:gd name="connsiteY5" fmla="*/ 11937247 h 17031172"/>
              <a:gd name="connsiteX6" fmla="*/ 3678837 w 13736104"/>
              <a:gd name="connsiteY6" fmla="*/ 16878432 h 17031172"/>
              <a:gd name="connsiteX7" fmla="*/ 245335 w 13736104"/>
              <a:gd name="connsiteY7" fmla="*/ 13333428 h 1703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36104" h="17031172">
                <a:moveTo>
                  <a:pt x="245335" y="13333428"/>
                </a:moveTo>
                <a:cubicBezTo>
                  <a:pt x="1096020" y="11182463"/>
                  <a:pt x="3525876" y="10829033"/>
                  <a:pt x="4618820" y="9629678"/>
                </a:cubicBezTo>
                <a:cubicBezTo>
                  <a:pt x="5663910" y="8482954"/>
                  <a:pt x="5315689" y="7087630"/>
                  <a:pt x="5201609" y="5501470"/>
                </a:cubicBezTo>
                <a:cubicBezTo>
                  <a:pt x="5084966" y="3888354"/>
                  <a:pt x="5655792" y="1440011"/>
                  <a:pt x="7293926" y="515358"/>
                </a:cubicBezTo>
                <a:cubicBezTo>
                  <a:pt x="9271735" y="-600987"/>
                  <a:pt x="12407006" y="25861"/>
                  <a:pt x="13391852" y="3089070"/>
                </a:cubicBezTo>
                <a:cubicBezTo>
                  <a:pt x="14311754" y="5949463"/>
                  <a:pt x="13323917" y="9122210"/>
                  <a:pt x="11192719" y="11937247"/>
                </a:cubicBezTo>
                <a:cubicBezTo>
                  <a:pt x="8928215" y="14932423"/>
                  <a:pt x="5819435" y="16308065"/>
                  <a:pt x="3678837" y="16878432"/>
                </a:cubicBezTo>
                <a:cubicBezTo>
                  <a:pt x="896060" y="17619952"/>
                  <a:pt x="-626286" y="15536165"/>
                  <a:pt x="245335" y="13333428"/>
                </a:cubicBezTo>
                <a:close/>
              </a:path>
            </a:pathLst>
          </a:custGeom>
          <a:gradFill>
            <a:gsLst>
              <a:gs pos="98000">
                <a:srgbClr val="3B3B3B"/>
              </a:gs>
              <a:gs pos="22000">
                <a:schemeClr val="tx1"/>
              </a:gs>
            </a:gsLst>
            <a:lin ang="13200000" scaled="0"/>
          </a:gradFill>
          <a:ln w="426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53FF6569-E464-C9F0-41E0-9254010D6F98}"/>
              </a:ext>
            </a:extLst>
          </p:cNvPr>
          <p:cNvGrpSpPr/>
          <p:nvPr/>
        </p:nvGrpSpPr>
        <p:grpSpPr>
          <a:xfrm>
            <a:off x="19640874" y="-23115850"/>
            <a:ext cx="15904675" cy="22873254"/>
            <a:chOff x="3435783" y="-3931286"/>
            <a:chExt cx="13670919" cy="19660786"/>
          </a:xfrm>
        </p:grpSpPr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CF9A845A-6562-D698-EC65-B05B3D53CFEA}"/>
                </a:ext>
              </a:extLst>
            </p:cNvPr>
            <p:cNvSpPr/>
            <p:nvPr/>
          </p:nvSpPr>
          <p:spPr>
            <a:xfrm>
              <a:off x="7080741" y="5698871"/>
              <a:ext cx="10025961" cy="10030629"/>
            </a:xfrm>
            <a:custGeom>
              <a:avLst/>
              <a:gdLst>
                <a:gd name="connsiteX0" fmla="*/ 9920016 w 10025961"/>
                <a:gd name="connsiteY0" fmla="*/ 105842 h 10030629"/>
                <a:gd name="connsiteX1" fmla="*/ 9409275 w 10025961"/>
                <a:gd name="connsiteY1" fmla="*/ 105816 h 10030629"/>
                <a:gd name="connsiteX2" fmla="*/ 9409249 w 10025961"/>
                <a:gd name="connsiteY2" fmla="*/ 105842 h 10030629"/>
                <a:gd name="connsiteX3" fmla="*/ 105686 w 10025961"/>
                <a:gd name="connsiteY3" fmla="*/ 9414348 h 10030629"/>
                <a:gd name="connsiteX4" fmla="*/ 105686 w 10025961"/>
                <a:gd name="connsiteY4" fmla="*/ 9924892 h 10030629"/>
                <a:gd name="connsiteX5" fmla="*/ 615985 w 10025961"/>
                <a:gd name="connsiteY5" fmla="*/ 9924892 h 10030629"/>
                <a:gd name="connsiteX6" fmla="*/ 9920016 w 10025961"/>
                <a:gd name="connsiteY6" fmla="*/ 616386 h 10030629"/>
                <a:gd name="connsiteX7" fmla="*/ 9920900 w 10025961"/>
                <a:gd name="connsiteY7" fmla="*/ 106727 h 10030629"/>
                <a:gd name="connsiteX8" fmla="*/ 9920016 w 10025961"/>
                <a:gd name="connsiteY8" fmla="*/ 105842 h 10030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5961" h="10030629">
                  <a:moveTo>
                    <a:pt x="9920016" y="105842"/>
                  </a:moveTo>
                  <a:cubicBezTo>
                    <a:pt x="9778985" y="-35270"/>
                    <a:pt x="9550319" y="-35282"/>
                    <a:pt x="9409275" y="105816"/>
                  </a:cubicBezTo>
                  <a:cubicBezTo>
                    <a:pt x="9409267" y="105825"/>
                    <a:pt x="9409258" y="105833"/>
                    <a:pt x="9409249" y="105842"/>
                  </a:cubicBezTo>
                  <a:lnTo>
                    <a:pt x="105686" y="9414348"/>
                  </a:lnTo>
                  <a:cubicBezTo>
                    <a:pt x="-35229" y="9555331"/>
                    <a:pt x="-35229" y="9783910"/>
                    <a:pt x="105686" y="9924892"/>
                  </a:cubicBezTo>
                  <a:cubicBezTo>
                    <a:pt x="246601" y="10065875"/>
                    <a:pt x="475069" y="10065875"/>
                    <a:pt x="615985" y="9924892"/>
                  </a:cubicBezTo>
                  <a:lnTo>
                    <a:pt x="9920016" y="616386"/>
                  </a:lnTo>
                  <a:cubicBezTo>
                    <a:pt x="10060931" y="475892"/>
                    <a:pt x="10061327" y="247709"/>
                    <a:pt x="9920900" y="106727"/>
                  </a:cubicBezTo>
                  <a:cubicBezTo>
                    <a:pt x="9920606" y="106431"/>
                    <a:pt x="9920311" y="106136"/>
                    <a:pt x="9920016" y="105842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25E671C4-0A97-8D88-0467-E0A4A59DC45F}"/>
                </a:ext>
              </a:extLst>
            </p:cNvPr>
            <p:cNvSpPr/>
            <p:nvPr/>
          </p:nvSpPr>
          <p:spPr>
            <a:xfrm>
              <a:off x="3435783" y="3367889"/>
              <a:ext cx="6296036" cy="6299069"/>
            </a:xfrm>
            <a:custGeom>
              <a:avLst/>
              <a:gdLst>
                <a:gd name="connsiteX0" fmla="*/ 6282398 w 6296036"/>
                <a:gd name="connsiteY0" fmla="*/ 14119 h 6299069"/>
                <a:gd name="connsiteX1" fmla="*/ 6216072 w 6296036"/>
                <a:gd name="connsiteY1" fmla="*/ 13374 h 6299069"/>
                <a:gd name="connsiteX2" fmla="*/ 6215328 w 6296036"/>
                <a:gd name="connsiteY2" fmla="*/ 14119 h 6299069"/>
                <a:gd name="connsiteX3" fmla="*/ 13891 w 6296036"/>
                <a:gd name="connsiteY3" fmla="*/ 6218070 h 6299069"/>
                <a:gd name="connsiteX4" fmla="*/ 13891 w 6296036"/>
                <a:gd name="connsiteY4" fmla="*/ 6285172 h 6299069"/>
                <a:gd name="connsiteX5" fmla="*/ 80961 w 6296036"/>
                <a:gd name="connsiteY5" fmla="*/ 6285172 h 6299069"/>
                <a:gd name="connsiteX6" fmla="*/ 6282398 w 6296036"/>
                <a:gd name="connsiteY6" fmla="*/ 80283 h 6299069"/>
                <a:gd name="connsiteX7" fmla="*/ 6282398 w 6296036"/>
                <a:gd name="connsiteY7" fmla="*/ 14119 h 629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96036" h="6299069">
                  <a:moveTo>
                    <a:pt x="6282398" y="14119"/>
                  </a:moveTo>
                  <a:cubicBezTo>
                    <a:pt x="6264289" y="-4411"/>
                    <a:pt x="6234594" y="-4745"/>
                    <a:pt x="6216072" y="13374"/>
                  </a:cubicBezTo>
                  <a:cubicBezTo>
                    <a:pt x="6215822" y="13619"/>
                    <a:pt x="6215573" y="13867"/>
                    <a:pt x="6215328" y="14119"/>
                  </a:cubicBezTo>
                  <a:lnTo>
                    <a:pt x="13891" y="6218070"/>
                  </a:lnTo>
                  <a:cubicBezTo>
                    <a:pt x="-4630" y="6236600"/>
                    <a:pt x="-4630" y="6266642"/>
                    <a:pt x="13891" y="6285172"/>
                  </a:cubicBezTo>
                  <a:cubicBezTo>
                    <a:pt x="32413" y="6303702"/>
                    <a:pt x="62441" y="6303702"/>
                    <a:pt x="80961" y="6285172"/>
                  </a:cubicBezTo>
                  <a:lnTo>
                    <a:pt x="6282398" y="80283"/>
                  </a:lnTo>
                  <a:cubicBezTo>
                    <a:pt x="6300583" y="61980"/>
                    <a:pt x="6300583" y="32421"/>
                    <a:pt x="6282398" y="14119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DA661E15-C992-F8E6-5EE6-658C25D74499}"/>
                </a:ext>
              </a:extLst>
            </p:cNvPr>
            <p:cNvSpPr/>
            <p:nvPr/>
          </p:nvSpPr>
          <p:spPr>
            <a:xfrm>
              <a:off x="3983849" y="-3931286"/>
              <a:ext cx="6298119" cy="6301618"/>
            </a:xfrm>
            <a:custGeom>
              <a:avLst/>
              <a:gdLst>
                <a:gd name="connsiteX0" fmla="*/ 6283766 w 6298119"/>
                <a:gd name="connsiteY0" fmla="*/ 14360 h 6301618"/>
                <a:gd name="connsiteX1" fmla="*/ 6217448 w 6298119"/>
                <a:gd name="connsiteY1" fmla="*/ 13139 h 6301618"/>
                <a:gd name="connsiteX2" fmla="*/ 6216227 w 6298119"/>
                <a:gd name="connsiteY2" fmla="*/ 14360 h 6301618"/>
                <a:gd name="connsiteX3" fmla="*/ 14321 w 6298119"/>
                <a:gd name="connsiteY3" fmla="*/ 6219250 h 6301618"/>
                <a:gd name="connsiteX4" fmla="*/ 13852 w 6298119"/>
                <a:gd name="connsiteY4" fmla="*/ 6287291 h 6301618"/>
                <a:gd name="connsiteX5" fmla="*/ 81860 w 6298119"/>
                <a:gd name="connsiteY5" fmla="*/ 6287760 h 6301618"/>
                <a:gd name="connsiteX6" fmla="*/ 6283766 w 6298119"/>
                <a:gd name="connsiteY6" fmla="*/ 81932 h 6301618"/>
                <a:gd name="connsiteX7" fmla="*/ 6284987 w 6298119"/>
                <a:gd name="connsiteY7" fmla="*/ 15582 h 6301618"/>
                <a:gd name="connsiteX8" fmla="*/ 6283766 w 6298119"/>
                <a:gd name="connsiteY8" fmla="*/ 14360 h 6301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98119" h="6301618">
                  <a:moveTo>
                    <a:pt x="6283766" y="14360"/>
                  </a:moveTo>
                  <a:cubicBezTo>
                    <a:pt x="6265790" y="-4299"/>
                    <a:pt x="6236098" y="-4846"/>
                    <a:pt x="6217448" y="13139"/>
                  </a:cubicBezTo>
                  <a:cubicBezTo>
                    <a:pt x="6217033" y="13539"/>
                    <a:pt x="6216626" y="13946"/>
                    <a:pt x="6216227" y="14360"/>
                  </a:cubicBezTo>
                  <a:lnTo>
                    <a:pt x="14321" y="6219250"/>
                  </a:lnTo>
                  <a:cubicBezTo>
                    <a:pt x="-4589" y="6237909"/>
                    <a:pt x="-4799" y="6268372"/>
                    <a:pt x="13852" y="6287291"/>
                  </a:cubicBezTo>
                  <a:cubicBezTo>
                    <a:pt x="32502" y="6306209"/>
                    <a:pt x="62951" y="6306419"/>
                    <a:pt x="81860" y="6287760"/>
                  </a:cubicBezTo>
                  <a:lnTo>
                    <a:pt x="6283766" y="81932"/>
                  </a:lnTo>
                  <a:cubicBezTo>
                    <a:pt x="6302417" y="63947"/>
                    <a:pt x="6302963" y="34241"/>
                    <a:pt x="6284987" y="15582"/>
                  </a:cubicBezTo>
                  <a:cubicBezTo>
                    <a:pt x="6284588" y="15167"/>
                    <a:pt x="6284181" y="14760"/>
                    <a:pt x="6283766" y="14360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9CDB8839-3730-6F25-9B7C-60435240CE68}"/>
              </a:ext>
            </a:extLst>
          </p:cNvPr>
          <p:cNvSpPr/>
          <p:nvPr/>
        </p:nvSpPr>
        <p:spPr>
          <a:xfrm>
            <a:off x="1167284" y="1649968"/>
            <a:ext cx="570133" cy="572468"/>
          </a:xfrm>
          <a:custGeom>
            <a:avLst/>
            <a:gdLst>
              <a:gd name="connsiteX0" fmla="*/ 244541 w 488904"/>
              <a:gd name="connsiteY0" fmla="*/ 490906 h 490906"/>
              <a:gd name="connsiteX1" fmla="*/ 244541 w 488904"/>
              <a:gd name="connsiteY1" fmla="*/ 490906 h 490906"/>
              <a:gd name="connsiteX2" fmla="*/ 228126 w 488904"/>
              <a:gd name="connsiteY2" fmla="*/ 484337 h 490906"/>
              <a:gd name="connsiteX3" fmla="*/ 6746 w 488904"/>
              <a:gd name="connsiteY3" fmla="*/ 261443 h 490906"/>
              <a:gd name="connsiteX4" fmla="*/ 6746 w 488904"/>
              <a:gd name="connsiteY4" fmla="*/ 228126 h 490906"/>
              <a:gd name="connsiteX5" fmla="*/ 228126 w 488904"/>
              <a:gd name="connsiteY5" fmla="*/ 7110 h 490906"/>
              <a:gd name="connsiteX6" fmla="*/ 259948 w 488904"/>
              <a:gd name="connsiteY6" fmla="*/ 6100 h 490906"/>
              <a:gd name="connsiteX7" fmla="*/ 260957 w 488904"/>
              <a:gd name="connsiteY7" fmla="*/ 7110 h 490906"/>
              <a:gd name="connsiteX8" fmla="*/ 482337 w 488904"/>
              <a:gd name="connsiteY8" fmla="*/ 228126 h 490906"/>
              <a:gd name="connsiteX9" fmla="*/ 488903 w 488904"/>
              <a:gd name="connsiteY9" fmla="*/ 245019 h 490906"/>
              <a:gd name="connsiteX10" fmla="*/ 482337 w 488904"/>
              <a:gd name="connsiteY10" fmla="*/ 261443 h 490906"/>
              <a:gd name="connsiteX11" fmla="*/ 260957 w 488904"/>
              <a:gd name="connsiteY11" fmla="*/ 482929 h 490906"/>
              <a:gd name="connsiteX12" fmla="*/ 244541 w 488904"/>
              <a:gd name="connsiteY12" fmla="*/ 490906 h 490906"/>
              <a:gd name="connsiteX13" fmla="*/ 56932 w 488904"/>
              <a:gd name="connsiteY13" fmla="*/ 246427 h 490906"/>
              <a:gd name="connsiteX14" fmla="*/ 244541 w 488904"/>
              <a:gd name="connsiteY14" fmla="*/ 434127 h 490906"/>
              <a:gd name="connsiteX15" fmla="*/ 432151 w 488904"/>
              <a:gd name="connsiteY15" fmla="*/ 246427 h 490906"/>
              <a:gd name="connsiteX16" fmla="*/ 244541 w 488904"/>
              <a:gd name="connsiteY16" fmla="*/ 58727 h 490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904" h="490906">
                <a:moveTo>
                  <a:pt x="244541" y="490906"/>
                </a:moveTo>
                <a:lnTo>
                  <a:pt x="244541" y="490906"/>
                </a:lnTo>
                <a:cubicBezTo>
                  <a:pt x="238422" y="490943"/>
                  <a:pt x="232531" y="488586"/>
                  <a:pt x="228126" y="484337"/>
                </a:cubicBezTo>
                <a:lnTo>
                  <a:pt x="6746" y="261443"/>
                </a:lnTo>
                <a:cubicBezTo>
                  <a:pt x="-2249" y="252161"/>
                  <a:pt x="-2249" y="237409"/>
                  <a:pt x="6746" y="228126"/>
                </a:cubicBezTo>
                <a:lnTo>
                  <a:pt x="228126" y="7110"/>
                </a:lnTo>
                <a:cubicBezTo>
                  <a:pt x="236634" y="-1961"/>
                  <a:pt x="250882" y="-2412"/>
                  <a:pt x="259948" y="6100"/>
                </a:cubicBezTo>
                <a:cubicBezTo>
                  <a:pt x="260295" y="6426"/>
                  <a:pt x="260632" y="6763"/>
                  <a:pt x="260957" y="7110"/>
                </a:cubicBezTo>
                <a:lnTo>
                  <a:pt x="482337" y="228126"/>
                </a:lnTo>
                <a:cubicBezTo>
                  <a:pt x="486612" y="232705"/>
                  <a:pt x="488963" y="238753"/>
                  <a:pt x="488903" y="245019"/>
                </a:cubicBezTo>
                <a:cubicBezTo>
                  <a:pt x="488940" y="251141"/>
                  <a:pt x="486583" y="257035"/>
                  <a:pt x="482337" y="261443"/>
                </a:cubicBezTo>
                <a:lnTo>
                  <a:pt x="260957" y="482929"/>
                </a:lnTo>
                <a:cubicBezTo>
                  <a:pt x="256786" y="487696"/>
                  <a:pt x="250865" y="490574"/>
                  <a:pt x="244541" y="490906"/>
                </a:cubicBezTo>
                <a:close/>
                <a:moveTo>
                  <a:pt x="56932" y="246427"/>
                </a:moveTo>
                <a:lnTo>
                  <a:pt x="244541" y="434127"/>
                </a:lnTo>
                <a:lnTo>
                  <a:pt x="432151" y="246427"/>
                </a:lnTo>
                <a:lnTo>
                  <a:pt x="244541" y="58727"/>
                </a:lnTo>
                <a:close/>
              </a:path>
            </a:pathLst>
          </a:custGeom>
          <a:solidFill>
            <a:srgbClr val="FFFFFF"/>
          </a:soli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CF7BE2F8-37C1-2120-DD6F-1B877B3A5F35}"/>
              </a:ext>
            </a:extLst>
          </p:cNvPr>
          <p:cNvSpPr/>
          <p:nvPr/>
        </p:nvSpPr>
        <p:spPr>
          <a:xfrm>
            <a:off x="12400945" y="11303366"/>
            <a:ext cx="673326" cy="673829"/>
          </a:xfrm>
          <a:custGeom>
            <a:avLst/>
            <a:gdLst>
              <a:gd name="connsiteX0" fmla="*/ 288991 w 577394"/>
              <a:gd name="connsiteY0" fmla="*/ 577827 h 577826"/>
              <a:gd name="connsiteX1" fmla="*/ 272107 w 577394"/>
              <a:gd name="connsiteY1" fmla="*/ 570788 h 577826"/>
              <a:gd name="connsiteX2" fmla="*/ 7107 w 577394"/>
              <a:gd name="connsiteY2" fmla="*/ 305193 h 577826"/>
              <a:gd name="connsiteX3" fmla="*/ 6098 w 577394"/>
              <a:gd name="connsiteY3" fmla="*/ 273355 h 577826"/>
              <a:gd name="connsiteX4" fmla="*/ 7107 w 577394"/>
              <a:gd name="connsiteY4" fmla="*/ 272345 h 577826"/>
              <a:gd name="connsiteX5" fmla="*/ 272105 w 577394"/>
              <a:gd name="connsiteY5" fmla="*/ 6750 h 577826"/>
              <a:gd name="connsiteX6" fmla="*/ 305405 w 577394"/>
              <a:gd name="connsiteY6" fmla="*/ 6750 h 577826"/>
              <a:gd name="connsiteX7" fmla="*/ 570873 w 577394"/>
              <a:gd name="connsiteY7" fmla="*/ 272345 h 577826"/>
              <a:gd name="connsiteX8" fmla="*/ 570873 w 577394"/>
              <a:gd name="connsiteY8" fmla="*/ 305193 h 577826"/>
              <a:gd name="connsiteX9" fmla="*/ 305405 w 577394"/>
              <a:gd name="connsiteY9" fmla="*/ 570788 h 577826"/>
              <a:gd name="connsiteX10" fmla="*/ 288989 w 577394"/>
              <a:gd name="connsiteY10" fmla="*/ 577827 h 577826"/>
              <a:gd name="connsiteX11" fmla="*/ 56823 w 577394"/>
              <a:gd name="connsiteY11" fmla="*/ 288769 h 577826"/>
              <a:gd name="connsiteX12" fmla="*/ 288991 w 577394"/>
              <a:gd name="connsiteY12" fmla="*/ 521047 h 577826"/>
              <a:gd name="connsiteX13" fmla="*/ 521157 w 577394"/>
              <a:gd name="connsiteY13" fmla="*/ 288769 h 577826"/>
              <a:gd name="connsiteX14" fmla="*/ 288991 w 577394"/>
              <a:gd name="connsiteY14" fmla="*/ 56490 h 57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7394" h="577826">
                <a:moveTo>
                  <a:pt x="288991" y="577827"/>
                </a:moveTo>
                <a:cubicBezTo>
                  <a:pt x="282653" y="577811"/>
                  <a:pt x="276579" y="575280"/>
                  <a:pt x="272107" y="570788"/>
                </a:cubicBezTo>
                <a:lnTo>
                  <a:pt x="7107" y="305193"/>
                </a:lnTo>
                <a:cubicBezTo>
                  <a:pt x="-1959" y="296680"/>
                  <a:pt x="-2412" y="282425"/>
                  <a:pt x="6098" y="273355"/>
                </a:cubicBezTo>
                <a:cubicBezTo>
                  <a:pt x="6424" y="273008"/>
                  <a:pt x="6760" y="272671"/>
                  <a:pt x="7107" y="272345"/>
                </a:cubicBezTo>
                <a:lnTo>
                  <a:pt x="272105" y="6750"/>
                </a:lnTo>
                <a:cubicBezTo>
                  <a:pt x="281383" y="-2250"/>
                  <a:pt x="296127" y="-2250"/>
                  <a:pt x="305405" y="6750"/>
                </a:cubicBezTo>
                <a:lnTo>
                  <a:pt x="570873" y="272345"/>
                </a:lnTo>
                <a:cubicBezTo>
                  <a:pt x="579569" y="281566"/>
                  <a:pt x="579569" y="295972"/>
                  <a:pt x="570873" y="305193"/>
                </a:cubicBezTo>
                <a:lnTo>
                  <a:pt x="305405" y="570788"/>
                </a:lnTo>
                <a:cubicBezTo>
                  <a:pt x="301106" y="575252"/>
                  <a:pt x="295186" y="577791"/>
                  <a:pt x="288989" y="577827"/>
                </a:cubicBezTo>
                <a:close/>
                <a:moveTo>
                  <a:pt x="56823" y="288769"/>
                </a:moveTo>
                <a:lnTo>
                  <a:pt x="288991" y="521047"/>
                </a:lnTo>
                <a:lnTo>
                  <a:pt x="521157" y="288769"/>
                </a:lnTo>
                <a:lnTo>
                  <a:pt x="288991" y="56490"/>
                </a:lnTo>
                <a:close/>
              </a:path>
            </a:pathLst>
          </a:custGeom>
          <a:solidFill>
            <a:srgbClr val="FFFFFF"/>
          </a:soli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EC43AA0-DDB8-449C-99EB-28EA33E6E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2201" y="1209440"/>
            <a:ext cx="9379889" cy="1120493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8250FF9-B3D8-42BD-BBBC-08AE6F8DD845}"/>
              </a:ext>
            </a:extLst>
          </p:cNvPr>
          <p:cNvSpPr/>
          <p:nvPr/>
        </p:nvSpPr>
        <p:spPr>
          <a:xfrm>
            <a:off x="1880410" y="2967830"/>
            <a:ext cx="10738855" cy="77803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">
            <a:extLst>
              <a:ext uri="{FF2B5EF4-FFF2-40B4-BE49-F238E27FC236}">
                <a16:creationId xmlns:a16="http://schemas.microsoft.com/office/drawing/2014/main" id="{3E764EAA-48E6-47CE-A2D0-D81D94B5CE68}"/>
              </a:ext>
            </a:extLst>
          </p:cNvPr>
          <p:cNvSpPr txBox="1">
            <a:spLocks/>
          </p:cNvSpPr>
          <p:nvPr/>
        </p:nvSpPr>
        <p:spPr>
          <a:xfrm>
            <a:off x="3557022" y="6664231"/>
            <a:ext cx="7578367" cy="138499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pPr marL="514350" indent="-514350" algn="l">
              <a:buAutoNum type="arabicPeriod"/>
            </a:pPr>
            <a:r>
              <a:rPr lang="ru-RU" dirty="0"/>
              <a:t>Использовал машинное обучение, </a:t>
            </a:r>
            <a:r>
              <a:rPr lang="ru-RU" dirty="0" err="1"/>
              <a:t>т.е</a:t>
            </a:r>
            <a:r>
              <a:rPr lang="ru-RU" dirty="0"/>
              <a:t> в ручную до обучил систему.</a:t>
            </a:r>
          </a:p>
          <a:p>
            <a:pPr marL="514350" indent="-514350" algn="l">
              <a:buAutoNum type="arabicPeriod"/>
            </a:pPr>
            <a:r>
              <a:rPr lang="ru-RU" dirty="0"/>
              <a:t>Комбинировал различные методы</a:t>
            </a: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554B9174-BCCD-4560-BF09-9F0784045DB0}"/>
              </a:ext>
            </a:extLst>
          </p:cNvPr>
          <p:cNvSpPr txBox="1">
            <a:spLocks/>
          </p:cNvSpPr>
          <p:nvPr/>
        </p:nvSpPr>
        <p:spPr>
          <a:xfrm>
            <a:off x="2771517" y="4730389"/>
            <a:ext cx="8922638" cy="123110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0" b="1" i="0" cap="none" spc="-30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КАК Я ЭТО РЕШИЛ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81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04089E-7 4.62963E-6 L -1.29091 2.26747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548" y="11336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9.17377E-7 2.03704E-6 L 9.17377E-7 0.03044 " pathEditMode="relative" rAng="0" ptsTypes="AA">
                                      <p:cBhvr>
                                        <p:cTn id="14" dur="3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54307E-7 -1.11111E-6 L 1.54307E-7 0.03044 " pathEditMode="relative" rAng="0" ptsTypes="AA">
                                      <p:cBhvr>
                                        <p:cTn id="16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9" grpId="0" animBg="1"/>
      <p:bldP spid="20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904E967-554B-5583-2B71-22C9B41A8A65}"/>
              </a:ext>
            </a:extLst>
          </p:cNvPr>
          <p:cNvSpPr/>
          <p:nvPr/>
        </p:nvSpPr>
        <p:spPr>
          <a:xfrm flipH="1">
            <a:off x="-151760" y="0"/>
            <a:ext cx="24534172" cy="13716000"/>
          </a:xfrm>
          <a:prstGeom prst="rect">
            <a:avLst/>
          </a:prstGeom>
          <a:gradFill>
            <a:gsLst>
              <a:gs pos="91000">
                <a:schemeClr val="tx1"/>
              </a:gs>
              <a:gs pos="0">
                <a:srgbClr val="3B3A3A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14">
            <a:extLst>
              <a:ext uri="{FF2B5EF4-FFF2-40B4-BE49-F238E27FC236}">
                <a16:creationId xmlns:a16="http://schemas.microsoft.com/office/drawing/2014/main" id="{117E98E6-0878-C2B2-83A1-E597689E0AFD}"/>
              </a:ext>
            </a:extLst>
          </p:cNvPr>
          <p:cNvSpPr/>
          <p:nvPr/>
        </p:nvSpPr>
        <p:spPr>
          <a:xfrm>
            <a:off x="2834551" y="1892642"/>
            <a:ext cx="27014354" cy="21036868"/>
          </a:xfrm>
          <a:custGeom>
            <a:avLst/>
            <a:gdLst>
              <a:gd name="connsiteX0" fmla="*/ 7994460 w 15113078"/>
              <a:gd name="connsiteY0" fmla="*/ 3341675 h 11768996"/>
              <a:gd name="connsiteX1" fmla="*/ 3339861 w 15113078"/>
              <a:gd name="connsiteY1" fmla="*/ 6947752 h 11768996"/>
              <a:gd name="connsiteX2" fmla="*/ 373 w 15113078"/>
              <a:gd name="connsiteY2" fmla="*/ 9562463 h 11768996"/>
              <a:gd name="connsiteX3" fmla="*/ 6015063 w 15113078"/>
              <a:gd name="connsiteY3" fmla="*/ 11273822 h 11768996"/>
              <a:gd name="connsiteX4" fmla="*/ 9272547 w 15113078"/>
              <a:gd name="connsiteY4" fmla="*/ 11209035 h 11768996"/>
              <a:gd name="connsiteX5" fmla="*/ 11681850 w 15113078"/>
              <a:gd name="connsiteY5" fmla="*/ 11736805 h 11768996"/>
              <a:gd name="connsiteX6" fmla="*/ 15092020 w 15113078"/>
              <a:gd name="connsiteY6" fmla="*/ 9879064 h 11768996"/>
              <a:gd name="connsiteX7" fmla="*/ 13608313 w 15113078"/>
              <a:gd name="connsiteY7" fmla="*/ 5722909 h 11768996"/>
              <a:gd name="connsiteX8" fmla="*/ 13870234 w 15113078"/>
              <a:gd name="connsiteY8" fmla="*/ 1597312 h 11768996"/>
              <a:gd name="connsiteX9" fmla="*/ 7994460 w 15113078"/>
              <a:gd name="connsiteY9" fmla="*/ 3341675 h 1176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13078" h="11768996">
                <a:moveTo>
                  <a:pt x="7994460" y="3341675"/>
                </a:moveTo>
                <a:cubicBezTo>
                  <a:pt x="6881604" y="5862567"/>
                  <a:pt x="5267548" y="6710607"/>
                  <a:pt x="3339861" y="6947752"/>
                </a:cubicBezTo>
                <a:cubicBezTo>
                  <a:pt x="852533" y="7252435"/>
                  <a:pt x="-20740" y="8404240"/>
                  <a:pt x="373" y="9562463"/>
                </a:cubicBezTo>
                <a:cubicBezTo>
                  <a:pt x="50860" y="12204373"/>
                  <a:pt x="3320584" y="11673241"/>
                  <a:pt x="6015063" y="11273822"/>
                </a:cubicBezTo>
                <a:cubicBezTo>
                  <a:pt x="6700156" y="11172362"/>
                  <a:pt x="8621724" y="11036982"/>
                  <a:pt x="9272547" y="11209035"/>
                </a:cubicBezTo>
                <a:cubicBezTo>
                  <a:pt x="10032913" y="11409814"/>
                  <a:pt x="10876199" y="11663461"/>
                  <a:pt x="11681850" y="11736805"/>
                </a:cubicBezTo>
                <a:cubicBezTo>
                  <a:pt x="13260411" y="11880131"/>
                  <a:pt x="14859473" y="11593479"/>
                  <a:pt x="15092020" y="9879064"/>
                </a:cubicBezTo>
                <a:cubicBezTo>
                  <a:pt x="15267348" y="8587600"/>
                  <a:pt x="14310542" y="7652771"/>
                  <a:pt x="13608313" y="5722909"/>
                </a:cubicBezTo>
                <a:cubicBezTo>
                  <a:pt x="12910062" y="3805270"/>
                  <a:pt x="14160917" y="3136924"/>
                  <a:pt x="13870234" y="1597312"/>
                </a:cubicBezTo>
                <a:cubicBezTo>
                  <a:pt x="13369035" y="-1061100"/>
                  <a:pt x="9623815" y="-348441"/>
                  <a:pt x="7994460" y="3341675"/>
                </a:cubicBezTo>
                <a:close/>
              </a:path>
            </a:pathLst>
          </a:custGeom>
          <a:gradFill>
            <a:gsLst>
              <a:gs pos="100000">
                <a:srgbClr val="3B3A3A"/>
              </a:gs>
              <a:gs pos="19000">
                <a:schemeClr val="tx1"/>
              </a:gs>
            </a:gsLst>
            <a:lin ang="3600000" scaled="0"/>
          </a:gradFill>
          <a:ln w="3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5" name="Рисунок 11">
            <a:extLst>
              <a:ext uri="{FF2B5EF4-FFF2-40B4-BE49-F238E27FC236}">
                <a16:creationId xmlns:a16="http://schemas.microsoft.com/office/drawing/2014/main" id="{C1D5536B-E596-EABF-EF93-FB31A203AAF0}"/>
              </a:ext>
            </a:extLst>
          </p:cNvPr>
          <p:cNvSpPr/>
          <p:nvPr/>
        </p:nvSpPr>
        <p:spPr>
          <a:xfrm>
            <a:off x="-278356" y="-12184275"/>
            <a:ext cx="19792730" cy="24540685"/>
          </a:xfrm>
          <a:custGeom>
            <a:avLst/>
            <a:gdLst>
              <a:gd name="connsiteX0" fmla="*/ 245335 w 13736104"/>
              <a:gd name="connsiteY0" fmla="*/ 13333428 h 17031172"/>
              <a:gd name="connsiteX1" fmla="*/ 4618820 w 13736104"/>
              <a:gd name="connsiteY1" fmla="*/ 9629678 h 17031172"/>
              <a:gd name="connsiteX2" fmla="*/ 5201609 w 13736104"/>
              <a:gd name="connsiteY2" fmla="*/ 5501470 h 17031172"/>
              <a:gd name="connsiteX3" fmla="*/ 7293926 w 13736104"/>
              <a:gd name="connsiteY3" fmla="*/ 515358 h 17031172"/>
              <a:gd name="connsiteX4" fmla="*/ 13391852 w 13736104"/>
              <a:gd name="connsiteY4" fmla="*/ 3089070 h 17031172"/>
              <a:gd name="connsiteX5" fmla="*/ 11192719 w 13736104"/>
              <a:gd name="connsiteY5" fmla="*/ 11937247 h 17031172"/>
              <a:gd name="connsiteX6" fmla="*/ 3678837 w 13736104"/>
              <a:gd name="connsiteY6" fmla="*/ 16878432 h 17031172"/>
              <a:gd name="connsiteX7" fmla="*/ 245335 w 13736104"/>
              <a:gd name="connsiteY7" fmla="*/ 13333428 h 1703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36104" h="17031172">
                <a:moveTo>
                  <a:pt x="245335" y="13333428"/>
                </a:moveTo>
                <a:cubicBezTo>
                  <a:pt x="1096020" y="11182463"/>
                  <a:pt x="3525876" y="10829033"/>
                  <a:pt x="4618820" y="9629678"/>
                </a:cubicBezTo>
                <a:cubicBezTo>
                  <a:pt x="5663910" y="8482954"/>
                  <a:pt x="5315689" y="7087630"/>
                  <a:pt x="5201609" y="5501470"/>
                </a:cubicBezTo>
                <a:cubicBezTo>
                  <a:pt x="5084966" y="3888354"/>
                  <a:pt x="5655792" y="1440011"/>
                  <a:pt x="7293926" y="515358"/>
                </a:cubicBezTo>
                <a:cubicBezTo>
                  <a:pt x="9271735" y="-600987"/>
                  <a:pt x="12407006" y="25861"/>
                  <a:pt x="13391852" y="3089070"/>
                </a:cubicBezTo>
                <a:cubicBezTo>
                  <a:pt x="14311754" y="5949463"/>
                  <a:pt x="13323917" y="9122210"/>
                  <a:pt x="11192719" y="11937247"/>
                </a:cubicBezTo>
                <a:cubicBezTo>
                  <a:pt x="8928215" y="14932423"/>
                  <a:pt x="5819435" y="16308065"/>
                  <a:pt x="3678837" y="16878432"/>
                </a:cubicBezTo>
                <a:cubicBezTo>
                  <a:pt x="896060" y="17619952"/>
                  <a:pt x="-626286" y="15536165"/>
                  <a:pt x="245335" y="13333428"/>
                </a:cubicBezTo>
                <a:close/>
              </a:path>
            </a:pathLst>
          </a:custGeom>
          <a:gradFill>
            <a:gsLst>
              <a:gs pos="98000">
                <a:srgbClr val="3B3B3B"/>
              </a:gs>
              <a:gs pos="22000">
                <a:schemeClr val="tx1"/>
              </a:gs>
            </a:gsLst>
            <a:lin ang="13200000" scaled="0"/>
          </a:gradFill>
          <a:ln w="426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4BB13316-090B-003A-2EF4-C0BC4A125911}"/>
              </a:ext>
            </a:extLst>
          </p:cNvPr>
          <p:cNvGrpSpPr/>
          <p:nvPr/>
        </p:nvGrpSpPr>
        <p:grpSpPr>
          <a:xfrm>
            <a:off x="13808903" y="-19358251"/>
            <a:ext cx="26613512" cy="20366035"/>
            <a:chOff x="703430" y="-3931286"/>
            <a:chExt cx="22875738" cy="17505697"/>
          </a:xfrm>
        </p:grpSpPr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15DE4A45-A73B-51C8-F1F2-0275E8FB268E}"/>
                </a:ext>
              </a:extLst>
            </p:cNvPr>
            <p:cNvSpPr/>
            <p:nvPr/>
          </p:nvSpPr>
          <p:spPr>
            <a:xfrm>
              <a:off x="13553207" y="3543782"/>
              <a:ext cx="10025961" cy="10030629"/>
            </a:xfrm>
            <a:custGeom>
              <a:avLst/>
              <a:gdLst>
                <a:gd name="connsiteX0" fmla="*/ 9920016 w 10025961"/>
                <a:gd name="connsiteY0" fmla="*/ 105842 h 10030629"/>
                <a:gd name="connsiteX1" fmla="*/ 9409275 w 10025961"/>
                <a:gd name="connsiteY1" fmla="*/ 105816 h 10030629"/>
                <a:gd name="connsiteX2" fmla="*/ 9409249 w 10025961"/>
                <a:gd name="connsiteY2" fmla="*/ 105842 h 10030629"/>
                <a:gd name="connsiteX3" fmla="*/ 105686 w 10025961"/>
                <a:gd name="connsiteY3" fmla="*/ 9414348 h 10030629"/>
                <a:gd name="connsiteX4" fmla="*/ 105686 w 10025961"/>
                <a:gd name="connsiteY4" fmla="*/ 9924892 h 10030629"/>
                <a:gd name="connsiteX5" fmla="*/ 615985 w 10025961"/>
                <a:gd name="connsiteY5" fmla="*/ 9924892 h 10030629"/>
                <a:gd name="connsiteX6" fmla="*/ 9920016 w 10025961"/>
                <a:gd name="connsiteY6" fmla="*/ 616386 h 10030629"/>
                <a:gd name="connsiteX7" fmla="*/ 9920900 w 10025961"/>
                <a:gd name="connsiteY7" fmla="*/ 106727 h 10030629"/>
                <a:gd name="connsiteX8" fmla="*/ 9920016 w 10025961"/>
                <a:gd name="connsiteY8" fmla="*/ 105842 h 10030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5961" h="10030629">
                  <a:moveTo>
                    <a:pt x="9920016" y="105842"/>
                  </a:moveTo>
                  <a:cubicBezTo>
                    <a:pt x="9778985" y="-35270"/>
                    <a:pt x="9550319" y="-35282"/>
                    <a:pt x="9409275" y="105816"/>
                  </a:cubicBezTo>
                  <a:cubicBezTo>
                    <a:pt x="9409267" y="105825"/>
                    <a:pt x="9409258" y="105833"/>
                    <a:pt x="9409249" y="105842"/>
                  </a:cubicBezTo>
                  <a:lnTo>
                    <a:pt x="105686" y="9414348"/>
                  </a:lnTo>
                  <a:cubicBezTo>
                    <a:pt x="-35229" y="9555331"/>
                    <a:pt x="-35229" y="9783910"/>
                    <a:pt x="105686" y="9924892"/>
                  </a:cubicBezTo>
                  <a:cubicBezTo>
                    <a:pt x="246601" y="10065875"/>
                    <a:pt x="475069" y="10065875"/>
                    <a:pt x="615985" y="9924892"/>
                  </a:cubicBezTo>
                  <a:lnTo>
                    <a:pt x="9920016" y="616386"/>
                  </a:lnTo>
                  <a:cubicBezTo>
                    <a:pt x="10060931" y="475892"/>
                    <a:pt x="10061327" y="247709"/>
                    <a:pt x="9920900" y="106727"/>
                  </a:cubicBezTo>
                  <a:cubicBezTo>
                    <a:pt x="9920606" y="106431"/>
                    <a:pt x="9920311" y="106136"/>
                    <a:pt x="9920016" y="105842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78EC29FD-F0A2-5287-A62D-FD7D7A6A54CE}"/>
                </a:ext>
              </a:extLst>
            </p:cNvPr>
            <p:cNvSpPr/>
            <p:nvPr/>
          </p:nvSpPr>
          <p:spPr>
            <a:xfrm>
              <a:off x="703430" y="-263605"/>
              <a:ext cx="12626217" cy="12632740"/>
            </a:xfrm>
            <a:custGeom>
              <a:avLst/>
              <a:gdLst>
                <a:gd name="connsiteX0" fmla="*/ 12597021 w 12626217"/>
                <a:gd name="connsiteY0" fmla="*/ 28721 h 12632740"/>
                <a:gd name="connsiteX1" fmla="*/ 12464383 w 12626217"/>
                <a:gd name="connsiteY1" fmla="*/ 26278 h 12632740"/>
                <a:gd name="connsiteX2" fmla="*/ 12461941 w 12626217"/>
                <a:gd name="connsiteY2" fmla="*/ 28721 h 12632740"/>
                <a:gd name="connsiteX3" fmla="*/ 27645 w 12626217"/>
                <a:gd name="connsiteY3" fmla="*/ 12470408 h 12632740"/>
                <a:gd name="connsiteX4" fmla="*/ 28114 w 12626217"/>
                <a:gd name="connsiteY4" fmla="*/ 12605083 h 12632740"/>
                <a:gd name="connsiteX5" fmla="*/ 162724 w 12626217"/>
                <a:gd name="connsiteY5" fmla="*/ 12604613 h 12632740"/>
                <a:gd name="connsiteX6" fmla="*/ 12597021 w 12626217"/>
                <a:gd name="connsiteY6" fmla="*/ 164803 h 12632740"/>
                <a:gd name="connsiteX7" fmla="*/ 12600421 w 12626217"/>
                <a:gd name="connsiteY7" fmla="*/ 32123 h 12632740"/>
                <a:gd name="connsiteX8" fmla="*/ 12597021 w 12626217"/>
                <a:gd name="connsiteY8" fmla="*/ 28721 h 1263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26217" h="12632740">
                  <a:moveTo>
                    <a:pt x="12597021" y="28721"/>
                  </a:moveTo>
                  <a:cubicBezTo>
                    <a:pt x="12561068" y="-8598"/>
                    <a:pt x="12501684" y="-9692"/>
                    <a:pt x="12464383" y="26278"/>
                  </a:cubicBezTo>
                  <a:cubicBezTo>
                    <a:pt x="12463555" y="27077"/>
                    <a:pt x="12462740" y="27892"/>
                    <a:pt x="12461941" y="28721"/>
                  </a:cubicBezTo>
                  <a:lnTo>
                    <a:pt x="27645" y="12470408"/>
                  </a:lnTo>
                  <a:cubicBezTo>
                    <a:pt x="-9397" y="12507727"/>
                    <a:pt x="-9187" y="12568023"/>
                    <a:pt x="28114" y="12605083"/>
                  </a:cubicBezTo>
                  <a:cubicBezTo>
                    <a:pt x="65415" y="12642143"/>
                    <a:pt x="125682" y="12641932"/>
                    <a:pt x="162724" y="12604613"/>
                  </a:cubicBezTo>
                  <a:lnTo>
                    <a:pt x="12597021" y="164803"/>
                  </a:lnTo>
                  <a:cubicBezTo>
                    <a:pt x="12634581" y="129104"/>
                    <a:pt x="12636104" y="69701"/>
                    <a:pt x="12600421" y="32123"/>
                  </a:cubicBezTo>
                  <a:cubicBezTo>
                    <a:pt x="12599318" y="30960"/>
                    <a:pt x="12598183" y="29825"/>
                    <a:pt x="12597021" y="28721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CAB282A2-235B-E14F-F7A4-336BD59622DE}"/>
                </a:ext>
              </a:extLst>
            </p:cNvPr>
            <p:cNvSpPr/>
            <p:nvPr/>
          </p:nvSpPr>
          <p:spPr>
            <a:xfrm>
              <a:off x="14249845" y="-909802"/>
              <a:ext cx="6296036" cy="6299069"/>
            </a:xfrm>
            <a:custGeom>
              <a:avLst/>
              <a:gdLst>
                <a:gd name="connsiteX0" fmla="*/ 6282398 w 6296036"/>
                <a:gd name="connsiteY0" fmla="*/ 14119 h 6299069"/>
                <a:gd name="connsiteX1" fmla="*/ 6216072 w 6296036"/>
                <a:gd name="connsiteY1" fmla="*/ 13374 h 6299069"/>
                <a:gd name="connsiteX2" fmla="*/ 6215328 w 6296036"/>
                <a:gd name="connsiteY2" fmla="*/ 14119 h 6299069"/>
                <a:gd name="connsiteX3" fmla="*/ 13891 w 6296036"/>
                <a:gd name="connsiteY3" fmla="*/ 6218070 h 6299069"/>
                <a:gd name="connsiteX4" fmla="*/ 13891 w 6296036"/>
                <a:gd name="connsiteY4" fmla="*/ 6285172 h 6299069"/>
                <a:gd name="connsiteX5" fmla="*/ 80961 w 6296036"/>
                <a:gd name="connsiteY5" fmla="*/ 6285172 h 6299069"/>
                <a:gd name="connsiteX6" fmla="*/ 6282398 w 6296036"/>
                <a:gd name="connsiteY6" fmla="*/ 80283 h 6299069"/>
                <a:gd name="connsiteX7" fmla="*/ 6282398 w 6296036"/>
                <a:gd name="connsiteY7" fmla="*/ 14119 h 629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96036" h="6299069">
                  <a:moveTo>
                    <a:pt x="6282398" y="14119"/>
                  </a:moveTo>
                  <a:cubicBezTo>
                    <a:pt x="6264289" y="-4411"/>
                    <a:pt x="6234594" y="-4745"/>
                    <a:pt x="6216072" y="13374"/>
                  </a:cubicBezTo>
                  <a:cubicBezTo>
                    <a:pt x="6215822" y="13619"/>
                    <a:pt x="6215573" y="13867"/>
                    <a:pt x="6215328" y="14119"/>
                  </a:cubicBezTo>
                  <a:lnTo>
                    <a:pt x="13891" y="6218070"/>
                  </a:lnTo>
                  <a:cubicBezTo>
                    <a:pt x="-4630" y="6236600"/>
                    <a:pt x="-4630" y="6266642"/>
                    <a:pt x="13891" y="6285172"/>
                  </a:cubicBezTo>
                  <a:cubicBezTo>
                    <a:pt x="32413" y="6303702"/>
                    <a:pt x="62441" y="6303702"/>
                    <a:pt x="80961" y="6285172"/>
                  </a:cubicBezTo>
                  <a:lnTo>
                    <a:pt x="6282398" y="80283"/>
                  </a:lnTo>
                  <a:cubicBezTo>
                    <a:pt x="6300583" y="61980"/>
                    <a:pt x="6300583" y="32421"/>
                    <a:pt x="6282398" y="14119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04E108E4-C0E0-0DA5-8195-D5011D463B0B}"/>
                </a:ext>
              </a:extLst>
            </p:cNvPr>
            <p:cNvSpPr/>
            <p:nvPr/>
          </p:nvSpPr>
          <p:spPr>
            <a:xfrm>
              <a:off x="3983849" y="-3931286"/>
              <a:ext cx="6298119" cy="6301618"/>
            </a:xfrm>
            <a:custGeom>
              <a:avLst/>
              <a:gdLst>
                <a:gd name="connsiteX0" fmla="*/ 6283766 w 6298119"/>
                <a:gd name="connsiteY0" fmla="*/ 14360 h 6301618"/>
                <a:gd name="connsiteX1" fmla="*/ 6217448 w 6298119"/>
                <a:gd name="connsiteY1" fmla="*/ 13139 h 6301618"/>
                <a:gd name="connsiteX2" fmla="*/ 6216227 w 6298119"/>
                <a:gd name="connsiteY2" fmla="*/ 14360 h 6301618"/>
                <a:gd name="connsiteX3" fmla="*/ 14321 w 6298119"/>
                <a:gd name="connsiteY3" fmla="*/ 6219250 h 6301618"/>
                <a:gd name="connsiteX4" fmla="*/ 13852 w 6298119"/>
                <a:gd name="connsiteY4" fmla="*/ 6287291 h 6301618"/>
                <a:gd name="connsiteX5" fmla="*/ 81860 w 6298119"/>
                <a:gd name="connsiteY5" fmla="*/ 6287760 h 6301618"/>
                <a:gd name="connsiteX6" fmla="*/ 6283766 w 6298119"/>
                <a:gd name="connsiteY6" fmla="*/ 81932 h 6301618"/>
                <a:gd name="connsiteX7" fmla="*/ 6284987 w 6298119"/>
                <a:gd name="connsiteY7" fmla="*/ 15582 h 6301618"/>
                <a:gd name="connsiteX8" fmla="*/ 6283766 w 6298119"/>
                <a:gd name="connsiteY8" fmla="*/ 14360 h 6301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98119" h="6301618">
                  <a:moveTo>
                    <a:pt x="6283766" y="14360"/>
                  </a:moveTo>
                  <a:cubicBezTo>
                    <a:pt x="6265790" y="-4299"/>
                    <a:pt x="6236098" y="-4846"/>
                    <a:pt x="6217448" y="13139"/>
                  </a:cubicBezTo>
                  <a:cubicBezTo>
                    <a:pt x="6217033" y="13539"/>
                    <a:pt x="6216626" y="13946"/>
                    <a:pt x="6216227" y="14360"/>
                  </a:cubicBezTo>
                  <a:lnTo>
                    <a:pt x="14321" y="6219250"/>
                  </a:lnTo>
                  <a:cubicBezTo>
                    <a:pt x="-4589" y="6237909"/>
                    <a:pt x="-4799" y="6268372"/>
                    <a:pt x="13852" y="6287291"/>
                  </a:cubicBezTo>
                  <a:cubicBezTo>
                    <a:pt x="32502" y="6306209"/>
                    <a:pt x="62951" y="6306419"/>
                    <a:pt x="81860" y="6287760"/>
                  </a:cubicBezTo>
                  <a:lnTo>
                    <a:pt x="6283766" y="81932"/>
                  </a:lnTo>
                  <a:cubicBezTo>
                    <a:pt x="6302417" y="63947"/>
                    <a:pt x="6302963" y="34241"/>
                    <a:pt x="6284987" y="15582"/>
                  </a:cubicBezTo>
                  <a:cubicBezTo>
                    <a:pt x="6284588" y="15167"/>
                    <a:pt x="6284181" y="14760"/>
                    <a:pt x="6283766" y="14360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C9EDB526-0FB1-BDC7-1E67-484593E80D55}"/>
              </a:ext>
            </a:extLst>
          </p:cNvPr>
          <p:cNvGrpSpPr/>
          <p:nvPr/>
        </p:nvGrpSpPr>
        <p:grpSpPr>
          <a:xfrm>
            <a:off x="788382" y="1379064"/>
            <a:ext cx="22428430" cy="11673827"/>
            <a:chOff x="788382" y="1379064"/>
            <a:chExt cx="22428430" cy="11673827"/>
          </a:xfrm>
        </p:grpSpPr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6ADDBB54-A4B1-88BB-A3DB-F0CD229E6EEC}"/>
                </a:ext>
              </a:extLst>
            </p:cNvPr>
            <p:cNvSpPr/>
            <p:nvPr/>
          </p:nvSpPr>
          <p:spPr>
            <a:xfrm>
              <a:off x="18155583" y="1379064"/>
              <a:ext cx="928933" cy="930346"/>
            </a:xfrm>
            <a:custGeom>
              <a:avLst/>
              <a:gdLst>
                <a:gd name="connsiteX0" fmla="*/ 398381 w 796584"/>
                <a:gd name="connsiteY0" fmla="*/ 797796 h 797796"/>
                <a:gd name="connsiteX1" fmla="*/ 381965 w 796584"/>
                <a:gd name="connsiteY1" fmla="*/ 791226 h 797796"/>
                <a:gd name="connsiteX2" fmla="*/ 6746 w 796584"/>
                <a:gd name="connsiteY2" fmla="*/ 415827 h 797796"/>
                <a:gd name="connsiteX3" fmla="*/ 6746 w 796584"/>
                <a:gd name="connsiteY3" fmla="*/ 382510 h 797796"/>
                <a:gd name="connsiteX4" fmla="*/ 381965 w 796584"/>
                <a:gd name="connsiteY4" fmla="*/ 7110 h 797796"/>
                <a:gd name="connsiteX5" fmla="*/ 413787 w 796584"/>
                <a:gd name="connsiteY5" fmla="*/ 6100 h 797796"/>
                <a:gd name="connsiteX6" fmla="*/ 414796 w 796584"/>
                <a:gd name="connsiteY6" fmla="*/ 7110 h 797796"/>
                <a:gd name="connsiteX7" fmla="*/ 790017 w 796584"/>
                <a:gd name="connsiteY7" fmla="*/ 382510 h 797796"/>
                <a:gd name="connsiteX8" fmla="*/ 796584 w 796584"/>
                <a:gd name="connsiteY8" fmla="*/ 399403 h 797796"/>
                <a:gd name="connsiteX9" fmla="*/ 790017 w 796584"/>
                <a:gd name="connsiteY9" fmla="*/ 415827 h 797796"/>
                <a:gd name="connsiteX10" fmla="*/ 414797 w 796584"/>
                <a:gd name="connsiteY10" fmla="*/ 791226 h 797796"/>
                <a:gd name="connsiteX11" fmla="*/ 398381 w 796584"/>
                <a:gd name="connsiteY11" fmla="*/ 797796 h 797796"/>
                <a:gd name="connsiteX12" fmla="*/ 55525 w 796584"/>
                <a:gd name="connsiteY12" fmla="*/ 398464 h 797796"/>
                <a:gd name="connsiteX13" fmla="*/ 398381 w 796584"/>
                <a:gd name="connsiteY13" fmla="*/ 741017 h 797796"/>
                <a:gd name="connsiteX14" fmla="*/ 741238 w 796584"/>
                <a:gd name="connsiteY14" fmla="*/ 398464 h 797796"/>
                <a:gd name="connsiteX15" fmla="*/ 398381 w 796584"/>
                <a:gd name="connsiteY15" fmla="*/ 55443 h 79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96584" h="797796">
                  <a:moveTo>
                    <a:pt x="398381" y="797796"/>
                  </a:moveTo>
                  <a:cubicBezTo>
                    <a:pt x="392262" y="797833"/>
                    <a:pt x="386371" y="795475"/>
                    <a:pt x="381965" y="791226"/>
                  </a:cubicBezTo>
                  <a:lnTo>
                    <a:pt x="6746" y="415827"/>
                  </a:lnTo>
                  <a:cubicBezTo>
                    <a:pt x="-2249" y="406544"/>
                    <a:pt x="-2249" y="391792"/>
                    <a:pt x="6746" y="382510"/>
                  </a:cubicBezTo>
                  <a:lnTo>
                    <a:pt x="381965" y="7110"/>
                  </a:lnTo>
                  <a:cubicBezTo>
                    <a:pt x="390475" y="-1960"/>
                    <a:pt x="404721" y="-2413"/>
                    <a:pt x="413787" y="6100"/>
                  </a:cubicBezTo>
                  <a:cubicBezTo>
                    <a:pt x="414133" y="6426"/>
                    <a:pt x="414471" y="6763"/>
                    <a:pt x="414796" y="7110"/>
                  </a:cubicBezTo>
                  <a:lnTo>
                    <a:pt x="790017" y="382510"/>
                  </a:lnTo>
                  <a:cubicBezTo>
                    <a:pt x="794292" y="387088"/>
                    <a:pt x="796644" y="393137"/>
                    <a:pt x="796584" y="399403"/>
                  </a:cubicBezTo>
                  <a:cubicBezTo>
                    <a:pt x="796621" y="405525"/>
                    <a:pt x="794264" y="411419"/>
                    <a:pt x="790017" y="415827"/>
                  </a:cubicBezTo>
                  <a:lnTo>
                    <a:pt x="414797" y="791226"/>
                  </a:lnTo>
                  <a:cubicBezTo>
                    <a:pt x="410392" y="795475"/>
                    <a:pt x="404500" y="797833"/>
                    <a:pt x="398381" y="797796"/>
                  </a:cubicBezTo>
                  <a:close/>
                  <a:moveTo>
                    <a:pt x="55525" y="398464"/>
                  </a:moveTo>
                  <a:lnTo>
                    <a:pt x="398381" y="741017"/>
                  </a:lnTo>
                  <a:lnTo>
                    <a:pt x="741238" y="398464"/>
                  </a:lnTo>
                  <a:lnTo>
                    <a:pt x="398381" y="55443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EDF86930-604B-7A8E-F581-D125B7DA7124}"/>
                </a:ext>
              </a:extLst>
            </p:cNvPr>
            <p:cNvSpPr/>
            <p:nvPr/>
          </p:nvSpPr>
          <p:spPr>
            <a:xfrm>
              <a:off x="2161155" y="10994666"/>
              <a:ext cx="828630" cy="828692"/>
            </a:xfrm>
            <a:custGeom>
              <a:avLst/>
              <a:gdLst>
                <a:gd name="connsiteX0" fmla="*/ 355051 w 710571"/>
                <a:gd name="connsiteY0" fmla="*/ 710624 h 710624"/>
                <a:gd name="connsiteX1" fmla="*/ 338635 w 710571"/>
                <a:gd name="connsiteY1" fmla="*/ 703585 h 710624"/>
                <a:gd name="connsiteX2" fmla="*/ 7035 w 710571"/>
                <a:gd name="connsiteY2" fmla="*/ 370887 h 710624"/>
                <a:gd name="connsiteX3" fmla="*/ 0 w 710571"/>
                <a:gd name="connsiteY3" fmla="*/ 354464 h 710624"/>
                <a:gd name="connsiteX4" fmla="*/ 7035 w 710571"/>
                <a:gd name="connsiteY4" fmla="*/ 337571 h 710624"/>
                <a:gd name="connsiteX5" fmla="*/ 338635 w 710571"/>
                <a:gd name="connsiteY5" fmla="*/ 6749 h 710624"/>
                <a:gd name="connsiteX6" fmla="*/ 371936 w 710571"/>
                <a:gd name="connsiteY6" fmla="*/ 6749 h 710624"/>
                <a:gd name="connsiteX7" fmla="*/ 703536 w 710571"/>
                <a:gd name="connsiteY7" fmla="*/ 338509 h 710624"/>
                <a:gd name="connsiteX8" fmla="*/ 710572 w 710571"/>
                <a:gd name="connsiteY8" fmla="*/ 355402 h 710624"/>
                <a:gd name="connsiteX9" fmla="*/ 703536 w 710571"/>
                <a:gd name="connsiteY9" fmla="*/ 371826 h 710624"/>
                <a:gd name="connsiteX10" fmla="*/ 371936 w 710571"/>
                <a:gd name="connsiteY10" fmla="*/ 703585 h 710624"/>
                <a:gd name="connsiteX11" fmla="*/ 355051 w 710571"/>
                <a:gd name="connsiteY11" fmla="*/ 710624 h 710624"/>
                <a:gd name="connsiteX12" fmla="*/ 56752 w 710571"/>
                <a:gd name="connsiteY12" fmla="*/ 355402 h 710624"/>
                <a:gd name="connsiteX13" fmla="*/ 355051 w 710571"/>
                <a:gd name="connsiteY13" fmla="*/ 653845 h 710624"/>
                <a:gd name="connsiteX14" fmla="*/ 653820 w 710571"/>
                <a:gd name="connsiteY14" fmla="*/ 355402 h 710624"/>
                <a:gd name="connsiteX15" fmla="*/ 355051 w 710571"/>
                <a:gd name="connsiteY15" fmla="*/ 53674 h 71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0571" h="710624">
                  <a:moveTo>
                    <a:pt x="355051" y="710624"/>
                  </a:moveTo>
                  <a:cubicBezTo>
                    <a:pt x="348865" y="710536"/>
                    <a:pt x="342965" y="708006"/>
                    <a:pt x="338635" y="703585"/>
                  </a:cubicBezTo>
                  <a:lnTo>
                    <a:pt x="7035" y="370887"/>
                  </a:lnTo>
                  <a:cubicBezTo>
                    <a:pt x="2659" y="366527"/>
                    <a:pt x="138" y="360641"/>
                    <a:pt x="0" y="354464"/>
                  </a:cubicBezTo>
                  <a:cubicBezTo>
                    <a:pt x="114" y="348143"/>
                    <a:pt x="2629" y="342102"/>
                    <a:pt x="7035" y="337571"/>
                  </a:cubicBezTo>
                  <a:lnTo>
                    <a:pt x="338635" y="6749"/>
                  </a:lnTo>
                  <a:cubicBezTo>
                    <a:pt x="347913" y="-2250"/>
                    <a:pt x="362658" y="-2250"/>
                    <a:pt x="371936" y="6749"/>
                  </a:cubicBezTo>
                  <a:lnTo>
                    <a:pt x="703536" y="338509"/>
                  </a:lnTo>
                  <a:cubicBezTo>
                    <a:pt x="707942" y="343041"/>
                    <a:pt x="710458" y="349081"/>
                    <a:pt x="710572" y="355402"/>
                  </a:cubicBezTo>
                  <a:cubicBezTo>
                    <a:pt x="710434" y="361580"/>
                    <a:pt x="707913" y="367465"/>
                    <a:pt x="703536" y="371826"/>
                  </a:cubicBezTo>
                  <a:lnTo>
                    <a:pt x="371936" y="703585"/>
                  </a:lnTo>
                  <a:cubicBezTo>
                    <a:pt x="367462" y="708077"/>
                    <a:pt x="361389" y="710608"/>
                    <a:pt x="355051" y="710624"/>
                  </a:cubicBezTo>
                  <a:close/>
                  <a:moveTo>
                    <a:pt x="56752" y="355402"/>
                  </a:moveTo>
                  <a:lnTo>
                    <a:pt x="355051" y="653845"/>
                  </a:lnTo>
                  <a:lnTo>
                    <a:pt x="653820" y="355402"/>
                  </a:lnTo>
                  <a:lnTo>
                    <a:pt x="355051" y="53674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7DA8D655-2E59-B14F-494F-8CF4380174DD}"/>
                </a:ext>
              </a:extLst>
            </p:cNvPr>
            <p:cNvSpPr/>
            <p:nvPr/>
          </p:nvSpPr>
          <p:spPr>
            <a:xfrm>
              <a:off x="15072163" y="12688782"/>
              <a:ext cx="363933" cy="364109"/>
            </a:xfrm>
            <a:custGeom>
              <a:avLst/>
              <a:gdLst>
                <a:gd name="connsiteX0" fmla="*/ 155717 w 312082"/>
                <a:gd name="connsiteY0" fmla="*/ 312232 h 312233"/>
                <a:gd name="connsiteX1" fmla="*/ 139301 w 312082"/>
                <a:gd name="connsiteY1" fmla="*/ 305193 h 312233"/>
                <a:gd name="connsiteX2" fmla="*/ 6568 w 312082"/>
                <a:gd name="connsiteY2" fmla="*/ 172865 h 312233"/>
                <a:gd name="connsiteX3" fmla="*/ 1 w 312082"/>
                <a:gd name="connsiteY3" fmla="*/ 155972 h 312233"/>
                <a:gd name="connsiteX4" fmla="*/ 6568 w 312082"/>
                <a:gd name="connsiteY4" fmla="*/ 139547 h 312233"/>
                <a:gd name="connsiteX5" fmla="*/ 139301 w 312082"/>
                <a:gd name="connsiteY5" fmla="*/ 6750 h 312233"/>
                <a:gd name="connsiteX6" fmla="*/ 172602 w 312082"/>
                <a:gd name="connsiteY6" fmla="*/ 6750 h 312233"/>
                <a:gd name="connsiteX7" fmla="*/ 305336 w 312082"/>
                <a:gd name="connsiteY7" fmla="*/ 139547 h 312233"/>
                <a:gd name="connsiteX8" fmla="*/ 305336 w 312082"/>
                <a:gd name="connsiteY8" fmla="*/ 172865 h 312233"/>
                <a:gd name="connsiteX9" fmla="*/ 172602 w 312082"/>
                <a:gd name="connsiteY9" fmla="*/ 305192 h 312233"/>
                <a:gd name="connsiteX10" fmla="*/ 155717 w 312082"/>
                <a:gd name="connsiteY10" fmla="*/ 312230 h 312233"/>
                <a:gd name="connsiteX11" fmla="*/ 56285 w 312082"/>
                <a:gd name="connsiteY11" fmla="*/ 155971 h 312233"/>
                <a:gd name="connsiteX12" fmla="*/ 155717 w 312082"/>
                <a:gd name="connsiteY12" fmla="*/ 255452 h 312233"/>
                <a:gd name="connsiteX13" fmla="*/ 255150 w 312082"/>
                <a:gd name="connsiteY13" fmla="*/ 155971 h 312233"/>
                <a:gd name="connsiteX14" fmla="*/ 155717 w 312082"/>
                <a:gd name="connsiteY14" fmla="*/ 56490 h 31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2082" h="312233">
                  <a:moveTo>
                    <a:pt x="155717" y="312232"/>
                  </a:moveTo>
                  <a:cubicBezTo>
                    <a:pt x="149498" y="312308"/>
                    <a:pt x="143537" y="309751"/>
                    <a:pt x="139301" y="305193"/>
                  </a:cubicBezTo>
                  <a:lnTo>
                    <a:pt x="6568" y="172865"/>
                  </a:lnTo>
                  <a:cubicBezTo>
                    <a:pt x="2293" y="168286"/>
                    <a:pt x="-59" y="162237"/>
                    <a:pt x="1" y="155972"/>
                  </a:cubicBezTo>
                  <a:cubicBezTo>
                    <a:pt x="-36" y="149850"/>
                    <a:pt x="2321" y="143955"/>
                    <a:pt x="6568" y="139547"/>
                  </a:cubicBezTo>
                  <a:lnTo>
                    <a:pt x="139301" y="6750"/>
                  </a:lnTo>
                  <a:cubicBezTo>
                    <a:pt x="148579" y="-2250"/>
                    <a:pt x="163324" y="-2250"/>
                    <a:pt x="172602" y="6750"/>
                  </a:cubicBezTo>
                  <a:lnTo>
                    <a:pt x="305336" y="139547"/>
                  </a:lnTo>
                  <a:cubicBezTo>
                    <a:pt x="314331" y="148830"/>
                    <a:pt x="314331" y="163582"/>
                    <a:pt x="305336" y="172865"/>
                  </a:cubicBezTo>
                  <a:lnTo>
                    <a:pt x="172602" y="305192"/>
                  </a:lnTo>
                  <a:cubicBezTo>
                    <a:pt x="168189" y="309774"/>
                    <a:pt x="162076" y="312323"/>
                    <a:pt x="155717" y="312230"/>
                  </a:cubicBezTo>
                  <a:close/>
                  <a:moveTo>
                    <a:pt x="56285" y="155971"/>
                  </a:moveTo>
                  <a:lnTo>
                    <a:pt x="155717" y="255452"/>
                  </a:lnTo>
                  <a:lnTo>
                    <a:pt x="255150" y="155971"/>
                  </a:lnTo>
                  <a:lnTo>
                    <a:pt x="155717" y="56490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6778464A-DEB5-9D2E-8F67-D29A0F4E1749}"/>
                </a:ext>
              </a:extLst>
            </p:cNvPr>
            <p:cNvSpPr/>
            <p:nvPr/>
          </p:nvSpPr>
          <p:spPr>
            <a:xfrm>
              <a:off x="22013803" y="6021448"/>
              <a:ext cx="1203009" cy="216617"/>
            </a:xfrm>
            <a:custGeom>
              <a:avLst/>
              <a:gdLst>
                <a:gd name="connsiteX0" fmla="*/ 186501 w 1031611"/>
                <a:gd name="connsiteY0" fmla="*/ 183929 h 185755"/>
                <a:gd name="connsiteX1" fmla="*/ 171492 w 1031611"/>
                <a:gd name="connsiteY1" fmla="*/ 178298 h 185755"/>
                <a:gd name="connsiteX2" fmla="*/ 8272 w 1031611"/>
                <a:gd name="connsiteY2" fmla="*/ 41747 h 185755"/>
                <a:gd name="connsiteX3" fmla="*/ 5458 w 1031611"/>
                <a:gd name="connsiteY3" fmla="*/ 8430 h 185755"/>
                <a:gd name="connsiteX4" fmla="*/ 37800 w 1031611"/>
                <a:gd name="connsiteY4" fmla="*/ 5201 h 185755"/>
                <a:gd name="connsiteX5" fmla="*/ 38290 w 1031611"/>
                <a:gd name="connsiteY5" fmla="*/ 5615 h 185755"/>
                <a:gd name="connsiteX6" fmla="*/ 187440 w 1031611"/>
                <a:gd name="connsiteY6" fmla="*/ 129966 h 185755"/>
                <a:gd name="connsiteX7" fmla="*/ 336589 w 1031611"/>
                <a:gd name="connsiteY7" fmla="*/ 7491 h 185755"/>
                <a:gd name="connsiteX8" fmla="*/ 366607 w 1031611"/>
                <a:gd name="connsiteY8" fmla="*/ 7491 h 185755"/>
                <a:gd name="connsiteX9" fmla="*/ 515287 w 1031611"/>
                <a:gd name="connsiteY9" fmla="*/ 131843 h 185755"/>
                <a:gd name="connsiteX10" fmla="*/ 664906 w 1031611"/>
                <a:gd name="connsiteY10" fmla="*/ 7491 h 185755"/>
                <a:gd name="connsiteX11" fmla="*/ 694924 w 1031611"/>
                <a:gd name="connsiteY11" fmla="*/ 7491 h 185755"/>
                <a:gd name="connsiteX12" fmla="*/ 843604 w 1031611"/>
                <a:gd name="connsiteY12" fmla="*/ 131843 h 185755"/>
                <a:gd name="connsiteX13" fmla="*/ 993223 w 1031611"/>
                <a:gd name="connsiteY13" fmla="*/ 7491 h 185755"/>
                <a:gd name="connsiteX14" fmla="*/ 1026523 w 1031611"/>
                <a:gd name="connsiteY14" fmla="*/ 10307 h 185755"/>
                <a:gd name="connsiteX15" fmla="*/ 1023240 w 1031611"/>
                <a:gd name="connsiteY15" fmla="*/ 43623 h 185755"/>
                <a:gd name="connsiteX16" fmla="*/ 859083 w 1031611"/>
                <a:gd name="connsiteY16" fmla="*/ 180175 h 185755"/>
                <a:gd name="connsiteX17" fmla="*/ 829064 w 1031611"/>
                <a:gd name="connsiteY17" fmla="*/ 180175 h 185755"/>
                <a:gd name="connsiteX18" fmla="*/ 678508 w 1031611"/>
                <a:gd name="connsiteY18" fmla="*/ 54416 h 185755"/>
                <a:gd name="connsiteX19" fmla="*/ 529357 w 1031611"/>
                <a:gd name="connsiteY19" fmla="*/ 178768 h 185755"/>
                <a:gd name="connsiteX20" fmla="*/ 499339 w 1031611"/>
                <a:gd name="connsiteY20" fmla="*/ 178768 h 185755"/>
                <a:gd name="connsiteX21" fmla="*/ 350659 w 1031611"/>
                <a:gd name="connsiteY21" fmla="*/ 54416 h 185755"/>
                <a:gd name="connsiteX22" fmla="*/ 201510 w 1031611"/>
                <a:gd name="connsiteY22" fmla="*/ 178298 h 185755"/>
                <a:gd name="connsiteX23" fmla="*/ 186501 w 1031611"/>
                <a:gd name="connsiteY23" fmla="*/ 183929 h 18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31611" h="185755">
                  <a:moveTo>
                    <a:pt x="186501" y="183929"/>
                  </a:moveTo>
                  <a:cubicBezTo>
                    <a:pt x="180969" y="184003"/>
                    <a:pt x="175611" y="181993"/>
                    <a:pt x="171492" y="178298"/>
                  </a:cubicBezTo>
                  <a:lnTo>
                    <a:pt x="8272" y="41747"/>
                  </a:lnTo>
                  <a:cubicBezTo>
                    <a:pt x="-1550" y="33247"/>
                    <a:pt x="-2799" y="18459"/>
                    <a:pt x="5458" y="8430"/>
                  </a:cubicBezTo>
                  <a:cubicBezTo>
                    <a:pt x="13498" y="-1397"/>
                    <a:pt x="27978" y="-2842"/>
                    <a:pt x="37800" y="5201"/>
                  </a:cubicBezTo>
                  <a:cubicBezTo>
                    <a:pt x="37966" y="5336"/>
                    <a:pt x="38129" y="5474"/>
                    <a:pt x="38290" y="5615"/>
                  </a:cubicBezTo>
                  <a:lnTo>
                    <a:pt x="187440" y="129966"/>
                  </a:lnTo>
                  <a:lnTo>
                    <a:pt x="336589" y="7491"/>
                  </a:lnTo>
                  <a:cubicBezTo>
                    <a:pt x="345350" y="429"/>
                    <a:pt x="357846" y="429"/>
                    <a:pt x="366607" y="7491"/>
                  </a:cubicBezTo>
                  <a:lnTo>
                    <a:pt x="515287" y="131843"/>
                  </a:lnTo>
                  <a:lnTo>
                    <a:pt x="664906" y="7491"/>
                  </a:lnTo>
                  <a:cubicBezTo>
                    <a:pt x="673667" y="429"/>
                    <a:pt x="686163" y="429"/>
                    <a:pt x="694924" y="7491"/>
                  </a:cubicBezTo>
                  <a:lnTo>
                    <a:pt x="843604" y="131843"/>
                  </a:lnTo>
                  <a:lnTo>
                    <a:pt x="993223" y="7491"/>
                  </a:lnTo>
                  <a:cubicBezTo>
                    <a:pt x="1003247" y="-770"/>
                    <a:pt x="1018028" y="480"/>
                    <a:pt x="1026523" y="10307"/>
                  </a:cubicBezTo>
                  <a:cubicBezTo>
                    <a:pt x="1034417" y="20531"/>
                    <a:pt x="1032977" y="35139"/>
                    <a:pt x="1023240" y="43623"/>
                  </a:cubicBezTo>
                  <a:lnTo>
                    <a:pt x="859083" y="180175"/>
                  </a:lnTo>
                  <a:cubicBezTo>
                    <a:pt x="850459" y="187616"/>
                    <a:pt x="837690" y="187616"/>
                    <a:pt x="829064" y="180175"/>
                  </a:cubicBezTo>
                  <a:lnTo>
                    <a:pt x="678508" y="54416"/>
                  </a:lnTo>
                  <a:lnTo>
                    <a:pt x="529357" y="178768"/>
                  </a:lnTo>
                  <a:cubicBezTo>
                    <a:pt x="520733" y="186208"/>
                    <a:pt x="507964" y="186208"/>
                    <a:pt x="499339" y="178768"/>
                  </a:cubicBezTo>
                  <a:lnTo>
                    <a:pt x="350659" y="54416"/>
                  </a:lnTo>
                  <a:lnTo>
                    <a:pt x="201510" y="178298"/>
                  </a:lnTo>
                  <a:cubicBezTo>
                    <a:pt x="197345" y="181917"/>
                    <a:pt x="192017" y="183915"/>
                    <a:pt x="186501" y="183929"/>
                  </a:cubicBez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D8B91481-B54E-BFA0-6C8B-889F5D4A6720}"/>
                </a:ext>
              </a:extLst>
            </p:cNvPr>
            <p:cNvSpPr/>
            <p:nvPr/>
          </p:nvSpPr>
          <p:spPr>
            <a:xfrm>
              <a:off x="788382" y="5942695"/>
              <a:ext cx="1204651" cy="214275"/>
            </a:xfrm>
            <a:custGeom>
              <a:avLst/>
              <a:gdLst>
                <a:gd name="connsiteX0" fmla="*/ 1007294 w 1033019"/>
                <a:gd name="connsiteY0" fmla="*/ 183612 h 183746"/>
                <a:gd name="connsiteX1" fmla="*/ 992285 w 1033019"/>
                <a:gd name="connsiteY1" fmla="*/ 177981 h 183746"/>
                <a:gd name="connsiteX2" fmla="*/ 843605 w 1033019"/>
                <a:gd name="connsiteY2" fmla="*/ 54099 h 183746"/>
                <a:gd name="connsiteX3" fmla="*/ 694455 w 1033019"/>
                <a:gd name="connsiteY3" fmla="*/ 177981 h 183746"/>
                <a:gd name="connsiteX4" fmla="*/ 664437 w 1033019"/>
                <a:gd name="connsiteY4" fmla="*/ 177981 h 183746"/>
                <a:gd name="connsiteX5" fmla="*/ 515757 w 1033019"/>
                <a:gd name="connsiteY5" fmla="*/ 54099 h 183746"/>
                <a:gd name="connsiteX6" fmla="*/ 366607 w 1033019"/>
                <a:gd name="connsiteY6" fmla="*/ 177981 h 183746"/>
                <a:gd name="connsiteX7" fmla="*/ 336590 w 1033019"/>
                <a:gd name="connsiteY7" fmla="*/ 177981 h 183746"/>
                <a:gd name="connsiteX8" fmla="*/ 187440 w 1033019"/>
                <a:gd name="connsiteY8" fmla="*/ 54099 h 183746"/>
                <a:gd name="connsiteX9" fmla="*/ 38290 w 1033019"/>
                <a:gd name="connsiteY9" fmla="*/ 177981 h 183746"/>
                <a:gd name="connsiteX10" fmla="*/ 5872 w 1033019"/>
                <a:gd name="connsiteY10" fmla="*/ 175656 h 183746"/>
                <a:gd name="connsiteX11" fmla="*/ 5458 w 1033019"/>
                <a:gd name="connsiteY11" fmla="*/ 175165 h 183746"/>
                <a:gd name="connsiteX12" fmla="*/ 8272 w 1033019"/>
                <a:gd name="connsiteY12" fmla="*/ 141848 h 183746"/>
                <a:gd name="connsiteX13" fmla="*/ 172431 w 1033019"/>
                <a:gd name="connsiteY13" fmla="*/ 5297 h 183746"/>
                <a:gd name="connsiteX14" fmla="*/ 202449 w 1033019"/>
                <a:gd name="connsiteY14" fmla="*/ 5297 h 183746"/>
                <a:gd name="connsiteX15" fmla="*/ 353474 w 1033019"/>
                <a:gd name="connsiteY15" fmla="*/ 129649 h 183746"/>
                <a:gd name="connsiteX16" fmla="*/ 502624 w 1033019"/>
                <a:gd name="connsiteY16" fmla="*/ 5297 h 183746"/>
                <a:gd name="connsiteX17" fmla="*/ 532642 w 1033019"/>
                <a:gd name="connsiteY17" fmla="*/ 5297 h 183746"/>
                <a:gd name="connsiteX18" fmla="*/ 681791 w 1033019"/>
                <a:gd name="connsiteY18" fmla="*/ 129649 h 183746"/>
                <a:gd name="connsiteX19" fmla="*/ 830941 w 1033019"/>
                <a:gd name="connsiteY19" fmla="*/ 5297 h 183746"/>
                <a:gd name="connsiteX20" fmla="*/ 860959 w 1033019"/>
                <a:gd name="connsiteY20" fmla="*/ 5297 h 183746"/>
                <a:gd name="connsiteX21" fmla="*/ 1024648 w 1033019"/>
                <a:gd name="connsiteY21" fmla="*/ 141849 h 183746"/>
                <a:gd name="connsiteX22" fmla="*/ 1027931 w 1033019"/>
                <a:gd name="connsiteY22" fmla="*/ 175166 h 183746"/>
                <a:gd name="connsiteX23" fmla="*/ 1007294 w 1033019"/>
                <a:gd name="connsiteY23" fmla="*/ 183612 h 18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33019" h="183746">
                  <a:moveTo>
                    <a:pt x="1007294" y="183612"/>
                  </a:moveTo>
                  <a:cubicBezTo>
                    <a:pt x="1001793" y="183518"/>
                    <a:pt x="996492" y="181529"/>
                    <a:pt x="992285" y="177981"/>
                  </a:cubicBezTo>
                  <a:lnTo>
                    <a:pt x="843605" y="54099"/>
                  </a:lnTo>
                  <a:lnTo>
                    <a:pt x="694455" y="177981"/>
                  </a:lnTo>
                  <a:cubicBezTo>
                    <a:pt x="685831" y="185422"/>
                    <a:pt x="673061" y="185422"/>
                    <a:pt x="664437" y="177981"/>
                  </a:cubicBezTo>
                  <a:lnTo>
                    <a:pt x="515757" y="54099"/>
                  </a:lnTo>
                  <a:lnTo>
                    <a:pt x="366607" y="177981"/>
                  </a:lnTo>
                  <a:cubicBezTo>
                    <a:pt x="357983" y="185422"/>
                    <a:pt x="345213" y="185422"/>
                    <a:pt x="336590" y="177981"/>
                  </a:cubicBezTo>
                  <a:lnTo>
                    <a:pt x="187440" y="54099"/>
                  </a:lnTo>
                  <a:lnTo>
                    <a:pt x="38290" y="177981"/>
                  </a:lnTo>
                  <a:cubicBezTo>
                    <a:pt x="28697" y="186296"/>
                    <a:pt x="14182" y="185255"/>
                    <a:pt x="5872" y="175656"/>
                  </a:cubicBezTo>
                  <a:cubicBezTo>
                    <a:pt x="5732" y="175495"/>
                    <a:pt x="5594" y="175331"/>
                    <a:pt x="5458" y="175165"/>
                  </a:cubicBezTo>
                  <a:cubicBezTo>
                    <a:pt x="-2799" y="165137"/>
                    <a:pt x="-1550" y="150349"/>
                    <a:pt x="8272" y="141848"/>
                  </a:cubicBezTo>
                  <a:lnTo>
                    <a:pt x="172431" y="5297"/>
                  </a:lnTo>
                  <a:cubicBezTo>
                    <a:pt x="181192" y="-1766"/>
                    <a:pt x="193688" y="-1766"/>
                    <a:pt x="202449" y="5297"/>
                  </a:cubicBezTo>
                  <a:lnTo>
                    <a:pt x="353474" y="129649"/>
                  </a:lnTo>
                  <a:lnTo>
                    <a:pt x="502624" y="5297"/>
                  </a:lnTo>
                  <a:cubicBezTo>
                    <a:pt x="511385" y="-1766"/>
                    <a:pt x="523881" y="-1766"/>
                    <a:pt x="532642" y="5297"/>
                  </a:cubicBezTo>
                  <a:lnTo>
                    <a:pt x="681791" y="129649"/>
                  </a:lnTo>
                  <a:lnTo>
                    <a:pt x="830941" y="5297"/>
                  </a:lnTo>
                  <a:cubicBezTo>
                    <a:pt x="839702" y="-1766"/>
                    <a:pt x="852198" y="-1766"/>
                    <a:pt x="860959" y="5297"/>
                  </a:cubicBezTo>
                  <a:lnTo>
                    <a:pt x="1024648" y="141849"/>
                  </a:lnTo>
                  <a:cubicBezTo>
                    <a:pt x="1034385" y="150334"/>
                    <a:pt x="1035825" y="164942"/>
                    <a:pt x="1027931" y="175166"/>
                  </a:cubicBezTo>
                  <a:cubicBezTo>
                    <a:pt x="1022915" y="181282"/>
                    <a:pt x="1015156" y="184458"/>
                    <a:pt x="1007294" y="183612"/>
                  </a:cubicBez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4BC9B0CF-48BE-B4C1-55D1-8103363B4686}"/>
              </a:ext>
            </a:extLst>
          </p:cNvPr>
          <p:cNvSpPr/>
          <p:nvPr/>
        </p:nvSpPr>
        <p:spPr>
          <a:xfrm>
            <a:off x="2290403" y="1879886"/>
            <a:ext cx="570133" cy="572468"/>
          </a:xfrm>
          <a:custGeom>
            <a:avLst/>
            <a:gdLst>
              <a:gd name="connsiteX0" fmla="*/ 244541 w 488904"/>
              <a:gd name="connsiteY0" fmla="*/ 490906 h 490906"/>
              <a:gd name="connsiteX1" fmla="*/ 244541 w 488904"/>
              <a:gd name="connsiteY1" fmla="*/ 490906 h 490906"/>
              <a:gd name="connsiteX2" fmla="*/ 228126 w 488904"/>
              <a:gd name="connsiteY2" fmla="*/ 484337 h 490906"/>
              <a:gd name="connsiteX3" fmla="*/ 6746 w 488904"/>
              <a:gd name="connsiteY3" fmla="*/ 261443 h 490906"/>
              <a:gd name="connsiteX4" fmla="*/ 6746 w 488904"/>
              <a:gd name="connsiteY4" fmla="*/ 228126 h 490906"/>
              <a:gd name="connsiteX5" fmla="*/ 228126 w 488904"/>
              <a:gd name="connsiteY5" fmla="*/ 7110 h 490906"/>
              <a:gd name="connsiteX6" fmla="*/ 259948 w 488904"/>
              <a:gd name="connsiteY6" fmla="*/ 6100 h 490906"/>
              <a:gd name="connsiteX7" fmla="*/ 260957 w 488904"/>
              <a:gd name="connsiteY7" fmla="*/ 7110 h 490906"/>
              <a:gd name="connsiteX8" fmla="*/ 482337 w 488904"/>
              <a:gd name="connsiteY8" fmla="*/ 228126 h 490906"/>
              <a:gd name="connsiteX9" fmla="*/ 488903 w 488904"/>
              <a:gd name="connsiteY9" fmla="*/ 245019 h 490906"/>
              <a:gd name="connsiteX10" fmla="*/ 482337 w 488904"/>
              <a:gd name="connsiteY10" fmla="*/ 261443 h 490906"/>
              <a:gd name="connsiteX11" fmla="*/ 260957 w 488904"/>
              <a:gd name="connsiteY11" fmla="*/ 482929 h 490906"/>
              <a:gd name="connsiteX12" fmla="*/ 244541 w 488904"/>
              <a:gd name="connsiteY12" fmla="*/ 490906 h 490906"/>
              <a:gd name="connsiteX13" fmla="*/ 56932 w 488904"/>
              <a:gd name="connsiteY13" fmla="*/ 246427 h 490906"/>
              <a:gd name="connsiteX14" fmla="*/ 244541 w 488904"/>
              <a:gd name="connsiteY14" fmla="*/ 434127 h 490906"/>
              <a:gd name="connsiteX15" fmla="*/ 432151 w 488904"/>
              <a:gd name="connsiteY15" fmla="*/ 246427 h 490906"/>
              <a:gd name="connsiteX16" fmla="*/ 244541 w 488904"/>
              <a:gd name="connsiteY16" fmla="*/ 58727 h 490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904" h="490906">
                <a:moveTo>
                  <a:pt x="244541" y="490906"/>
                </a:moveTo>
                <a:lnTo>
                  <a:pt x="244541" y="490906"/>
                </a:lnTo>
                <a:cubicBezTo>
                  <a:pt x="238422" y="490943"/>
                  <a:pt x="232531" y="488586"/>
                  <a:pt x="228126" y="484337"/>
                </a:cubicBezTo>
                <a:lnTo>
                  <a:pt x="6746" y="261443"/>
                </a:lnTo>
                <a:cubicBezTo>
                  <a:pt x="-2249" y="252161"/>
                  <a:pt x="-2249" y="237409"/>
                  <a:pt x="6746" y="228126"/>
                </a:cubicBezTo>
                <a:lnTo>
                  <a:pt x="228126" y="7110"/>
                </a:lnTo>
                <a:cubicBezTo>
                  <a:pt x="236634" y="-1961"/>
                  <a:pt x="250882" y="-2412"/>
                  <a:pt x="259948" y="6100"/>
                </a:cubicBezTo>
                <a:cubicBezTo>
                  <a:pt x="260295" y="6426"/>
                  <a:pt x="260632" y="6763"/>
                  <a:pt x="260957" y="7110"/>
                </a:cubicBezTo>
                <a:lnTo>
                  <a:pt x="482337" y="228126"/>
                </a:lnTo>
                <a:cubicBezTo>
                  <a:pt x="486612" y="232705"/>
                  <a:pt x="488963" y="238753"/>
                  <a:pt x="488903" y="245019"/>
                </a:cubicBezTo>
                <a:cubicBezTo>
                  <a:pt x="488940" y="251141"/>
                  <a:pt x="486583" y="257035"/>
                  <a:pt x="482337" y="261443"/>
                </a:cubicBezTo>
                <a:lnTo>
                  <a:pt x="260957" y="482929"/>
                </a:lnTo>
                <a:cubicBezTo>
                  <a:pt x="256786" y="487696"/>
                  <a:pt x="250865" y="490574"/>
                  <a:pt x="244541" y="490906"/>
                </a:cubicBezTo>
                <a:close/>
                <a:moveTo>
                  <a:pt x="56932" y="246427"/>
                </a:moveTo>
                <a:lnTo>
                  <a:pt x="244541" y="434127"/>
                </a:lnTo>
                <a:lnTo>
                  <a:pt x="432151" y="246427"/>
                </a:lnTo>
                <a:lnTo>
                  <a:pt x="244541" y="58727"/>
                </a:lnTo>
                <a:close/>
              </a:path>
            </a:pathLst>
          </a:custGeom>
          <a:solidFill>
            <a:srgbClr val="FFFFFF"/>
          </a:soli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9" name="Полилиния 18">
            <a:extLst>
              <a:ext uri="{FF2B5EF4-FFF2-40B4-BE49-F238E27FC236}">
                <a16:creationId xmlns:a16="http://schemas.microsoft.com/office/drawing/2014/main" id="{2907975A-CB05-E5A1-6118-12D3F918481B}"/>
              </a:ext>
            </a:extLst>
          </p:cNvPr>
          <p:cNvSpPr/>
          <p:nvPr/>
        </p:nvSpPr>
        <p:spPr>
          <a:xfrm>
            <a:off x="20138468" y="10093119"/>
            <a:ext cx="673326" cy="673829"/>
          </a:xfrm>
          <a:custGeom>
            <a:avLst/>
            <a:gdLst>
              <a:gd name="connsiteX0" fmla="*/ 288991 w 577394"/>
              <a:gd name="connsiteY0" fmla="*/ 577827 h 577826"/>
              <a:gd name="connsiteX1" fmla="*/ 272107 w 577394"/>
              <a:gd name="connsiteY1" fmla="*/ 570788 h 577826"/>
              <a:gd name="connsiteX2" fmla="*/ 7107 w 577394"/>
              <a:gd name="connsiteY2" fmla="*/ 305193 h 577826"/>
              <a:gd name="connsiteX3" fmla="*/ 6098 w 577394"/>
              <a:gd name="connsiteY3" fmla="*/ 273355 h 577826"/>
              <a:gd name="connsiteX4" fmla="*/ 7107 w 577394"/>
              <a:gd name="connsiteY4" fmla="*/ 272345 h 577826"/>
              <a:gd name="connsiteX5" fmla="*/ 272105 w 577394"/>
              <a:gd name="connsiteY5" fmla="*/ 6750 h 577826"/>
              <a:gd name="connsiteX6" fmla="*/ 305405 w 577394"/>
              <a:gd name="connsiteY6" fmla="*/ 6750 h 577826"/>
              <a:gd name="connsiteX7" fmla="*/ 570873 w 577394"/>
              <a:gd name="connsiteY7" fmla="*/ 272345 h 577826"/>
              <a:gd name="connsiteX8" fmla="*/ 570873 w 577394"/>
              <a:gd name="connsiteY8" fmla="*/ 305193 h 577826"/>
              <a:gd name="connsiteX9" fmla="*/ 305405 w 577394"/>
              <a:gd name="connsiteY9" fmla="*/ 570788 h 577826"/>
              <a:gd name="connsiteX10" fmla="*/ 288989 w 577394"/>
              <a:gd name="connsiteY10" fmla="*/ 577827 h 577826"/>
              <a:gd name="connsiteX11" fmla="*/ 56823 w 577394"/>
              <a:gd name="connsiteY11" fmla="*/ 288769 h 577826"/>
              <a:gd name="connsiteX12" fmla="*/ 288991 w 577394"/>
              <a:gd name="connsiteY12" fmla="*/ 521047 h 577826"/>
              <a:gd name="connsiteX13" fmla="*/ 521157 w 577394"/>
              <a:gd name="connsiteY13" fmla="*/ 288769 h 577826"/>
              <a:gd name="connsiteX14" fmla="*/ 288991 w 577394"/>
              <a:gd name="connsiteY14" fmla="*/ 56490 h 57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7394" h="577826">
                <a:moveTo>
                  <a:pt x="288991" y="577827"/>
                </a:moveTo>
                <a:cubicBezTo>
                  <a:pt x="282653" y="577811"/>
                  <a:pt x="276579" y="575280"/>
                  <a:pt x="272107" y="570788"/>
                </a:cubicBezTo>
                <a:lnTo>
                  <a:pt x="7107" y="305193"/>
                </a:lnTo>
                <a:cubicBezTo>
                  <a:pt x="-1959" y="296680"/>
                  <a:pt x="-2412" y="282425"/>
                  <a:pt x="6098" y="273355"/>
                </a:cubicBezTo>
                <a:cubicBezTo>
                  <a:pt x="6424" y="273008"/>
                  <a:pt x="6760" y="272671"/>
                  <a:pt x="7107" y="272345"/>
                </a:cubicBezTo>
                <a:lnTo>
                  <a:pt x="272105" y="6750"/>
                </a:lnTo>
                <a:cubicBezTo>
                  <a:pt x="281383" y="-2250"/>
                  <a:pt x="296127" y="-2250"/>
                  <a:pt x="305405" y="6750"/>
                </a:cubicBezTo>
                <a:lnTo>
                  <a:pt x="570873" y="272345"/>
                </a:lnTo>
                <a:cubicBezTo>
                  <a:pt x="579569" y="281566"/>
                  <a:pt x="579569" y="295972"/>
                  <a:pt x="570873" y="305193"/>
                </a:cubicBezTo>
                <a:lnTo>
                  <a:pt x="305405" y="570788"/>
                </a:lnTo>
                <a:cubicBezTo>
                  <a:pt x="301106" y="575252"/>
                  <a:pt x="295186" y="577791"/>
                  <a:pt x="288989" y="577827"/>
                </a:cubicBezTo>
                <a:close/>
                <a:moveTo>
                  <a:pt x="56823" y="288769"/>
                </a:moveTo>
                <a:lnTo>
                  <a:pt x="288991" y="521047"/>
                </a:lnTo>
                <a:lnTo>
                  <a:pt x="521157" y="288769"/>
                </a:lnTo>
                <a:lnTo>
                  <a:pt x="288991" y="56490"/>
                </a:lnTo>
                <a:close/>
              </a:path>
            </a:pathLst>
          </a:custGeom>
          <a:solidFill>
            <a:srgbClr val="FFFFFF"/>
          </a:soli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Text">
            <a:extLst>
              <a:ext uri="{FF2B5EF4-FFF2-40B4-BE49-F238E27FC236}">
                <a16:creationId xmlns:a16="http://schemas.microsoft.com/office/drawing/2014/main" id="{172DC757-F63F-359D-07DD-DAD936DD2C29}"/>
              </a:ext>
            </a:extLst>
          </p:cNvPr>
          <p:cNvSpPr txBox="1">
            <a:spLocks/>
          </p:cNvSpPr>
          <p:nvPr/>
        </p:nvSpPr>
        <p:spPr>
          <a:xfrm>
            <a:off x="3072108" y="4805396"/>
            <a:ext cx="18170525" cy="46166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Долгое обучение нейросети</a:t>
            </a:r>
            <a:endParaRPr lang="en" dirty="0"/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69E8675B-2DE9-7452-E443-5B6368248A1A}"/>
              </a:ext>
            </a:extLst>
          </p:cNvPr>
          <p:cNvSpPr txBox="1">
            <a:spLocks/>
          </p:cNvSpPr>
          <p:nvPr/>
        </p:nvSpPr>
        <p:spPr>
          <a:xfrm>
            <a:off x="3128963" y="2250421"/>
            <a:ext cx="18170525" cy="2462213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0" b="1" i="0" cap="none" spc="-30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С КАКИМИ ПРОБЛЕМАМИ Я СТОЛКНУЛСЯ?</a:t>
            </a:r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B60EFB6-87B1-4AC5-BB6A-2FA7C634A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025" y="5770956"/>
            <a:ext cx="11398690" cy="597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6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2574E-6 -4.25926E-6 L -1.29091 2.26748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548" y="11336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16629E-6 -3.7037E-7 L 4.16629E-6 0.03044 " pathEditMode="relative" rAng="0" ptsTypes="AA">
                                      <p:cBhvr>
                                        <p:cTn id="20" dur="3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78592E-6 3.33333E-6 L 1.78592E-6 0.03044 " pathEditMode="relative" rAng="0" ptsTypes="AA">
                                      <p:cBhvr>
                                        <p:cTn id="22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904E967-554B-5583-2B71-22C9B41A8A65}"/>
              </a:ext>
            </a:extLst>
          </p:cNvPr>
          <p:cNvSpPr/>
          <p:nvPr/>
        </p:nvSpPr>
        <p:spPr>
          <a:xfrm flipH="1">
            <a:off x="-151760" y="0"/>
            <a:ext cx="24534172" cy="13716000"/>
          </a:xfrm>
          <a:prstGeom prst="rect">
            <a:avLst/>
          </a:prstGeom>
          <a:gradFill>
            <a:gsLst>
              <a:gs pos="91000">
                <a:schemeClr val="tx1"/>
              </a:gs>
              <a:gs pos="0">
                <a:srgbClr val="3B3A3A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14">
            <a:extLst>
              <a:ext uri="{FF2B5EF4-FFF2-40B4-BE49-F238E27FC236}">
                <a16:creationId xmlns:a16="http://schemas.microsoft.com/office/drawing/2014/main" id="{117E98E6-0878-C2B2-83A1-E597689E0AFD}"/>
              </a:ext>
            </a:extLst>
          </p:cNvPr>
          <p:cNvSpPr/>
          <p:nvPr/>
        </p:nvSpPr>
        <p:spPr>
          <a:xfrm>
            <a:off x="2834551" y="1892642"/>
            <a:ext cx="27014354" cy="21036868"/>
          </a:xfrm>
          <a:custGeom>
            <a:avLst/>
            <a:gdLst>
              <a:gd name="connsiteX0" fmla="*/ 7994460 w 15113078"/>
              <a:gd name="connsiteY0" fmla="*/ 3341675 h 11768996"/>
              <a:gd name="connsiteX1" fmla="*/ 3339861 w 15113078"/>
              <a:gd name="connsiteY1" fmla="*/ 6947752 h 11768996"/>
              <a:gd name="connsiteX2" fmla="*/ 373 w 15113078"/>
              <a:gd name="connsiteY2" fmla="*/ 9562463 h 11768996"/>
              <a:gd name="connsiteX3" fmla="*/ 6015063 w 15113078"/>
              <a:gd name="connsiteY3" fmla="*/ 11273822 h 11768996"/>
              <a:gd name="connsiteX4" fmla="*/ 9272547 w 15113078"/>
              <a:gd name="connsiteY4" fmla="*/ 11209035 h 11768996"/>
              <a:gd name="connsiteX5" fmla="*/ 11681850 w 15113078"/>
              <a:gd name="connsiteY5" fmla="*/ 11736805 h 11768996"/>
              <a:gd name="connsiteX6" fmla="*/ 15092020 w 15113078"/>
              <a:gd name="connsiteY6" fmla="*/ 9879064 h 11768996"/>
              <a:gd name="connsiteX7" fmla="*/ 13608313 w 15113078"/>
              <a:gd name="connsiteY7" fmla="*/ 5722909 h 11768996"/>
              <a:gd name="connsiteX8" fmla="*/ 13870234 w 15113078"/>
              <a:gd name="connsiteY8" fmla="*/ 1597312 h 11768996"/>
              <a:gd name="connsiteX9" fmla="*/ 7994460 w 15113078"/>
              <a:gd name="connsiteY9" fmla="*/ 3341675 h 1176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13078" h="11768996">
                <a:moveTo>
                  <a:pt x="7994460" y="3341675"/>
                </a:moveTo>
                <a:cubicBezTo>
                  <a:pt x="6881604" y="5862567"/>
                  <a:pt x="5267548" y="6710607"/>
                  <a:pt x="3339861" y="6947752"/>
                </a:cubicBezTo>
                <a:cubicBezTo>
                  <a:pt x="852533" y="7252435"/>
                  <a:pt x="-20740" y="8404240"/>
                  <a:pt x="373" y="9562463"/>
                </a:cubicBezTo>
                <a:cubicBezTo>
                  <a:pt x="50860" y="12204373"/>
                  <a:pt x="3320584" y="11673241"/>
                  <a:pt x="6015063" y="11273822"/>
                </a:cubicBezTo>
                <a:cubicBezTo>
                  <a:pt x="6700156" y="11172362"/>
                  <a:pt x="8621724" y="11036982"/>
                  <a:pt x="9272547" y="11209035"/>
                </a:cubicBezTo>
                <a:cubicBezTo>
                  <a:pt x="10032913" y="11409814"/>
                  <a:pt x="10876199" y="11663461"/>
                  <a:pt x="11681850" y="11736805"/>
                </a:cubicBezTo>
                <a:cubicBezTo>
                  <a:pt x="13260411" y="11880131"/>
                  <a:pt x="14859473" y="11593479"/>
                  <a:pt x="15092020" y="9879064"/>
                </a:cubicBezTo>
                <a:cubicBezTo>
                  <a:pt x="15267348" y="8587600"/>
                  <a:pt x="14310542" y="7652771"/>
                  <a:pt x="13608313" y="5722909"/>
                </a:cubicBezTo>
                <a:cubicBezTo>
                  <a:pt x="12910062" y="3805270"/>
                  <a:pt x="14160917" y="3136924"/>
                  <a:pt x="13870234" y="1597312"/>
                </a:cubicBezTo>
                <a:cubicBezTo>
                  <a:pt x="13369035" y="-1061100"/>
                  <a:pt x="9623815" y="-348441"/>
                  <a:pt x="7994460" y="3341675"/>
                </a:cubicBezTo>
                <a:close/>
              </a:path>
            </a:pathLst>
          </a:custGeom>
          <a:gradFill>
            <a:gsLst>
              <a:gs pos="100000">
                <a:srgbClr val="3B3A3A"/>
              </a:gs>
              <a:gs pos="19000">
                <a:schemeClr val="tx1"/>
              </a:gs>
            </a:gsLst>
            <a:lin ang="3600000" scaled="0"/>
          </a:gradFill>
          <a:ln w="3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5" name="Рисунок 11">
            <a:extLst>
              <a:ext uri="{FF2B5EF4-FFF2-40B4-BE49-F238E27FC236}">
                <a16:creationId xmlns:a16="http://schemas.microsoft.com/office/drawing/2014/main" id="{C1D5536B-E596-EABF-EF93-FB31A203AAF0}"/>
              </a:ext>
            </a:extLst>
          </p:cNvPr>
          <p:cNvSpPr/>
          <p:nvPr/>
        </p:nvSpPr>
        <p:spPr>
          <a:xfrm>
            <a:off x="-278356" y="-12184275"/>
            <a:ext cx="19792730" cy="24540685"/>
          </a:xfrm>
          <a:custGeom>
            <a:avLst/>
            <a:gdLst>
              <a:gd name="connsiteX0" fmla="*/ 245335 w 13736104"/>
              <a:gd name="connsiteY0" fmla="*/ 13333428 h 17031172"/>
              <a:gd name="connsiteX1" fmla="*/ 4618820 w 13736104"/>
              <a:gd name="connsiteY1" fmla="*/ 9629678 h 17031172"/>
              <a:gd name="connsiteX2" fmla="*/ 5201609 w 13736104"/>
              <a:gd name="connsiteY2" fmla="*/ 5501470 h 17031172"/>
              <a:gd name="connsiteX3" fmla="*/ 7293926 w 13736104"/>
              <a:gd name="connsiteY3" fmla="*/ 515358 h 17031172"/>
              <a:gd name="connsiteX4" fmla="*/ 13391852 w 13736104"/>
              <a:gd name="connsiteY4" fmla="*/ 3089070 h 17031172"/>
              <a:gd name="connsiteX5" fmla="*/ 11192719 w 13736104"/>
              <a:gd name="connsiteY5" fmla="*/ 11937247 h 17031172"/>
              <a:gd name="connsiteX6" fmla="*/ 3678837 w 13736104"/>
              <a:gd name="connsiteY6" fmla="*/ 16878432 h 17031172"/>
              <a:gd name="connsiteX7" fmla="*/ 245335 w 13736104"/>
              <a:gd name="connsiteY7" fmla="*/ 13333428 h 1703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36104" h="17031172">
                <a:moveTo>
                  <a:pt x="245335" y="13333428"/>
                </a:moveTo>
                <a:cubicBezTo>
                  <a:pt x="1096020" y="11182463"/>
                  <a:pt x="3525876" y="10829033"/>
                  <a:pt x="4618820" y="9629678"/>
                </a:cubicBezTo>
                <a:cubicBezTo>
                  <a:pt x="5663910" y="8482954"/>
                  <a:pt x="5315689" y="7087630"/>
                  <a:pt x="5201609" y="5501470"/>
                </a:cubicBezTo>
                <a:cubicBezTo>
                  <a:pt x="5084966" y="3888354"/>
                  <a:pt x="5655792" y="1440011"/>
                  <a:pt x="7293926" y="515358"/>
                </a:cubicBezTo>
                <a:cubicBezTo>
                  <a:pt x="9271735" y="-600987"/>
                  <a:pt x="12407006" y="25861"/>
                  <a:pt x="13391852" y="3089070"/>
                </a:cubicBezTo>
                <a:cubicBezTo>
                  <a:pt x="14311754" y="5949463"/>
                  <a:pt x="13323917" y="9122210"/>
                  <a:pt x="11192719" y="11937247"/>
                </a:cubicBezTo>
                <a:cubicBezTo>
                  <a:pt x="8928215" y="14932423"/>
                  <a:pt x="5819435" y="16308065"/>
                  <a:pt x="3678837" y="16878432"/>
                </a:cubicBezTo>
                <a:cubicBezTo>
                  <a:pt x="896060" y="17619952"/>
                  <a:pt x="-626286" y="15536165"/>
                  <a:pt x="245335" y="13333428"/>
                </a:cubicBezTo>
                <a:close/>
              </a:path>
            </a:pathLst>
          </a:custGeom>
          <a:gradFill>
            <a:gsLst>
              <a:gs pos="98000">
                <a:srgbClr val="3B3B3B"/>
              </a:gs>
              <a:gs pos="22000">
                <a:schemeClr val="tx1"/>
              </a:gs>
            </a:gsLst>
            <a:lin ang="13200000" scaled="0"/>
          </a:gradFill>
          <a:ln w="426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4BB13316-090B-003A-2EF4-C0BC4A125911}"/>
              </a:ext>
            </a:extLst>
          </p:cNvPr>
          <p:cNvGrpSpPr/>
          <p:nvPr/>
        </p:nvGrpSpPr>
        <p:grpSpPr>
          <a:xfrm>
            <a:off x="13808903" y="-19358251"/>
            <a:ext cx="26613512" cy="20366035"/>
            <a:chOff x="703430" y="-3931286"/>
            <a:chExt cx="22875738" cy="17505697"/>
          </a:xfrm>
        </p:grpSpPr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15DE4A45-A73B-51C8-F1F2-0275E8FB268E}"/>
                </a:ext>
              </a:extLst>
            </p:cNvPr>
            <p:cNvSpPr/>
            <p:nvPr/>
          </p:nvSpPr>
          <p:spPr>
            <a:xfrm>
              <a:off x="13553207" y="3543782"/>
              <a:ext cx="10025961" cy="10030629"/>
            </a:xfrm>
            <a:custGeom>
              <a:avLst/>
              <a:gdLst>
                <a:gd name="connsiteX0" fmla="*/ 9920016 w 10025961"/>
                <a:gd name="connsiteY0" fmla="*/ 105842 h 10030629"/>
                <a:gd name="connsiteX1" fmla="*/ 9409275 w 10025961"/>
                <a:gd name="connsiteY1" fmla="*/ 105816 h 10030629"/>
                <a:gd name="connsiteX2" fmla="*/ 9409249 w 10025961"/>
                <a:gd name="connsiteY2" fmla="*/ 105842 h 10030629"/>
                <a:gd name="connsiteX3" fmla="*/ 105686 w 10025961"/>
                <a:gd name="connsiteY3" fmla="*/ 9414348 h 10030629"/>
                <a:gd name="connsiteX4" fmla="*/ 105686 w 10025961"/>
                <a:gd name="connsiteY4" fmla="*/ 9924892 h 10030629"/>
                <a:gd name="connsiteX5" fmla="*/ 615985 w 10025961"/>
                <a:gd name="connsiteY5" fmla="*/ 9924892 h 10030629"/>
                <a:gd name="connsiteX6" fmla="*/ 9920016 w 10025961"/>
                <a:gd name="connsiteY6" fmla="*/ 616386 h 10030629"/>
                <a:gd name="connsiteX7" fmla="*/ 9920900 w 10025961"/>
                <a:gd name="connsiteY7" fmla="*/ 106727 h 10030629"/>
                <a:gd name="connsiteX8" fmla="*/ 9920016 w 10025961"/>
                <a:gd name="connsiteY8" fmla="*/ 105842 h 10030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5961" h="10030629">
                  <a:moveTo>
                    <a:pt x="9920016" y="105842"/>
                  </a:moveTo>
                  <a:cubicBezTo>
                    <a:pt x="9778985" y="-35270"/>
                    <a:pt x="9550319" y="-35282"/>
                    <a:pt x="9409275" y="105816"/>
                  </a:cubicBezTo>
                  <a:cubicBezTo>
                    <a:pt x="9409267" y="105825"/>
                    <a:pt x="9409258" y="105833"/>
                    <a:pt x="9409249" y="105842"/>
                  </a:cubicBezTo>
                  <a:lnTo>
                    <a:pt x="105686" y="9414348"/>
                  </a:lnTo>
                  <a:cubicBezTo>
                    <a:pt x="-35229" y="9555331"/>
                    <a:pt x="-35229" y="9783910"/>
                    <a:pt x="105686" y="9924892"/>
                  </a:cubicBezTo>
                  <a:cubicBezTo>
                    <a:pt x="246601" y="10065875"/>
                    <a:pt x="475069" y="10065875"/>
                    <a:pt x="615985" y="9924892"/>
                  </a:cubicBezTo>
                  <a:lnTo>
                    <a:pt x="9920016" y="616386"/>
                  </a:lnTo>
                  <a:cubicBezTo>
                    <a:pt x="10060931" y="475892"/>
                    <a:pt x="10061327" y="247709"/>
                    <a:pt x="9920900" y="106727"/>
                  </a:cubicBezTo>
                  <a:cubicBezTo>
                    <a:pt x="9920606" y="106431"/>
                    <a:pt x="9920311" y="106136"/>
                    <a:pt x="9920016" y="105842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78EC29FD-F0A2-5287-A62D-FD7D7A6A54CE}"/>
                </a:ext>
              </a:extLst>
            </p:cNvPr>
            <p:cNvSpPr/>
            <p:nvPr/>
          </p:nvSpPr>
          <p:spPr>
            <a:xfrm>
              <a:off x="703430" y="-263605"/>
              <a:ext cx="12626217" cy="12632740"/>
            </a:xfrm>
            <a:custGeom>
              <a:avLst/>
              <a:gdLst>
                <a:gd name="connsiteX0" fmla="*/ 12597021 w 12626217"/>
                <a:gd name="connsiteY0" fmla="*/ 28721 h 12632740"/>
                <a:gd name="connsiteX1" fmla="*/ 12464383 w 12626217"/>
                <a:gd name="connsiteY1" fmla="*/ 26278 h 12632740"/>
                <a:gd name="connsiteX2" fmla="*/ 12461941 w 12626217"/>
                <a:gd name="connsiteY2" fmla="*/ 28721 h 12632740"/>
                <a:gd name="connsiteX3" fmla="*/ 27645 w 12626217"/>
                <a:gd name="connsiteY3" fmla="*/ 12470408 h 12632740"/>
                <a:gd name="connsiteX4" fmla="*/ 28114 w 12626217"/>
                <a:gd name="connsiteY4" fmla="*/ 12605083 h 12632740"/>
                <a:gd name="connsiteX5" fmla="*/ 162724 w 12626217"/>
                <a:gd name="connsiteY5" fmla="*/ 12604613 h 12632740"/>
                <a:gd name="connsiteX6" fmla="*/ 12597021 w 12626217"/>
                <a:gd name="connsiteY6" fmla="*/ 164803 h 12632740"/>
                <a:gd name="connsiteX7" fmla="*/ 12600421 w 12626217"/>
                <a:gd name="connsiteY7" fmla="*/ 32123 h 12632740"/>
                <a:gd name="connsiteX8" fmla="*/ 12597021 w 12626217"/>
                <a:gd name="connsiteY8" fmla="*/ 28721 h 1263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26217" h="12632740">
                  <a:moveTo>
                    <a:pt x="12597021" y="28721"/>
                  </a:moveTo>
                  <a:cubicBezTo>
                    <a:pt x="12561068" y="-8598"/>
                    <a:pt x="12501684" y="-9692"/>
                    <a:pt x="12464383" y="26278"/>
                  </a:cubicBezTo>
                  <a:cubicBezTo>
                    <a:pt x="12463555" y="27077"/>
                    <a:pt x="12462740" y="27892"/>
                    <a:pt x="12461941" y="28721"/>
                  </a:cubicBezTo>
                  <a:lnTo>
                    <a:pt x="27645" y="12470408"/>
                  </a:lnTo>
                  <a:cubicBezTo>
                    <a:pt x="-9397" y="12507727"/>
                    <a:pt x="-9187" y="12568023"/>
                    <a:pt x="28114" y="12605083"/>
                  </a:cubicBezTo>
                  <a:cubicBezTo>
                    <a:pt x="65415" y="12642143"/>
                    <a:pt x="125682" y="12641932"/>
                    <a:pt x="162724" y="12604613"/>
                  </a:cubicBezTo>
                  <a:lnTo>
                    <a:pt x="12597021" y="164803"/>
                  </a:lnTo>
                  <a:cubicBezTo>
                    <a:pt x="12634581" y="129104"/>
                    <a:pt x="12636104" y="69701"/>
                    <a:pt x="12600421" y="32123"/>
                  </a:cubicBezTo>
                  <a:cubicBezTo>
                    <a:pt x="12599318" y="30960"/>
                    <a:pt x="12598183" y="29825"/>
                    <a:pt x="12597021" y="28721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CAB282A2-235B-E14F-F7A4-336BD59622DE}"/>
                </a:ext>
              </a:extLst>
            </p:cNvPr>
            <p:cNvSpPr/>
            <p:nvPr/>
          </p:nvSpPr>
          <p:spPr>
            <a:xfrm>
              <a:off x="14249845" y="-909802"/>
              <a:ext cx="6296036" cy="6299069"/>
            </a:xfrm>
            <a:custGeom>
              <a:avLst/>
              <a:gdLst>
                <a:gd name="connsiteX0" fmla="*/ 6282398 w 6296036"/>
                <a:gd name="connsiteY0" fmla="*/ 14119 h 6299069"/>
                <a:gd name="connsiteX1" fmla="*/ 6216072 w 6296036"/>
                <a:gd name="connsiteY1" fmla="*/ 13374 h 6299069"/>
                <a:gd name="connsiteX2" fmla="*/ 6215328 w 6296036"/>
                <a:gd name="connsiteY2" fmla="*/ 14119 h 6299069"/>
                <a:gd name="connsiteX3" fmla="*/ 13891 w 6296036"/>
                <a:gd name="connsiteY3" fmla="*/ 6218070 h 6299069"/>
                <a:gd name="connsiteX4" fmla="*/ 13891 w 6296036"/>
                <a:gd name="connsiteY4" fmla="*/ 6285172 h 6299069"/>
                <a:gd name="connsiteX5" fmla="*/ 80961 w 6296036"/>
                <a:gd name="connsiteY5" fmla="*/ 6285172 h 6299069"/>
                <a:gd name="connsiteX6" fmla="*/ 6282398 w 6296036"/>
                <a:gd name="connsiteY6" fmla="*/ 80283 h 6299069"/>
                <a:gd name="connsiteX7" fmla="*/ 6282398 w 6296036"/>
                <a:gd name="connsiteY7" fmla="*/ 14119 h 629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96036" h="6299069">
                  <a:moveTo>
                    <a:pt x="6282398" y="14119"/>
                  </a:moveTo>
                  <a:cubicBezTo>
                    <a:pt x="6264289" y="-4411"/>
                    <a:pt x="6234594" y="-4745"/>
                    <a:pt x="6216072" y="13374"/>
                  </a:cubicBezTo>
                  <a:cubicBezTo>
                    <a:pt x="6215822" y="13619"/>
                    <a:pt x="6215573" y="13867"/>
                    <a:pt x="6215328" y="14119"/>
                  </a:cubicBezTo>
                  <a:lnTo>
                    <a:pt x="13891" y="6218070"/>
                  </a:lnTo>
                  <a:cubicBezTo>
                    <a:pt x="-4630" y="6236600"/>
                    <a:pt x="-4630" y="6266642"/>
                    <a:pt x="13891" y="6285172"/>
                  </a:cubicBezTo>
                  <a:cubicBezTo>
                    <a:pt x="32413" y="6303702"/>
                    <a:pt x="62441" y="6303702"/>
                    <a:pt x="80961" y="6285172"/>
                  </a:cubicBezTo>
                  <a:lnTo>
                    <a:pt x="6282398" y="80283"/>
                  </a:lnTo>
                  <a:cubicBezTo>
                    <a:pt x="6300583" y="61980"/>
                    <a:pt x="6300583" y="32421"/>
                    <a:pt x="6282398" y="14119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04E108E4-C0E0-0DA5-8195-D5011D463B0B}"/>
                </a:ext>
              </a:extLst>
            </p:cNvPr>
            <p:cNvSpPr/>
            <p:nvPr/>
          </p:nvSpPr>
          <p:spPr>
            <a:xfrm>
              <a:off x="3983849" y="-3931286"/>
              <a:ext cx="6298119" cy="6301618"/>
            </a:xfrm>
            <a:custGeom>
              <a:avLst/>
              <a:gdLst>
                <a:gd name="connsiteX0" fmla="*/ 6283766 w 6298119"/>
                <a:gd name="connsiteY0" fmla="*/ 14360 h 6301618"/>
                <a:gd name="connsiteX1" fmla="*/ 6217448 w 6298119"/>
                <a:gd name="connsiteY1" fmla="*/ 13139 h 6301618"/>
                <a:gd name="connsiteX2" fmla="*/ 6216227 w 6298119"/>
                <a:gd name="connsiteY2" fmla="*/ 14360 h 6301618"/>
                <a:gd name="connsiteX3" fmla="*/ 14321 w 6298119"/>
                <a:gd name="connsiteY3" fmla="*/ 6219250 h 6301618"/>
                <a:gd name="connsiteX4" fmla="*/ 13852 w 6298119"/>
                <a:gd name="connsiteY4" fmla="*/ 6287291 h 6301618"/>
                <a:gd name="connsiteX5" fmla="*/ 81860 w 6298119"/>
                <a:gd name="connsiteY5" fmla="*/ 6287760 h 6301618"/>
                <a:gd name="connsiteX6" fmla="*/ 6283766 w 6298119"/>
                <a:gd name="connsiteY6" fmla="*/ 81932 h 6301618"/>
                <a:gd name="connsiteX7" fmla="*/ 6284987 w 6298119"/>
                <a:gd name="connsiteY7" fmla="*/ 15582 h 6301618"/>
                <a:gd name="connsiteX8" fmla="*/ 6283766 w 6298119"/>
                <a:gd name="connsiteY8" fmla="*/ 14360 h 6301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98119" h="6301618">
                  <a:moveTo>
                    <a:pt x="6283766" y="14360"/>
                  </a:moveTo>
                  <a:cubicBezTo>
                    <a:pt x="6265790" y="-4299"/>
                    <a:pt x="6236098" y="-4846"/>
                    <a:pt x="6217448" y="13139"/>
                  </a:cubicBezTo>
                  <a:cubicBezTo>
                    <a:pt x="6217033" y="13539"/>
                    <a:pt x="6216626" y="13946"/>
                    <a:pt x="6216227" y="14360"/>
                  </a:cubicBezTo>
                  <a:lnTo>
                    <a:pt x="14321" y="6219250"/>
                  </a:lnTo>
                  <a:cubicBezTo>
                    <a:pt x="-4589" y="6237909"/>
                    <a:pt x="-4799" y="6268372"/>
                    <a:pt x="13852" y="6287291"/>
                  </a:cubicBezTo>
                  <a:cubicBezTo>
                    <a:pt x="32502" y="6306209"/>
                    <a:pt x="62951" y="6306419"/>
                    <a:pt x="81860" y="6287760"/>
                  </a:cubicBezTo>
                  <a:lnTo>
                    <a:pt x="6283766" y="81932"/>
                  </a:lnTo>
                  <a:cubicBezTo>
                    <a:pt x="6302417" y="63947"/>
                    <a:pt x="6302963" y="34241"/>
                    <a:pt x="6284987" y="15582"/>
                  </a:cubicBezTo>
                  <a:cubicBezTo>
                    <a:pt x="6284588" y="15167"/>
                    <a:pt x="6284181" y="14760"/>
                    <a:pt x="6283766" y="14360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C9EDB526-0FB1-BDC7-1E67-484593E80D55}"/>
              </a:ext>
            </a:extLst>
          </p:cNvPr>
          <p:cNvGrpSpPr/>
          <p:nvPr/>
        </p:nvGrpSpPr>
        <p:grpSpPr>
          <a:xfrm>
            <a:off x="788382" y="1379064"/>
            <a:ext cx="22428430" cy="11673827"/>
            <a:chOff x="788382" y="1379064"/>
            <a:chExt cx="22428430" cy="11673827"/>
          </a:xfrm>
        </p:grpSpPr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6ADDBB54-A4B1-88BB-A3DB-F0CD229E6EEC}"/>
                </a:ext>
              </a:extLst>
            </p:cNvPr>
            <p:cNvSpPr/>
            <p:nvPr/>
          </p:nvSpPr>
          <p:spPr>
            <a:xfrm>
              <a:off x="18155583" y="1379064"/>
              <a:ext cx="928933" cy="930346"/>
            </a:xfrm>
            <a:custGeom>
              <a:avLst/>
              <a:gdLst>
                <a:gd name="connsiteX0" fmla="*/ 398381 w 796584"/>
                <a:gd name="connsiteY0" fmla="*/ 797796 h 797796"/>
                <a:gd name="connsiteX1" fmla="*/ 381965 w 796584"/>
                <a:gd name="connsiteY1" fmla="*/ 791226 h 797796"/>
                <a:gd name="connsiteX2" fmla="*/ 6746 w 796584"/>
                <a:gd name="connsiteY2" fmla="*/ 415827 h 797796"/>
                <a:gd name="connsiteX3" fmla="*/ 6746 w 796584"/>
                <a:gd name="connsiteY3" fmla="*/ 382510 h 797796"/>
                <a:gd name="connsiteX4" fmla="*/ 381965 w 796584"/>
                <a:gd name="connsiteY4" fmla="*/ 7110 h 797796"/>
                <a:gd name="connsiteX5" fmla="*/ 413787 w 796584"/>
                <a:gd name="connsiteY5" fmla="*/ 6100 h 797796"/>
                <a:gd name="connsiteX6" fmla="*/ 414796 w 796584"/>
                <a:gd name="connsiteY6" fmla="*/ 7110 h 797796"/>
                <a:gd name="connsiteX7" fmla="*/ 790017 w 796584"/>
                <a:gd name="connsiteY7" fmla="*/ 382510 h 797796"/>
                <a:gd name="connsiteX8" fmla="*/ 796584 w 796584"/>
                <a:gd name="connsiteY8" fmla="*/ 399403 h 797796"/>
                <a:gd name="connsiteX9" fmla="*/ 790017 w 796584"/>
                <a:gd name="connsiteY9" fmla="*/ 415827 h 797796"/>
                <a:gd name="connsiteX10" fmla="*/ 414797 w 796584"/>
                <a:gd name="connsiteY10" fmla="*/ 791226 h 797796"/>
                <a:gd name="connsiteX11" fmla="*/ 398381 w 796584"/>
                <a:gd name="connsiteY11" fmla="*/ 797796 h 797796"/>
                <a:gd name="connsiteX12" fmla="*/ 55525 w 796584"/>
                <a:gd name="connsiteY12" fmla="*/ 398464 h 797796"/>
                <a:gd name="connsiteX13" fmla="*/ 398381 w 796584"/>
                <a:gd name="connsiteY13" fmla="*/ 741017 h 797796"/>
                <a:gd name="connsiteX14" fmla="*/ 741238 w 796584"/>
                <a:gd name="connsiteY14" fmla="*/ 398464 h 797796"/>
                <a:gd name="connsiteX15" fmla="*/ 398381 w 796584"/>
                <a:gd name="connsiteY15" fmla="*/ 55443 h 79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96584" h="797796">
                  <a:moveTo>
                    <a:pt x="398381" y="797796"/>
                  </a:moveTo>
                  <a:cubicBezTo>
                    <a:pt x="392262" y="797833"/>
                    <a:pt x="386371" y="795475"/>
                    <a:pt x="381965" y="791226"/>
                  </a:cubicBezTo>
                  <a:lnTo>
                    <a:pt x="6746" y="415827"/>
                  </a:lnTo>
                  <a:cubicBezTo>
                    <a:pt x="-2249" y="406544"/>
                    <a:pt x="-2249" y="391792"/>
                    <a:pt x="6746" y="382510"/>
                  </a:cubicBezTo>
                  <a:lnTo>
                    <a:pt x="381965" y="7110"/>
                  </a:lnTo>
                  <a:cubicBezTo>
                    <a:pt x="390475" y="-1960"/>
                    <a:pt x="404721" y="-2413"/>
                    <a:pt x="413787" y="6100"/>
                  </a:cubicBezTo>
                  <a:cubicBezTo>
                    <a:pt x="414133" y="6426"/>
                    <a:pt x="414471" y="6763"/>
                    <a:pt x="414796" y="7110"/>
                  </a:cubicBezTo>
                  <a:lnTo>
                    <a:pt x="790017" y="382510"/>
                  </a:lnTo>
                  <a:cubicBezTo>
                    <a:pt x="794292" y="387088"/>
                    <a:pt x="796644" y="393137"/>
                    <a:pt x="796584" y="399403"/>
                  </a:cubicBezTo>
                  <a:cubicBezTo>
                    <a:pt x="796621" y="405525"/>
                    <a:pt x="794264" y="411419"/>
                    <a:pt x="790017" y="415827"/>
                  </a:cubicBezTo>
                  <a:lnTo>
                    <a:pt x="414797" y="791226"/>
                  </a:lnTo>
                  <a:cubicBezTo>
                    <a:pt x="410392" y="795475"/>
                    <a:pt x="404500" y="797833"/>
                    <a:pt x="398381" y="797796"/>
                  </a:cubicBezTo>
                  <a:close/>
                  <a:moveTo>
                    <a:pt x="55525" y="398464"/>
                  </a:moveTo>
                  <a:lnTo>
                    <a:pt x="398381" y="741017"/>
                  </a:lnTo>
                  <a:lnTo>
                    <a:pt x="741238" y="398464"/>
                  </a:lnTo>
                  <a:lnTo>
                    <a:pt x="398381" y="55443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EDF86930-604B-7A8E-F581-D125B7DA7124}"/>
                </a:ext>
              </a:extLst>
            </p:cNvPr>
            <p:cNvSpPr/>
            <p:nvPr/>
          </p:nvSpPr>
          <p:spPr>
            <a:xfrm>
              <a:off x="2161155" y="10994666"/>
              <a:ext cx="828630" cy="828692"/>
            </a:xfrm>
            <a:custGeom>
              <a:avLst/>
              <a:gdLst>
                <a:gd name="connsiteX0" fmla="*/ 355051 w 710571"/>
                <a:gd name="connsiteY0" fmla="*/ 710624 h 710624"/>
                <a:gd name="connsiteX1" fmla="*/ 338635 w 710571"/>
                <a:gd name="connsiteY1" fmla="*/ 703585 h 710624"/>
                <a:gd name="connsiteX2" fmla="*/ 7035 w 710571"/>
                <a:gd name="connsiteY2" fmla="*/ 370887 h 710624"/>
                <a:gd name="connsiteX3" fmla="*/ 0 w 710571"/>
                <a:gd name="connsiteY3" fmla="*/ 354464 h 710624"/>
                <a:gd name="connsiteX4" fmla="*/ 7035 w 710571"/>
                <a:gd name="connsiteY4" fmla="*/ 337571 h 710624"/>
                <a:gd name="connsiteX5" fmla="*/ 338635 w 710571"/>
                <a:gd name="connsiteY5" fmla="*/ 6749 h 710624"/>
                <a:gd name="connsiteX6" fmla="*/ 371936 w 710571"/>
                <a:gd name="connsiteY6" fmla="*/ 6749 h 710624"/>
                <a:gd name="connsiteX7" fmla="*/ 703536 w 710571"/>
                <a:gd name="connsiteY7" fmla="*/ 338509 h 710624"/>
                <a:gd name="connsiteX8" fmla="*/ 710572 w 710571"/>
                <a:gd name="connsiteY8" fmla="*/ 355402 h 710624"/>
                <a:gd name="connsiteX9" fmla="*/ 703536 w 710571"/>
                <a:gd name="connsiteY9" fmla="*/ 371826 h 710624"/>
                <a:gd name="connsiteX10" fmla="*/ 371936 w 710571"/>
                <a:gd name="connsiteY10" fmla="*/ 703585 h 710624"/>
                <a:gd name="connsiteX11" fmla="*/ 355051 w 710571"/>
                <a:gd name="connsiteY11" fmla="*/ 710624 h 710624"/>
                <a:gd name="connsiteX12" fmla="*/ 56752 w 710571"/>
                <a:gd name="connsiteY12" fmla="*/ 355402 h 710624"/>
                <a:gd name="connsiteX13" fmla="*/ 355051 w 710571"/>
                <a:gd name="connsiteY13" fmla="*/ 653845 h 710624"/>
                <a:gd name="connsiteX14" fmla="*/ 653820 w 710571"/>
                <a:gd name="connsiteY14" fmla="*/ 355402 h 710624"/>
                <a:gd name="connsiteX15" fmla="*/ 355051 w 710571"/>
                <a:gd name="connsiteY15" fmla="*/ 53674 h 71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0571" h="710624">
                  <a:moveTo>
                    <a:pt x="355051" y="710624"/>
                  </a:moveTo>
                  <a:cubicBezTo>
                    <a:pt x="348865" y="710536"/>
                    <a:pt x="342965" y="708006"/>
                    <a:pt x="338635" y="703585"/>
                  </a:cubicBezTo>
                  <a:lnTo>
                    <a:pt x="7035" y="370887"/>
                  </a:lnTo>
                  <a:cubicBezTo>
                    <a:pt x="2659" y="366527"/>
                    <a:pt x="138" y="360641"/>
                    <a:pt x="0" y="354464"/>
                  </a:cubicBezTo>
                  <a:cubicBezTo>
                    <a:pt x="114" y="348143"/>
                    <a:pt x="2629" y="342102"/>
                    <a:pt x="7035" y="337571"/>
                  </a:cubicBezTo>
                  <a:lnTo>
                    <a:pt x="338635" y="6749"/>
                  </a:lnTo>
                  <a:cubicBezTo>
                    <a:pt x="347913" y="-2250"/>
                    <a:pt x="362658" y="-2250"/>
                    <a:pt x="371936" y="6749"/>
                  </a:cubicBezTo>
                  <a:lnTo>
                    <a:pt x="703536" y="338509"/>
                  </a:lnTo>
                  <a:cubicBezTo>
                    <a:pt x="707942" y="343041"/>
                    <a:pt x="710458" y="349081"/>
                    <a:pt x="710572" y="355402"/>
                  </a:cubicBezTo>
                  <a:cubicBezTo>
                    <a:pt x="710434" y="361580"/>
                    <a:pt x="707913" y="367465"/>
                    <a:pt x="703536" y="371826"/>
                  </a:cubicBezTo>
                  <a:lnTo>
                    <a:pt x="371936" y="703585"/>
                  </a:lnTo>
                  <a:cubicBezTo>
                    <a:pt x="367462" y="708077"/>
                    <a:pt x="361389" y="710608"/>
                    <a:pt x="355051" y="710624"/>
                  </a:cubicBezTo>
                  <a:close/>
                  <a:moveTo>
                    <a:pt x="56752" y="355402"/>
                  </a:moveTo>
                  <a:lnTo>
                    <a:pt x="355051" y="653845"/>
                  </a:lnTo>
                  <a:lnTo>
                    <a:pt x="653820" y="355402"/>
                  </a:lnTo>
                  <a:lnTo>
                    <a:pt x="355051" y="53674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7DA8D655-2E59-B14F-494F-8CF4380174DD}"/>
                </a:ext>
              </a:extLst>
            </p:cNvPr>
            <p:cNvSpPr/>
            <p:nvPr/>
          </p:nvSpPr>
          <p:spPr>
            <a:xfrm>
              <a:off x="15072163" y="12688782"/>
              <a:ext cx="363933" cy="364109"/>
            </a:xfrm>
            <a:custGeom>
              <a:avLst/>
              <a:gdLst>
                <a:gd name="connsiteX0" fmla="*/ 155717 w 312082"/>
                <a:gd name="connsiteY0" fmla="*/ 312232 h 312233"/>
                <a:gd name="connsiteX1" fmla="*/ 139301 w 312082"/>
                <a:gd name="connsiteY1" fmla="*/ 305193 h 312233"/>
                <a:gd name="connsiteX2" fmla="*/ 6568 w 312082"/>
                <a:gd name="connsiteY2" fmla="*/ 172865 h 312233"/>
                <a:gd name="connsiteX3" fmla="*/ 1 w 312082"/>
                <a:gd name="connsiteY3" fmla="*/ 155972 h 312233"/>
                <a:gd name="connsiteX4" fmla="*/ 6568 w 312082"/>
                <a:gd name="connsiteY4" fmla="*/ 139547 h 312233"/>
                <a:gd name="connsiteX5" fmla="*/ 139301 w 312082"/>
                <a:gd name="connsiteY5" fmla="*/ 6750 h 312233"/>
                <a:gd name="connsiteX6" fmla="*/ 172602 w 312082"/>
                <a:gd name="connsiteY6" fmla="*/ 6750 h 312233"/>
                <a:gd name="connsiteX7" fmla="*/ 305336 w 312082"/>
                <a:gd name="connsiteY7" fmla="*/ 139547 h 312233"/>
                <a:gd name="connsiteX8" fmla="*/ 305336 w 312082"/>
                <a:gd name="connsiteY8" fmla="*/ 172865 h 312233"/>
                <a:gd name="connsiteX9" fmla="*/ 172602 w 312082"/>
                <a:gd name="connsiteY9" fmla="*/ 305192 h 312233"/>
                <a:gd name="connsiteX10" fmla="*/ 155717 w 312082"/>
                <a:gd name="connsiteY10" fmla="*/ 312230 h 312233"/>
                <a:gd name="connsiteX11" fmla="*/ 56285 w 312082"/>
                <a:gd name="connsiteY11" fmla="*/ 155971 h 312233"/>
                <a:gd name="connsiteX12" fmla="*/ 155717 w 312082"/>
                <a:gd name="connsiteY12" fmla="*/ 255452 h 312233"/>
                <a:gd name="connsiteX13" fmla="*/ 255150 w 312082"/>
                <a:gd name="connsiteY13" fmla="*/ 155971 h 312233"/>
                <a:gd name="connsiteX14" fmla="*/ 155717 w 312082"/>
                <a:gd name="connsiteY14" fmla="*/ 56490 h 31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2082" h="312233">
                  <a:moveTo>
                    <a:pt x="155717" y="312232"/>
                  </a:moveTo>
                  <a:cubicBezTo>
                    <a:pt x="149498" y="312308"/>
                    <a:pt x="143537" y="309751"/>
                    <a:pt x="139301" y="305193"/>
                  </a:cubicBezTo>
                  <a:lnTo>
                    <a:pt x="6568" y="172865"/>
                  </a:lnTo>
                  <a:cubicBezTo>
                    <a:pt x="2293" y="168286"/>
                    <a:pt x="-59" y="162237"/>
                    <a:pt x="1" y="155972"/>
                  </a:cubicBezTo>
                  <a:cubicBezTo>
                    <a:pt x="-36" y="149850"/>
                    <a:pt x="2321" y="143955"/>
                    <a:pt x="6568" y="139547"/>
                  </a:cubicBezTo>
                  <a:lnTo>
                    <a:pt x="139301" y="6750"/>
                  </a:lnTo>
                  <a:cubicBezTo>
                    <a:pt x="148579" y="-2250"/>
                    <a:pt x="163324" y="-2250"/>
                    <a:pt x="172602" y="6750"/>
                  </a:cubicBezTo>
                  <a:lnTo>
                    <a:pt x="305336" y="139547"/>
                  </a:lnTo>
                  <a:cubicBezTo>
                    <a:pt x="314331" y="148830"/>
                    <a:pt x="314331" y="163582"/>
                    <a:pt x="305336" y="172865"/>
                  </a:cubicBezTo>
                  <a:lnTo>
                    <a:pt x="172602" y="305192"/>
                  </a:lnTo>
                  <a:cubicBezTo>
                    <a:pt x="168189" y="309774"/>
                    <a:pt x="162076" y="312323"/>
                    <a:pt x="155717" y="312230"/>
                  </a:cubicBezTo>
                  <a:close/>
                  <a:moveTo>
                    <a:pt x="56285" y="155971"/>
                  </a:moveTo>
                  <a:lnTo>
                    <a:pt x="155717" y="255452"/>
                  </a:lnTo>
                  <a:lnTo>
                    <a:pt x="255150" y="155971"/>
                  </a:lnTo>
                  <a:lnTo>
                    <a:pt x="155717" y="56490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6778464A-DEB5-9D2E-8F67-D29A0F4E1749}"/>
                </a:ext>
              </a:extLst>
            </p:cNvPr>
            <p:cNvSpPr/>
            <p:nvPr/>
          </p:nvSpPr>
          <p:spPr>
            <a:xfrm>
              <a:off x="22013803" y="6021448"/>
              <a:ext cx="1203009" cy="216617"/>
            </a:xfrm>
            <a:custGeom>
              <a:avLst/>
              <a:gdLst>
                <a:gd name="connsiteX0" fmla="*/ 186501 w 1031611"/>
                <a:gd name="connsiteY0" fmla="*/ 183929 h 185755"/>
                <a:gd name="connsiteX1" fmla="*/ 171492 w 1031611"/>
                <a:gd name="connsiteY1" fmla="*/ 178298 h 185755"/>
                <a:gd name="connsiteX2" fmla="*/ 8272 w 1031611"/>
                <a:gd name="connsiteY2" fmla="*/ 41747 h 185755"/>
                <a:gd name="connsiteX3" fmla="*/ 5458 w 1031611"/>
                <a:gd name="connsiteY3" fmla="*/ 8430 h 185755"/>
                <a:gd name="connsiteX4" fmla="*/ 37800 w 1031611"/>
                <a:gd name="connsiteY4" fmla="*/ 5201 h 185755"/>
                <a:gd name="connsiteX5" fmla="*/ 38290 w 1031611"/>
                <a:gd name="connsiteY5" fmla="*/ 5615 h 185755"/>
                <a:gd name="connsiteX6" fmla="*/ 187440 w 1031611"/>
                <a:gd name="connsiteY6" fmla="*/ 129966 h 185755"/>
                <a:gd name="connsiteX7" fmla="*/ 336589 w 1031611"/>
                <a:gd name="connsiteY7" fmla="*/ 7491 h 185755"/>
                <a:gd name="connsiteX8" fmla="*/ 366607 w 1031611"/>
                <a:gd name="connsiteY8" fmla="*/ 7491 h 185755"/>
                <a:gd name="connsiteX9" fmla="*/ 515287 w 1031611"/>
                <a:gd name="connsiteY9" fmla="*/ 131843 h 185755"/>
                <a:gd name="connsiteX10" fmla="*/ 664906 w 1031611"/>
                <a:gd name="connsiteY10" fmla="*/ 7491 h 185755"/>
                <a:gd name="connsiteX11" fmla="*/ 694924 w 1031611"/>
                <a:gd name="connsiteY11" fmla="*/ 7491 h 185755"/>
                <a:gd name="connsiteX12" fmla="*/ 843604 w 1031611"/>
                <a:gd name="connsiteY12" fmla="*/ 131843 h 185755"/>
                <a:gd name="connsiteX13" fmla="*/ 993223 w 1031611"/>
                <a:gd name="connsiteY13" fmla="*/ 7491 h 185755"/>
                <a:gd name="connsiteX14" fmla="*/ 1026523 w 1031611"/>
                <a:gd name="connsiteY14" fmla="*/ 10307 h 185755"/>
                <a:gd name="connsiteX15" fmla="*/ 1023240 w 1031611"/>
                <a:gd name="connsiteY15" fmla="*/ 43623 h 185755"/>
                <a:gd name="connsiteX16" fmla="*/ 859083 w 1031611"/>
                <a:gd name="connsiteY16" fmla="*/ 180175 h 185755"/>
                <a:gd name="connsiteX17" fmla="*/ 829064 w 1031611"/>
                <a:gd name="connsiteY17" fmla="*/ 180175 h 185755"/>
                <a:gd name="connsiteX18" fmla="*/ 678508 w 1031611"/>
                <a:gd name="connsiteY18" fmla="*/ 54416 h 185755"/>
                <a:gd name="connsiteX19" fmla="*/ 529357 w 1031611"/>
                <a:gd name="connsiteY19" fmla="*/ 178768 h 185755"/>
                <a:gd name="connsiteX20" fmla="*/ 499339 w 1031611"/>
                <a:gd name="connsiteY20" fmla="*/ 178768 h 185755"/>
                <a:gd name="connsiteX21" fmla="*/ 350659 w 1031611"/>
                <a:gd name="connsiteY21" fmla="*/ 54416 h 185755"/>
                <a:gd name="connsiteX22" fmla="*/ 201510 w 1031611"/>
                <a:gd name="connsiteY22" fmla="*/ 178298 h 185755"/>
                <a:gd name="connsiteX23" fmla="*/ 186501 w 1031611"/>
                <a:gd name="connsiteY23" fmla="*/ 183929 h 18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31611" h="185755">
                  <a:moveTo>
                    <a:pt x="186501" y="183929"/>
                  </a:moveTo>
                  <a:cubicBezTo>
                    <a:pt x="180969" y="184003"/>
                    <a:pt x="175611" y="181993"/>
                    <a:pt x="171492" y="178298"/>
                  </a:cubicBezTo>
                  <a:lnTo>
                    <a:pt x="8272" y="41747"/>
                  </a:lnTo>
                  <a:cubicBezTo>
                    <a:pt x="-1550" y="33247"/>
                    <a:pt x="-2799" y="18459"/>
                    <a:pt x="5458" y="8430"/>
                  </a:cubicBezTo>
                  <a:cubicBezTo>
                    <a:pt x="13498" y="-1397"/>
                    <a:pt x="27978" y="-2842"/>
                    <a:pt x="37800" y="5201"/>
                  </a:cubicBezTo>
                  <a:cubicBezTo>
                    <a:pt x="37966" y="5336"/>
                    <a:pt x="38129" y="5474"/>
                    <a:pt x="38290" y="5615"/>
                  </a:cubicBezTo>
                  <a:lnTo>
                    <a:pt x="187440" y="129966"/>
                  </a:lnTo>
                  <a:lnTo>
                    <a:pt x="336589" y="7491"/>
                  </a:lnTo>
                  <a:cubicBezTo>
                    <a:pt x="345350" y="429"/>
                    <a:pt x="357846" y="429"/>
                    <a:pt x="366607" y="7491"/>
                  </a:cubicBezTo>
                  <a:lnTo>
                    <a:pt x="515287" y="131843"/>
                  </a:lnTo>
                  <a:lnTo>
                    <a:pt x="664906" y="7491"/>
                  </a:lnTo>
                  <a:cubicBezTo>
                    <a:pt x="673667" y="429"/>
                    <a:pt x="686163" y="429"/>
                    <a:pt x="694924" y="7491"/>
                  </a:cubicBezTo>
                  <a:lnTo>
                    <a:pt x="843604" y="131843"/>
                  </a:lnTo>
                  <a:lnTo>
                    <a:pt x="993223" y="7491"/>
                  </a:lnTo>
                  <a:cubicBezTo>
                    <a:pt x="1003247" y="-770"/>
                    <a:pt x="1018028" y="480"/>
                    <a:pt x="1026523" y="10307"/>
                  </a:cubicBezTo>
                  <a:cubicBezTo>
                    <a:pt x="1034417" y="20531"/>
                    <a:pt x="1032977" y="35139"/>
                    <a:pt x="1023240" y="43623"/>
                  </a:cubicBezTo>
                  <a:lnTo>
                    <a:pt x="859083" y="180175"/>
                  </a:lnTo>
                  <a:cubicBezTo>
                    <a:pt x="850459" y="187616"/>
                    <a:pt x="837690" y="187616"/>
                    <a:pt x="829064" y="180175"/>
                  </a:cubicBezTo>
                  <a:lnTo>
                    <a:pt x="678508" y="54416"/>
                  </a:lnTo>
                  <a:lnTo>
                    <a:pt x="529357" y="178768"/>
                  </a:lnTo>
                  <a:cubicBezTo>
                    <a:pt x="520733" y="186208"/>
                    <a:pt x="507964" y="186208"/>
                    <a:pt x="499339" y="178768"/>
                  </a:cubicBezTo>
                  <a:lnTo>
                    <a:pt x="350659" y="54416"/>
                  </a:lnTo>
                  <a:lnTo>
                    <a:pt x="201510" y="178298"/>
                  </a:lnTo>
                  <a:cubicBezTo>
                    <a:pt x="197345" y="181917"/>
                    <a:pt x="192017" y="183915"/>
                    <a:pt x="186501" y="183929"/>
                  </a:cubicBez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D8B91481-B54E-BFA0-6C8B-889F5D4A6720}"/>
                </a:ext>
              </a:extLst>
            </p:cNvPr>
            <p:cNvSpPr/>
            <p:nvPr/>
          </p:nvSpPr>
          <p:spPr>
            <a:xfrm>
              <a:off x="788382" y="5942695"/>
              <a:ext cx="1204651" cy="214275"/>
            </a:xfrm>
            <a:custGeom>
              <a:avLst/>
              <a:gdLst>
                <a:gd name="connsiteX0" fmla="*/ 1007294 w 1033019"/>
                <a:gd name="connsiteY0" fmla="*/ 183612 h 183746"/>
                <a:gd name="connsiteX1" fmla="*/ 992285 w 1033019"/>
                <a:gd name="connsiteY1" fmla="*/ 177981 h 183746"/>
                <a:gd name="connsiteX2" fmla="*/ 843605 w 1033019"/>
                <a:gd name="connsiteY2" fmla="*/ 54099 h 183746"/>
                <a:gd name="connsiteX3" fmla="*/ 694455 w 1033019"/>
                <a:gd name="connsiteY3" fmla="*/ 177981 h 183746"/>
                <a:gd name="connsiteX4" fmla="*/ 664437 w 1033019"/>
                <a:gd name="connsiteY4" fmla="*/ 177981 h 183746"/>
                <a:gd name="connsiteX5" fmla="*/ 515757 w 1033019"/>
                <a:gd name="connsiteY5" fmla="*/ 54099 h 183746"/>
                <a:gd name="connsiteX6" fmla="*/ 366607 w 1033019"/>
                <a:gd name="connsiteY6" fmla="*/ 177981 h 183746"/>
                <a:gd name="connsiteX7" fmla="*/ 336590 w 1033019"/>
                <a:gd name="connsiteY7" fmla="*/ 177981 h 183746"/>
                <a:gd name="connsiteX8" fmla="*/ 187440 w 1033019"/>
                <a:gd name="connsiteY8" fmla="*/ 54099 h 183746"/>
                <a:gd name="connsiteX9" fmla="*/ 38290 w 1033019"/>
                <a:gd name="connsiteY9" fmla="*/ 177981 h 183746"/>
                <a:gd name="connsiteX10" fmla="*/ 5872 w 1033019"/>
                <a:gd name="connsiteY10" fmla="*/ 175656 h 183746"/>
                <a:gd name="connsiteX11" fmla="*/ 5458 w 1033019"/>
                <a:gd name="connsiteY11" fmla="*/ 175165 h 183746"/>
                <a:gd name="connsiteX12" fmla="*/ 8272 w 1033019"/>
                <a:gd name="connsiteY12" fmla="*/ 141848 h 183746"/>
                <a:gd name="connsiteX13" fmla="*/ 172431 w 1033019"/>
                <a:gd name="connsiteY13" fmla="*/ 5297 h 183746"/>
                <a:gd name="connsiteX14" fmla="*/ 202449 w 1033019"/>
                <a:gd name="connsiteY14" fmla="*/ 5297 h 183746"/>
                <a:gd name="connsiteX15" fmla="*/ 353474 w 1033019"/>
                <a:gd name="connsiteY15" fmla="*/ 129649 h 183746"/>
                <a:gd name="connsiteX16" fmla="*/ 502624 w 1033019"/>
                <a:gd name="connsiteY16" fmla="*/ 5297 h 183746"/>
                <a:gd name="connsiteX17" fmla="*/ 532642 w 1033019"/>
                <a:gd name="connsiteY17" fmla="*/ 5297 h 183746"/>
                <a:gd name="connsiteX18" fmla="*/ 681791 w 1033019"/>
                <a:gd name="connsiteY18" fmla="*/ 129649 h 183746"/>
                <a:gd name="connsiteX19" fmla="*/ 830941 w 1033019"/>
                <a:gd name="connsiteY19" fmla="*/ 5297 h 183746"/>
                <a:gd name="connsiteX20" fmla="*/ 860959 w 1033019"/>
                <a:gd name="connsiteY20" fmla="*/ 5297 h 183746"/>
                <a:gd name="connsiteX21" fmla="*/ 1024648 w 1033019"/>
                <a:gd name="connsiteY21" fmla="*/ 141849 h 183746"/>
                <a:gd name="connsiteX22" fmla="*/ 1027931 w 1033019"/>
                <a:gd name="connsiteY22" fmla="*/ 175166 h 183746"/>
                <a:gd name="connsiteX23" fmla="*/ 1007294 w 1033019"/>
                <a:gd name="connsiteY23" fmla="*/ 183612 h 18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33019" h="183746">
                  <a:moveTo>
                    <a:pt x="1007294" y="183612"/>
                  </a:moveTo>
                  <a:cubicBezTo>
                    <a:pt x="1001793" y="183518"/>
                    <a:pt x="996492" y="181529"/>
                    <a:pt x="992285" y="177981"/>
                  </a:cubicBezTo>
                  <a:lnTo>
                    <a:pt x="843605" y="54099"/>
                  </a:lnTo>
                  <a:lnTo>
                    <a:pt x="694455" y="177981"/>
                  </a:lnTo>
                  <a:cubicBezTo>
                    <a:pt x="685831" y="185422"/>
                    <a:pt x="673061" y="185422"/>
                    <a:pt x="664437" y="177981"/>
                  </a:cubicBezTo>
                  <a:lnTo>
                    <a:pt x="515757" y="54099"/>
                  </a:lnTo>
                  <a:lnTo>
                    <a:pt x="366607" y="177981"/>
                  </a:lnTo>
                  <a:cubicBezTo>
                    <a:pt x="357983" y="185422"/>
                    <a:pt x="345213" y="185422"/>
                    <a:pt x="336590" y="177981"/>
                  </a:cubicBezTo>
                  <a:lnTo>
                    <a:pt x="187440" y="54099"/>
                  </a:lnTo>
                  <a:lnTo>
                    <a:pt x="38290" y="177981"/>
                  </a:lnTo>
                  <a:cubicBezTo>
                    <a:pt x="28697" y="186296"/>
                    <a:pt x="14182" y="185255"/>
                    <a:pt x="5872" y="175656"/>
                  </a:cubicBezTo>
                  <a:cubicBezTo>
                    <a:pt x="5732" y="175495"/>
                    <a:pt x="5594" y="175331"/>
                    <a:pt x="5458" y="175165"/>
                  </a:cubicBezTo>
                  <a:cubicBezTo>
                    <a:pt x="-2799" y="165137"/>
                    <a:pt x="-1550" y="150349"/>
                    <a:pt x="8272" y="141848"/>
                  </a:cubicBezTo>
                  <a:lnTo>
                    <a:pt x="172431" y="5297"/>
                  </a:lnTo>
                  <a:cubicBezTo>
                    <a:pt x="181192" y="-1766"/>
                    <a:pt x="193688" y="-1766"/>
                    <a:pt x="202449" y="5297"/>
                  </a:cubicBezTo>
                  <a:lnTo>
                    <a:pt x="353474" y="129649"/>
                  </a:lnTo>
                  <a:lnTo>
                    <a:pt x="502624" y="5297"/>
                  </a:lnTo>
                  <a:cubicBezTo>
                    <a:pt x="511385" y="-1766"/>
                    <a:pt x="523881" y="-1766"/>
                    <a:pt x="532642" y="5297"/>
                  </a:cubicBezTo>
                  <a:lnTo>
                    <a:pt x="681791" y="129649"/>
                  </a:lnTo>
                  <a:lnTo>
                    <a:pt x="830941" y="5297"/>
                  </a:lnTo>
                  <a:cubicBezTo>
                    <a:pt x="839702" y="-1766"/>
                    <a:pt x="852198" y="-1766"/>
                    <a:pt x="860959" y="5297"/>
                  </a:cubicBezTo>
                  <a:lnTo>
                    <a:pt x="1024648" y="141849"/>
                  </a:lnTo>
                  <a:cubicBezTo>
                    <a:pt x="1034385" y="150334"/>
                    <a:pt x="1035825" y="164942"/>
                    <a:pt x="1027931" y="175166"/>
                  </a:cubicBezTo>
                  <a:cubicBezTo>
                    <a:pt x="1022915" y="181282"/>
                    <a:pt x="1015156" y="184458"/>
                    <a:pt x="1007294" y="183612"/>
                  </a:cubicBez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4BC9B0CF-48BE-B4C1-55D1-8103363B4686}"/>
              </a:ext>
            </a:extLst>
          </p:cNvPr>
          <p:cNvSpPr/>
          <p:nvPr/>
        </p:nvSpPr>
        <p:spPr>
          <a:xfrm>
            <a:off x="2290403" y="1879886"/>
            <a:ext cx="570133" cy="572468"/>
          </a:xfrm>
          <a:custGeom>
            <a:avLst/>
            <a:gdLst>
              <a:gd name="connsiteX0" fmla="*/ 244541 w 488904"/>
              <a:gd name="connsiteY0" fmla="*/ 490906 h 490906"/>
              <a:gd name="connsiteX1" fmla="*/ 244541 w 488904"/>
              <a:gd name="connsiteY1" fmla="*/ 490906 h 490906"/>
              <a:gd name="connsiteX2" fmla="*/ 228126 w 488904"/>
              <a:gd name="connsiteY2" fmla="*/ 484337 h 490906"/>
              <a:gd name="connsiteX3" fmla="*/ 6746 w 488904"/>
              <a:gd name="connsiteY3" fmla="*/ 261443 h 490906"/>
              <a:gd name="connsiteX4" fmla="*/ 6746 w 488904"/>
              <a:gd name="connsiteY4" fmla="*/ 228126 h 490906"/>
              <a:gd name="connsiteX5" fmla="*/ 228126 w 488904"/>
              <a:gd name="connsiteY5" fmla="*/ 7110 h 490906"/>
              <a:gd name="connsiteX6" fmla="*/ 259948 w 488904"/>
              <a:gd name="connsiteY6" fmla="*/ 6100 h 490906"/>
              <a:gd name="connsiteX7" fmla="*/ 260957 w 488904"/>
              <a:gd name="connsiteY7" fmla="*/ 7110 h 490906"/>
              <a:gd name="connsiteX8" fmla="*/ 482337 w 488904"/>
              <a:gd name="connsiteY8" fmla="*/ 228126 h 490906"/>
              <a:gd name="connsiteX9" fmla="*/ 488903 w 488904"/>
              <a:gd name="connsiteY9" fmla="*/ 245019 h 490906"/>
              <a:gd name="connsiteX10" fmla="*/ 482337 w 488904"/>
              <a:gd name="connsiteY10" fmla="*/ 261443 h 490906"/>
              <a:gd name="connsiteX11" fmla="*/ 260957 w 488904"/>
              <a:gd name="connsiteY11" fmla="*/ 482929 h 490906"/>
              <a:gd name="connsiteX12" fmla="*/ 244541 w 488904"/>
              <a:gd name="connsiteY12" fmla="*/ 490906 h 490906"/>
              <a:gd name="connsiteX13" fmla="*/ 56932 w 488904"/>
              <a:gd name="connsiteY13" fmla="*/ 246427 h 490906"/>
              <a:gd name="connsiteX14" fmla="*/ 244541 w 488904"/>
              <a:gd name="connsiteY14" fmla="*/ 434127 h 490906"/>
              <a:gd name="connsiteX15" fmla="*/ 432151 w 488904"/>
              <a:gd name="connsiteY15" fmla="*/ 246427 h 490906"/>
              <a:gd name="connsiteX16" fmla="*/ 244541 w 488904"/>
              <a:gd name="connsiteY16" fmla="*/ 58727 h 490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904" h="490906">
                <a:moveTo>
                  <a:pt x="244541" y="490906"/>
                </a:moveTo>
                <a:lnTo>
                  <a:pt x="244541" y="490906"/>
                </a:lnTo>
                <a:cubicBezTo>
                  <a:pt x="238422" y="490943"/>
                  <a:pt x="232531" y="488586"/>
                  <a:pt x="228126" y="484337"/>
                </a:cubicBezTo>
                <a:lnTo>
                  <a:pt x="6746" y="261443"/>
                </a:lnTo>
                <a:cubicBezTo>
                  <a:pt x="-2249" y="252161"/>
                  <a:pt x="-2249" y="237409"/>
                  <a:pt x="6746" y="228126"/>
                </a:cubicBezTo>
                <a:lnTo>
                  <a:pt x="228126" y="7110"/>
                </a:lnTo>
                <a:cubicBezTo>
                  <a:pt x="236634" y="-1961"/>
                  <a:pt x="250882" y="-2412"/>
                  <a:pt x="259948" y="6100"/>
                </a:cubicBezTo>
                <a:cubicBezTo>
                  <a:pt x="260295" y="6426"/>
                  <a:pt x="260632" y="6763"/>
                  <a:pt x="260957" y="7110"/>
                </a:cubicBezTo>
                <a:lnTo>
                  <a:pt x="482337" y="228126"/>
                </a:lnTo>
                <a:cubicBezTo>
                  <a:pt x="486612" y="232705"/>
                  <a:pt x="488963" y="238753"/>
                  <a:pt x="488903" y="245019"/>
                </a:cubicBezTo>
                <a:cubicBezTo>
                  <a:pt x="488940" y="251141"/>
                  <a:pt x="486583" y="257035"/>
                  <a:pt x="482337" y="261443"/>
                </a:cubicBezTo>
                <a:lnTo>
                  <a:pt x="260957" y="482929"/>
                </a:lnTo>
                <a:cubicBezTo>
                  <a:pt x="256786" y="487696"/>
                  <a:pt x="250865" y="490574"/>
                  <a:pt x="244541" y="490906"/>
                </a:cubicBezTo>
                <a:close/>
                <a:moveTo>
                  <a:pt x="56932" y="246427"/>
                </a:moveTo>
                <a:lnTo>
                  <a:pt x="244541" y="434127"/>
                </a:lnTo>
                <a:lnTo>
                  <a:pt x="432151" y="246427"/>
                </a:lnTo>
                <a:lnTo>
                  <a:pt x="244541" y="58727"/>
                </a:lnTo>
                <a:close/>
              </a:path>
            </a:pathLst>
          </a:custGeom>
          <a:solidFill>
            <a:srgbClr val="FFFFFF"/>
          </a:soli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9" name="Полилиния 18">
            <a:extLst>
              <a:ext uri="{FF2B5EF4-FFF2-40B4-BE49-F238E27FC236}">
                <a16:creationId xmlns:a16="http://schemas.microsoft.com/office/drawing/2014/main" id="{2907975A-CB05-E5A1-6118-12D3F918481B}"/>
              </a:ext>
            </a:extLst>
          </p:cNvPr>
          <p:cNvSpPr/>
          <p:nvPr/>
        </p:nvSpPr>
        <p:spPr>
          <a:xfrm>
            <a:off x="20138468" y="10093119"/>
            <a:ext cx="673326" cy="673829"/>
          </a:xfrm>
          <a:custGeom>
            <a:avLst/>
            <a:gdLst>
              <a:gd name="connsiteX0" fmla="*/ 288991 w 577394"/>
              <a:gd name="connsiteY0" fmla="*/ 577827 h 577826"/>
              <a:gd name="connsiteX1" fmla="*/ 272107 w 577394"/>
              <a:gd name="connsiteY1" fmla="*/ 570788 h 577826"/>
              <a:gd name="connsiteX2" fmla="*/ 7107 w 577394"/>
              <a:gd name="connsiteY2" fmla="*/ 305193 h 577826"/>
              <a:gd name="connsiteX3" fmla="*/ 6098 w 577394"/>
              <a:gd name="connsiteY3" fmla="*/ 273355 h 577826"/>
              <a:gd name="connsiteX4" fmla="*/ 7107 w 577394"/>
              <a:gd name="connsiteY4" fmla="*/ 272345 h 577826"/>
              <a:gd name="connsiteX5" fmla="*/ 272105 w 577394"/>
              <a:gd name="connsiteY5" fmla="*/ 6750 h 577826"/>
              <a:gd name="connsiteX6" fmla="*/ 305405 w 577394"/>
              <a:gd name="connsiteY6" fmla="*/ 6750 h 577826"/>
              <a:gd name="connsiteX7" fmla="*/ 570873 w 577394"/>
              <a:gd name="connsiteY7" fmla="*/ 272345 h 577826"/>
              <a:gd name="connsiteX8" fmla="*/ 570873 w 577394"/>
              <a:gd name="connsiteY8" fmla="*/ 305193 h 577826"/>
              <a:gd name="connsiteX9" fmla="*/ 305405 w 577394"/>
              <a:gd name="connsiteY9" fmla="*/ 570788 h 577826"/>
              <a:gd name="connsiteX10" fmla="*/ 288989 w 577394"/>
              <a:gd name="connsiteY10" fmla="*/ 577827 h 577826"/>
              <a:gd name="connsiteX11" fmla="*/ 56823 w 577394"/>
              <a:gd name="connsiteY11" fmla="*/ 288769 h 577826"/>
              <a:gd name="connsiteX12" fmla="*/ 288991 w 577394"/>
              <a:gd name="connsiteY12" fmla="*/ 521047 h 577826"/>
              <a:gd name="connsiteX13" fmla="*/ 521157 w 577394"/>
              <a:gd name="connsiteY13" fmla="*/ 288769 h 577826"/>
              <a:gd name="connsiteX14" fmla="*/ 288991 w 577394"/>
              <a:gd name="connsiteY14" fmla="*/ 56490 h 57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7394" h="577826">
                <a:moveTo>
                  <a:pt x="288991" y="577827"/>
                </a:moveTo>
                <a:cubicBezTo>
                  <a:pt x="282653" y="577811"/>
                  <a:pt x="276579" y="575280"/>
                  <a:pt x="272107" y="570788"/>
                </a:cubicBezTo>
                <a:lnTo>
                  <a:pt x="7107" y="305193"/>
                </a:lnTo>
                <a:cubicBezTo>
                  <a:pt x="-1959" y="296680"/>
                  <a:pt x="-2412" y="282425"/>
                  <a:pt x="6098" y="273355"/>
                </a:cubicBezTo>
                <a:cubicBezTo>
                  <a:pt x="6424" y="273008"/>
                  <a:pt x="6760" y="272671"/>
                  <a:pt x="7107" y="272345"/>
                </a:cubicBezTo>
                <a:lnTo>
                  <a:pt x="272105" y="6750"/>
                </a:lnTo>
                <a:cubicBezTo>
                  <a:pt x="281383" y="-2250"/>
                  <a:pt x="296127" y="-2250"/>
                  <a:pt x="305405" y="6750"/>
                </a:cubicBezTo>
                <a:lnTo>
                  <a:pt x="570873" y="272345"/>
                </a:lnTo>
                <a:cubicBezTo>
                  <a:pt x="579569" y="281566"/>
                  <a:pt x="579569" y="295972"/>
                  <a:pt x="570873" y="305193"/>
                </a:cubicBezTo>
                <a:lnTo>
                  <a:pt x="305405" y="570788"/>
                </a:lnTo>
                <a:cubicBezTo>
                  <a:pt x="301106" y="575252"/>
                  <a:pt x="295186" y="577791"/>
                  <a:pt x="288989" y="577827"/>
                </a:cubicBezTo>
                <a:close/>
                <a:moveTo>
                  <a:pt x="56823" y="288769"/>
                </a:moveTo>
                <a:lnTo>
                  <a:pt x="288991" y="521047"/>
                </a:lnTo>
                <a:lnTo>
                  <a:pt x="521157" y="288769"/>
                </a:lnTo>
                <a:lnTo>
                  <a:pt x="288991" y="56490"/>
                </a:lnTo>
                <a:close/>
              </a:path>
            </a:pathLst>
          </a:custGeom>
          <a:solidFill>
            <a:srgbClr val="FFFFFF"/>
          </a:soli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Text">
            <a:extLst>
              <a:ext uri="{FF2B5EF4-FFF2-40B4-BE49-F238E27FC236}">
                <a16:creationId xmlns:a16="http://schemas.microsoft.com/office/drawing/2014/main" id="{172DC757-F63F-359D-07DD-DAD936DD2C29}"/>
              </a:ext>
            </a:extLst>
          </p:cNvPr>
          <p:cNvSpPr txBox="1">
            <a:spLocks/>
          </p:cNvSpPr>
          <p:nvPr/>
        </p:nvSpPr>
        <p:spPr>
          <a:xfrm>
            <a:off x="-13043283" y="5047191"/>
            <a:ext cx="18170525" cy="46166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Долгое обучение нейросети</a:t>
            </a:r>
            <a:endParaRPr lang="en" dirty="0"/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69E8675B-2DE9-7452-E443-5B6368248A1A}"/>
              </a:ext>
            </a:extLst>
          </p:cNvPr>
          <p:cNvSpPr txBox="1">
            <a:spLocks/>
          </p:cNvSpPr>
          <p:nvPr/>
        </p:nvSpPr>
        <p:spPr>
          <a:xfrm>
            <a:off x="-16408054" y="2631770"/>
            <a:ext cx="18170525" cy="2462213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0" b="1" i="0" cap="none" spc="-30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С КАКИМИ ПРОБЛЕМАМИ Я СТОЛКНУЛСЯ?</a:t>
            </a:r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B60EFB6-87B1-4AC5-BB6A-2FA7C634A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025" y="5770956"/>
            <a:ext cx="11398690" cy="5971505"/>
          </a:xfrm>
          <a:prstGeom prst="rect">
            <a:avLst/>
          </a:prstGeom>
        </p:spPr>
      </p:pic>
      <p:sp>
        <p:nvSpPr>
          <p:cNvPr id="23" name="Text">
            <a:extLst>
              <a:ext uri="{FF2B5EF4-FFF2-40B4-BE49-F238E27FC236}">
                <a16:creationId xmlns:a16="http://schemas.microsoft.com/office/drawing/2014/main" id="{1A9520E6-424C-4A50-B48D-02398C4B66D3}"/>
              </a:ext>
            </a:extLst>
          </p:cNvPr>
          <p:cNvSpPr txBox="1">
            <a:spLocks/>
          </p:cNvSpPr>
          <p:nvPr/>
        </p:nvSpPr>
        <p:spPr>
          <a:xfrm>
            <a:off x="3049088" y="3862877"/>
            <a:ext cx="18170525" cy="92333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1. Упростил модель, сократил количество параметров</a:t>
            </a:r>
          </a:p>
          <a:p>
            <a:r>
              <a:rPr lang="ru-RU" dirty="0"/>
              <a:t>2. Использовал облачные мощности</a:t>
            </a:r>
            <a:endParaRPr lang="en" dirty="0"/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id="{EDC6F765-C82A-4440-ABF4-93679661DE08}"/>
              </a:ext>
            </a:extLst>
          </p:cNvPr>
          <p:cNvSpPr txBox="1">
            <a:spLocks/>
          </p:cNvSpPr>
          <p:nvPr/>
        </p:nvSpPr>
        <p:spPr>
          <a:xfrm>
            <a:off x="3105943" y="2539009"/>
            <a:ext cx="18170525" cy="123110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0" b="1" i="0" cap="none" spc="-30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КАК Я ЭТО РЕШИЛ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46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2574E-6 -4.25926E-6 L -1.29091 2.26748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548" y="11336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16629E-6 -3.7037E-7 L 4.16629E-6 0.03044 " pathEditMode="relative" rAng="0" ptsTypes="AA">
                                      <p:cBhvr>
                                        <p:cTn id="20" dur="3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78592E-6 3.33333E-6 L 1.78592E-6 0.03044 " pathEditMode="relative" rAng="0" ptsTypes="AA">
                                      <p:cBhvr>
                                        <p:cTn id="22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2" grpId="0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7A4DDF3-FE8A-E320-2F5C-3C9518AF1411}"/>
              </a:ext>
            </a:extLst>
          </p:cNvPr>
          <p:cNvSpPr/>
          <p:nvPr/>
        </p:nvSpPr>
        <p:spPr>
          <a:xfrm flipH="1">
            <a:off x="0" y="0"/>
            <a:ext cx="24382413" cy="13716000"/>
          </a:xfrm>
          <a:prstGeom prst="rect">
            <a:avLst/>
          </a:prstGeom>
          <a:gradFill>
            <a:gsLst>
              <a:gs pos="91000">
                <a:schemeClr val="tx1"/>
              </a:gs>
              <a:gs pos="0">
                <a:srgbClr val="3B3A3A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A235150-E2EF-6F8E-8E83-19EC2E5AB9C7}"/>
              </a:ext>
            </a:extLst>
          </p:cNvPr>
          <p:cNvGrpSpPr/>
          <p:nvPr/>
        </p:nvGrpSpPr>
        <p:grpSpPr>
          <a:xfrm>
            <a:off x="-7404122" y="-11030877"/>
            <a:ext cx="34322612" cy="27989544"/>
            <a:chOff x="-2425722" y="-3872405"/>
            <a:chExt cx="27014354" cy="22029776"/>
          </a:xfrm>
        </p:grpSpPr>
        <p:sp>
          <p:nvSpPr>
            <p:cNvPr id="5" name="Рисунок 14">
              <a:extLst>
                <a:ext uri="{FF2B5EF4-FFF2-40B4-BE49-F238E27FC236}">
                  <a16:creationId xmlns:a16="http://schemas.microsoft.com/office/drawing/2014/main" id="{B87DB3CF-24FB-3FC8-5E85-334D72C30040}"/>
                </a:ext>
              </a:extLst>
            </p:cNvPr>
            <p:cNvSpPr/>
            <p:nvPr/>
          </p:nvSpPr>
          <p:spPr>
            <a:xfrm>
              <a:off x="-2425722" y="-2879497"/>
              <a:ext cx="27014354" cy="21036868"/>
            </a:xfrm>
            <a:custGeom>
              <a:avLst/>
              <a:gdLst>
                <a:gd name="connsiteX0" fmla="*/ 7994460 w 15113078"/>
                <a:gd name="connsiteY0" fmla="*/ 3341675 h 11768996"/>
                <a:gd name="connsiteX1" fmla="*/ 3339861 w 15113078"/>
                <a:gd name="connsiteY1" fmla="*/ 6947752 h 11768996"/>
                <a:gd name="connsiteX2" fmla="*/ 373 w 15113078"/>
                <a:gd name="connsiteY2" fmla="*/ 9562463 h 11768996"/>
                <a:gd name="connsiteX3" fmla="*/ 6015063 w 15113078"/>
                <a:gd name="connsiteY3" fmla="*/ 11273822 h 11768996"/>
                <a:gd name="connsiteX4" fmla="*/ 9272547 w 15113078"/>
                <a:gd name="connsiteY4" fmla="*/ 11209035 h 11768996"/>
                <a:gd name="connsiteX5" fmla="*/ 11681850 w 15113078"/>
                <a:gd name="connsiteY5" fmla="*/ 11736805 h 11768996"/>
                <a:gd name="connsiteX6" fmla="*/ 15092020 w 15113078"/>
                <a:gd name="connsiteY6" fmla="*/ 9879064 h 11768996"/>
                <a:gd name="connsiteX7" fmla="*/ 13608313 w 15113078"/>
                <a:gd name="connsiteY7" fmla="*/ 5722909 h 11768996"/>
                <a:gd name="connsiteX8" fmla="*/ 13870234 w 15113078"/>
                <a:gd name="connsiteY8" fmla="*/ 1597312 h 11768996"/>
                <a:gd name="connsiteX9" fmla="*/ 7994460 w 15113078"/>
                <a:gd name="connsiteY9" fmla="*/ 3341675 h 1176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13078" h="11768996">
                  <a:moveTo>
                    <a:pt x="7994460" y="3341675"/>
                  </a:moveTo>
                  <a:cubicBezTo>
                    <a:pt x="6881604" y="5862567"/>
                    <a:pt x="5267548" y="6710607"/>
                    <a:pt x="3339861" y="6947752"/>
                  </a:cubicBezTo>
                  <a:cubicBezTo>
                    <a:pt x="852533" y="7252435"/>
                    <a:pt x="-20740" y="8404240"/>
                    <a:pt x="373" y="9562463"/>
                  </a:cubicBezTo>
                  <a:cubicBezTo>
                    <a:pt x="50860" y="12204373"/>
                    <a:pt x="3320584" y="11673241"/>
                    <a:pt x="6015063" y="11273822"/>
                  </a:cubicBezTo>
                  <a:cubicBezTo>
                    <a:pt x="6700156" y="11172362"/>
                    <a:pt x="8621724" y="11036982"/>
                    <a:pt x="9272547" y="11209035"/>
                  </a:cubicBezTo>
                  <a:cubicBezTo>
                    <a:pt x="10032913" y="11409814"/>
                    <a:pt x="10876199" y="11663461"/>
                    <a:pt x="11681850" y="11736805"/>
                  </a:cubicBezTo>
                  <a:cubicBezTo>
                    <a:pt x="13260411" y="11880131"/>
                    <a:pt x="14859473" y="11593479"/>
                    <a:pt x="15092020" y="9879064"/>
                  </a:cubicBezTo>
                  <a:cubicBezTo>
                    <a:pt x="15267348" y="8587600"/>
                    <a:pt x="14310542" y="7652771"/>
                    <a:pt x="13608313" y="5722909"/>
                  </a:cubicBezTo>
                  <a:cubicBezTo>
                    <a:pt x="12910062" y="3805270"/>
                    <a:pt x="14160917" y="3136924"/>
                    <a:pt x="13870234" y="1597312"/>
                  </a:cubicBezTo>
                  <a:cubicBezTo>
                    <a:pt x="13369035" y="-1061100"/>
                    <a:pt x="9623815" y="-348441"/>
                    <a:pt x="7994460" y="3341675"/>
                  </a:cubicBezTo>
                  <a:close/>
                </a:path>
              </a:pathLst>
            </a:custGeom>
            <a:gradFill>
              <a:gsLst>
                <a:gs pos="100000">
                  <a:srgbClr val="3B3A3A"/>
                </a:gs>
                <a:gs pos="19000">
                  <a:schemeClr val="tx1"/>
                </a:gs>
              </a:gsLst>
              <a:lin ang="3600000" scaled="0"/>
            </a:gradFill>
            <a:ln w="30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" name="Рисунок 11">
              <a:extLst>
                <a:ext uri="{FF2B5EF4-FFF2-40B4-BE49-F238E27FC236}">
                  <a16:creationId xmlns:a16="http://schemas.microsoft.com/office/drawing/2014/main" id="{54FADB51-7E43-C39C-14B6-46696FAD93AE}"/>
                </a:ext>
              </a:extLst>
            </p:cNvPr>
            <p:cNvSpPr/>
            <p:nvPr/>
          </p:nvSpPr>
          <p:spPr>
            <a:xfrm>
              <a:off x="-2219369" y="-3872405"/>
              <a:ext cx="17234377" cy="21368625"/>
            </a:xfrm>
            <a:custGeom>
              <a:avLst/>
              <a:gdLst>
                <a:gd name="connsiteX0" fmla="*/ 245335 w 13736104"/>
                <a:gd name="connsiteY0" fmla="*/ 13333428 h 17031172"/>
                <a:gd name="connsiteX1" fmla="*/ 4618820 w 13736104"/>
                <a:gd name="connsiteY1" fmla="*/ 9629678 h 17031172"/>
                <a:gd name="connsiteX2" fmla="*/ 5201609 w 13736104"/>
                <a:gd name="connsiteY2" fmla="*/ 5501470 h 17031172"/>
                <a:gd name="connsiteX3" fmla="*/ 7293926 w 13736104"/>
                <a:gd name="connsiteY3" fmla="*/ 515358 h 17031172"/>
                <a:gd name="connsiteX4" fmla="*/ 13391852 w 13736104"/>
                <a:gd name="connsiteY4" fmla="*/ 3089070 h 17031172"/>
                <a:gd name="connsiteX5" fmla="*/ 11192719 w 13736104"/>
                <a:gd name="connsiteY5" fmla="*/ 11937247 h 17031172"/>
                <a:gd name="connsiteX6" fmla="*/ 3678837 w 13736104"/>
                <a:gd name="connsiteY6" fmla="*/ 16878432 h 17031172"/>
                <a:gd name="connsiteX7" fmla="*/ 245335 w 13736104"/>
                <a:gd name="connsiteY7" fmla="*/ 13333428 h 17031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6104" h="17031172">
                  <a:moveTo>
                    <a:pt x="245335" y="13333428"/>
                  </a:moveTo>
                  <a:cubicBezTo>
                    <a:pt x="1096020" y="11182463"/>
                    <a:pt x="3525876" y="10829033"/>
                    <a:pt x="4618820" y="9629678"/>
                  </a:cubicBezTo>
                  <a:cubicBezTo>
                    <a:pt x="5663910" y="8482954"/>
                    <a:pt x="5315689" y="7087630"/>
                    <a:pt x="5201609" y="5501470"/>
                  </a:cubicBezTo>
                  <a:cubicBezTo>
                    <a:pt x="5084966" y="3888354"/>
                    <a:pt x="5655792" y="1440011"/>
                    <a:pt x="7293926" y="515358"/>
                  </a:cubicBezTo>
                  <a:cubicBezTo>
                    <a:pt x="9271735" y="-600987"/>
                    <a:pt x="12407006" y="25861"/>
                    <a:pt x="13391852" y="3089070"/>
                  </a:cubicBezTo>
                  <a:cubicBezTo>
                    <a:pt x="14311754" y="5949463"/>
                    <a:pt x="13323917" y="9122210"/>
                    <a:pt x="11192719" y="11937247"/>
                  </a:cubicBezTo>
                  <a:cubicBezTo>
                    <a:pt x="8928215" y="14932423"/>
                    <a:pt x="5819435" y="16308065"/>
                    <a:pt x="3678837" y="16878432"/>
                  </a:cubicBezTo>
                  <a:cubicBezTo>
                    <a:pt x="896060" y="17619952"/>
                    <a:pt x="-626286" y="15536165"/>
                    <a:pt x="245335" y="13333428"/>
                  </a:cubicBezTo>
                  <a:close/>
                </a:path>
              </a:pathLst>
            </a:custGeom>
            <a:gradFill>
              <a:gsLst>
                <a:gs pos="98000">
                  <a:srgbClr val="3B3B3B"/>
                </a:gs>
                <a:gs pos="22000">
                  <a:schemeClr val="tx1"/>
                </a:gs>
              </a:gsLst>
              <a:lin ang="13200000" scaled="0"/>
            </a:gradFill>
            <a:ln w="4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087F2AA-F9CA-5F59-0B94-C0CD50FB31CD}"/>
              </a:ext>
            </a:extLst>
          </p:cNvPr>
          <p:cNvGrpSpPr/>
          <p:nvPr/>
        </p:nvGrpSpPr>
        <p:grpSpPr>
          <a:xfrm>
            <a:off x="23087122" y="-27049867"/>
            <a:ext cx="25289401" cy="26864646"/>
            <a:chOff x="2003558" y="-3931286"/>
            <a:chExt cx="21737594" cy="23091601"/>
          </a:xfrm>
        </p:grpSpPr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696A9498-6F56-99C1-935A-A4F2E59484F9}"/>
                </a:ext>
              </a:extLst>
            </p:cNvPr>
            <p:cNvSpPr/>
            <p:nvPr/>
          </p:nvSpPr>
          <p:spPr>
            <a:xfrm>
              <a:off x="2003558" y="-70903"/>
              <a:ext cx="10025961" cy="10030629"/>
            </a:xfrm>
            <a:custGeom>
              <a:avLst/>
              <a:gdLst>
                <a:gd name="connsiteX0" fmla="*/ 9920016 w 10025961"/>
                <a:gd name="connsiteY0" fmla="*/ 105842 h 10030629"/>
                <a:gd name="connsiteX1" fmla="*/ 9409275 w 10025961"/>
                <a:gd name="connsiteY1" fmla="*/ 105816 h 10030629"/>
                <a:gd name="connsiteX2" fmla="*/ 9409249 w 10025961"/>
                <a:gd name="connsiteY2" fmla="*/ 105842 h 10030629"/>
                <a:gd name="connsiteX3" fmla="*/ 105686 w 10025961"/>
                <a:gd name="connsiteY3" fmla="*/ 9414348 h 10030629"/>
                <a:gd name="connsiteX4" fmla="*/ 105686 w 10025961"/>
                <a:gd name="connsiteY4" fmla="*/ 9924892 h 10030629"/>
                <a:gd name="connsiteX5" fmla="*/ 615985 w 10025961"/>
                <a:gd name="connsiteY5" fmla="*/ 9924892 h 10030629"/>
                <a:gd name="connsiteX6" fmla="*/ 9920016 w 10025961"/>
                <a:gd name="connsiteY6" fmla="*/ 616386 h 10030629"/>
                <a:gd name="connsiteX7" fmla="*/ 9920900 w 10025961"/>
                <a:gd name="connsiteY7" fmla="*/ 106727 h 10030629"/>
                <a:gd name="connsiteX8" fmla="*/ 9920016 w 10025961"/>
                <a:gd name="connsiteY8" fmla="*/ 105842 h 10030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5961" h="10030629">
                  <a:moveTo>
                    <a:pt x="9920016" y="105842"/>
                  </a:moveTo>
                  <a:cubicBezTo>
                    <a:pt x="9778985" y="-35270"/>
                    <a:pt x="9550319" y="-35282"/>
                    <a:pt x="9409275" y="105816"/>
                  </a:cubicBezTo>
                  <a:cubicBezTo>
                    <a:pt x="9409267" y="105825"/>
                    <a:pt x="9409258" y="105833"/>
                    <a:pt x="9409249" y="105842"/>
                  </a:cubicBezTo>
                  <a:lnTo>
                    <a:pt x="105686" y="9414348"/>
                  </a:lnTo>
                  <a:cubicBezTo>
                    <a:pt x="-35229" y="9555331"/>
                    <a:pt x="-35229" y="9783910"/>
                    <a:pt x="105686" y="9924892"/>
                  </a:cubicBezTo>
                  <a:cubicBezTo>
                    <a:pt x="246601" y="10065875"/>
                    <a:pt x="475069" y="10065875"/>
                    <a:pt x="615985" y="9924892"/>
                  </a:cubicBezTo>
                  <a:lnTo>
                    <a:pt x="9920016" y="616386"/>
                  </a:lnTo>
                  <a:cubicBezTo>
                    <a:pt x="10060931" y="475892"/>
                    <a:pt x="10061327" y="247709"/>
                    <a:pt x="9920900" y="106727"/>
                  </a:cubicBezTo>
                  <a:cubicBezTo>
                    <a:pt x="9920606" y="106431"/>
                    <a:pt x="9920311" y="106136"/>
                    <a:pt x="9920016" y="105842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C721D25C-CBC0-3C6D-B64C-2384ED99636D}"/>
                </a:ext>
              </a:extLst>
            </p:cNvPr>
            <p:cNvSpPr/>
            <p:nvPr/>
          </p:nvSpPr>
          <p:spPr>
            <a:xfrm>
              <a:off x="2449156" y="6527575"/>
              <a:ext cx="12626217" cy="12632740"/>
            </a:xfrm>
            <a:custGeom>
              <a:avLst/>
              <a:gdLst>
                <a:gd name="connsiteX0" fmla="*/ 12597021 w 12626217"/>
                <a:gd name="connsiteY0" fmla="*/ 28721 h 12632740"/>
                <a:gd name="connsiteX1" fmla="*/ 12464383 w 12626217"/>
                <a:gd name="connsiteY1" fmla="*/ 26278 h 12632740"/>
                <a:gd name="connsiteX2" fmla="*/ 12461941 w 12626217"/>
                <a:gd name="connsiteY2" fmla="*/ 28721 h 12632740"/>
                <a:gd name="connsiteX3" fmla="*/ 27645 w 12626217"/>
                <a:gd name="connsiteY3" fmla="*/ 12470408 h 12632740"/>
                <a:gd name="connsiteX4" fmla="*/ 28114 w 12626217"/>
                <a:gd name="connsiteY4" fmla="*/ 12605083 h 12632740"/>
                <a:gd name="connsiteX5" fmla="*/ 162724 w 12626217"/>
                <a:gd name="connsiteY5" fmla="*/ 12604613 h 12632740"/>
                <a:gd name="connsiteX6" fmla="*/ 12597021 w 12626217"/>
                <a:gd name="connsiteY6" fmla="*/ 164803 h 12632740"/>
                <a:gd name="connsiteX7" fmla="*/ 12600421 w 12626217"/>
                <a:gd name="connsiteY7" fmla="*/ 32123 h 12632740"/>
                <a:gd name="connsiteX8" fmla="*/ 12597021 w 12626217"/>
                <a:gd name="connsiteY8" fmla="*/ 28721 h 1263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26217" h="12632740">
                  <a:moveTo>
                    <a:pt x="12597021" y="28721"/>
                  </a:moveTo>
                  <a:cubicBezTo>
                    <a:pt x="12561068" y="-8598"/>
                    <a:pt x="12501684" y="-9692"/>
                    <a:pt x="12464383" y="26278"/>
                  </a:cubicBezTo>
                  <a:cubicBezTo>
                    <a:pt x="12463555" y="27077"/>
                    <a:pt x="12462740" y="27892"/>
                    <a:pt x="12461941" y="28721"/>
                  </a:cubicBezTo>
                  <a:lnTo>
                    <a:pt x="27645" y="12470408"/>
                  </a:lnTo>
                  <a:cubicBezTo>
                    <a:pt x="-9397" y="12507727"/>
                    <a:pt x="-9187" y="12568023"/>
                    <a:pt x="28114" y="12605083"/>
                  </a:cubicBezTo>
                  <a:cubicBezTo>
                    <a:pt x="65415" y="12642143"/>
                    <a:pt x="125682" y="12641932"/>
                    <a:pt x="162724" y="12604613"/>
                  </a:cubicBezTo>
                  <a:lnTo>
                    <a:pt x="12597021" y="164803"/>
                  </a:lnTo>
                  <a:cubicBezTo>
                    <a:pt x="12634581" y="129104"/>
                    <a:pt x="12636104" y="69701"/>
                    <a:pt x="12600421" y="32123"/>
                  </a:cubicBezTo>
                  <a:cubicBezTo>
                    <a:pt x="12599318" y="30960"/>
                    <a:pt x="12598183" y="29825"/>
                    <a:pt x="12597021" y="28721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06EC4EA-E722-609C-B427-04C028B01A24}"/>
                </a:ext>
              </a:extLst>
            </p:cNvPr>
            <p:cNvSpPr/>
            <p:nvPr/>
          </p:nvSpPr>
          <p:spPr>
            <a:xfrm>
              <a:off x="17445116" y="3378041"/>
              <a:ext cx="6296036" cy="6299069"/>
            </a:xfrm>
            <a:custGeom>
              <a:avLst/>
              <a:gdLst>
                <a:gd name="connsiteX0" fmla="*/ 6282398 w 6296036"/>
                <a:gd name="connsiteY0" fmla="*/ 14119 h 6299069"/>
                <a:gd name="connsiteX1" fmla="*/ 6216072 w 6296036"/>
                <a:gd name="connsiteY1" fmla="*/ 13374 h 6299069"/>
                <a:gd name="connsiteX2" fmla="*/ 6215328 w 6296036"/>
                <a:gd name="connsiteY2" fmla="*/ 14119 h 6299069"/>
                <a:gd name="connsiteX3" fmla="*/ 13891 w 6296036"/>
                <a:gd name="connsiteY3" fmla="*/ 6218070 h 6299069"/>
                <a:gd name="connsiteX4" fmla="*/ 13891 w 6296036"/>
                <a:gd name="connsiteY4" fmla="*/ 6285172 h 6299069"/>
                <a:gd name="connsiteX5" fmla="*/ 80961 w 6296036"/>
                <a:gd name="connsiteY5" fmla="*/ 6285172 h 6299069"/>
                <a:gd name="connsiteX6" fmla="*/ 6282398 w 6296036"/>
                <a:gd name="connsiteY6" fmla="*/ 80283 h 6299069"/>
                <a:gd name="connsiteX7" fmla="*/ 6282398 w 6296036"/>
                <a:gd name="connsiteY7" fmla="*/ 14119 h 629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96036" h="6299069">
                  <a:moveTo>
                    <a:pt x="6282398" y="14119"/>
                  </a:moveTo>
                  <a:cubicBezTo>
                    <a:pt x="6264289" y="-4411"/>
                    <a:pt x="6234594" y="-4745"/>
                    <a:pt x="6216072" y="13374"/>
                  </a:cubicBezTo>
                  <a:cubicBezTo>
                    <a:pt x="6215822" y="13619"/>
                    <a:pt x="6215573" y="13867"/>
                    <a:pt x="6215328" y="14119"/>
                  </a:cubicBezTo>
                  <a:lnTo>
                    <a:pt x="13891" y="6218070"/>
                  </a:lnTo>
                  <a:cubicBezTo>
                    <a:pt x="-4630" y="6236600"/>
                    <a:pt x="-4630" y="6266642"/>
                    <a:pt x="13891" y="6285172"/>
                  </a:cubicBezTo>
                  <a:cubicBezTo>
                    <a:pt x="32413" y="6303702"/>
                    <a:pt x="62441" y="6303702"/>
                    <a:pt x="80961" y="6285172"/>
                  </a:cubicBezTo>
                  <a:lnTo>
                    <a:pt x="6282398" y="80283"/>
                  </a:lnTo>
                  <a:cubicBezTo>
                    <a:pt x="6300583" y="61980"/>
                    <a:pt x="6300583" y="32421"/>
                    <a:pt x="6282398" y="14119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305F4DF0-26A8-EAC6-BB96-5F2E15000655}"/>
                </a:ext>
              </a:extLst>
            </p:cNvPr>
            <p:cNvSpPr/>
            <p:nvPr/>
          </p:nvSpPr>
          <p:spPr>
            <a:xfrm>
              <a:off x="3983849" y="-3931286"/>
              <a:ext cx="6298119" cy="6301618"/>
            </a:xfrm>
            <a:custGeom>
              <a:avLst/>
              <a:gdLst>
                <a:gd name="connsiteX0" fmla="*/ 6283766 w 6298119"/>
                <a:gd name="connsiteY0" fmla="*/ 14360 h 6301618"/>
                <a:gd name="connsiteX1" fmla="*/ 6217448 w 6298119"/>
                <a:gd name="connsiteY1" fmla="*/ 13139 h 6301618"/>
                <a:gd name="connsiteX2" fmla="*/ 6216227 w 6298119"/>
                <a:gd name="connsiteY2" fmla="*/ 14360 h 6301618"/>
                <a:gd name="connsiteX3" fmla="*/ 14321 w 6298119"/>
                <a:gd name="connsiteY3" fmla="*/ 6219250 h 6301618"/>
                <a:gd name="connsiteX4" fmla="*/ 13852 w 6298119"/>
                <a:gd name="connsiteY4" fmla="*/ 6287291 h 6301618"/>
                <a:gd name="connsiteX5" fmla="*/ 81860 w 6298119"/>
                <a:gd name="connsiteY5" fmla="*/ 6287760 h 6301618"/>
                <a:gd name="connsiteX6" fmla="*/ 6283766 w 6298119"/>
                <a:gd name="connsiteY6" fmla="*/ 81932 h 6301618"/>
                <a:gd name="connsiteX7" fmla="*/ 6284987 w 6298119"/>
                <a:gd name="connsiteY7" fmla="*/ 15582 h 6301618"/>
                <a:gd name="connsiteX8" fmla="*/ 6283766 w 6298119"/>
                <a:gd name="connsiteY8" fmla="*/ 14360 h 6301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98119" h="6301618">
                  <a:moveTo>
                    <a:pt x="6283766" y="14360"/>
                  </a:moveTo>
                  <a:cubicBezTo>
                    <a:pt x="6265790" y="-4299"/>
                    <a:pt x="6236098" y="-4846"/>
                    <a:pt x="6217448" y="13139"/>
                  </a:cubicBezTo>
                  <a:cubicBezTo>
                    <a:pt x="6217033" y="13539"/>
                    <a:pt x="6216626" y="13946"/>
                    <a:pt x="6216227" y="14360"/>
                  </a:cubicBezTo>
                  <a:lnTo>
                    <a:pt x="14321" y="6219250"/>
                  </a:lnTo>
                  <a:cubicBezTo>
                    <a:pt x="-4589" y="6237909"/>
                    <a:pt x="-4799" y="6268372"/>
                    <a:pt x="13852" y="6287291"/>
                  </a:cubicBezTo>
                  <a:cubicBezTo>
                    <a:pt x="32502" y="6306209"/>
                    <a:pt x="62951" y="6306419"/>
                    <a:pt x="81860" y="6287760"/>
                  </a:cubicBezTo>
                  <a:lnTo>
                    <a:pt x="6283766" y="81932"/>
                  </a:lnTo>
                  <a:cubicBezTo>
                    <a:pt x="6302417" y="63947"/>
                    <a:pt x="6302963" y="34241"/>
                    <a:pt x="6284987" y="15582"/>
                  </a:cubicBezTo>
                  <a:cubicBezTo>
                    <a:pt x="6284588" y="15167"/>
                    <a:pt x="6284181" y="14760"/>
                    <a:pt x="6283766" y="14360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59C36907-FBF8-0833-E658-FFD0FC1E5359}"/>
              </a:ext>
            </a:extLst>
          </p:cNvPr>
          <p:cNvGrpSpPr/>
          <p:nvPr/>
        </p:nvGrpSpPr>
        <p:grpSpPr>
          <a:xfrm>
            <a:off x="788382" y="1379064"/>
            <a:ext cx="18296134" cy="11673827"/>
            <a:chOff x="788382" y="1379064"/>
            <a:chExt cx="18296134" cy="11673827"/>
          </a:xfrm>
        </p:grpSpPr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813C84CE-A454-0EFC-6658-E827550E4988}"/>
                </a:ext>
              </a:extLst>
            </p:cNvPr>
            <p:cNvSpPr/>
            <p:nvPr/>
          </p:nvSpPr>
          <p:spPr>
            <a:xfrm>
              <a:off x="18155583" y="1379064"/>
              <a:ext cx="928933" cy="930346"/>
            </a:xfrm>
            <a:custGeom>
              <a:avLst/>
              <a:gdLst>
                <a:gd name="connsiteX0" fmla="*/ 398381 w 796584"/>
                <a:gd name="connsiteY0" fmla="*/ 797796 h 797796"/>
                <a:gd name="connsiteX1" fmla="*/ 381965 w 796584"/>
                <a:gd name="connsiteY1" fmla="*/ 791226 h 797796"/>
                <a:gd name="connsiteX2" fmla="*/ 6746 w 796584"/>
                <a:gd name="connsiteY2" fmla="*/ 415827 h 797796"/>
                <a:gd name="connsiteX3" fmla="*/ 6746 w 796584"/>
                <a:gd name="connsiteY3" fmla="*/ 382510 h 797796"/>
                <a:gd name="connsiteX4" fmla="*/ 381965 w 796584"/>
                <a:gd name="connsiteY4" fmla="*/ 7110 h 797796"/>
                <a:gd name="connsiteX5" fmla="*/ 413787 w 796584"/>
                <a:gd name="connsiteY5" fmla="*/ 6100 h 797796"/>
                <a:gd name="connsiteX6" fmla="*/ 414796 w 796584"/>
                <a:gd name="connsiteY6" fmla="*/ 7110 h 797796"/>
                <a:gd name="connsiteX7" fmla="*/ 790017 w 796584"/>
                <a:gd name="connsiteY7" fmla="*/ 382510 h 797796"/>
                <a:gd name="connsiteX8" fmla="*/ 796584 w 796584"/>
                <a:gd name="connsiteY8" fmla="*/ 399403 h 797796"/>
                <a:gd name="connsiteX9" fmla="*/ 790017 w 796584"/>
                <a:gd name="connsiteY9" fmla="*/ 415827 h 797796"/>
                <a:gd name="connsiteX10" fmla="*/ 414797 w 796584"/>
                <a:gd name="connsiteY10" fmla="*/ 791226 h 797796"/>
                <a:gd name="connsiteX11" fmla="*/ 398381 w 796584"/>
                <a:gd name="connsiteY11" fmla="*/ 797796 h 797796"/>
                <a:gd name="connsiteX12" fmla="*/ 55525 w 796584"/>
                <a:gd name="connsiteY12" fmla="*/ 398464 h 797796"/>
                <a:gd name="connsiteX13" fmla="*/ 398381 w 796584"/>
                <a:gd name="connsiteY13" fmla="*/ 741017 h 797796"/>
                <a:gd name="connsiteX14" fmla="*/ 741238 w 796584"/>
                <a:gd name="connsiteY14" fmla="*/ 398464 h 797796"/>
                <a:gd name="connsiteX15" fmla="*/ 398381 w 796584"/>
                <a:gd name="connsiteY15" fmla="*/ 55443 h 79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96584" h="797796">
                  <a:moveTo>
                    <a:pt x="398381" y="797796"/>
                  </a:moveTo>
                  <a:cubicBezTo>
                    <a:pt x="392262" y="797833"/>
                    <a:pt x="386371" y="795475"/>
                    <a:pt x="381965" y="791226"/>
                  </a:cubicBezTo>
                  <a:lnTo>
                    <a:pt x="6746" y="415827"/>
                  </a:lnTo>
                  <a:cubicBezTo>
                    <a:pt x="-2249" y="406544"/>
                    <a:pt x="-2249" y="391792"/>
                    <a:pt x="6746" y="382510"/>
                  </a:cubicBezTo>
                  <a:lnTo>
                    <a:pt x="381965" y="7110"/>
                  </a:lnTo>
                  <a:cubicBezTo>
                    <a:pt x="390475" y="-1960"/>
                    <a:pt x="404721" y="-2413"/>
                    <a:pt x="413787" y="6100"/>
                  </a:cubicBezTo>
                  <a:cubicBezTo>
                    <a:pt x="414133" y="6426"/>
                    <a:pt x="414471" y="6763"/>
                    <a:pt x="414796" y="7110"/>
                  </a:cubicBezTo>
                  <a:lnTo>
                    <a:pt x="790017" y="382510"/>
                  </a:lnTo>
                  <a:cubicBezTo>
                    <a:pt x="794292" y="387088"/>
                    <a:pt x="796644" y="393137"/>
                    <a:pt x="796584" y="399403"/>
                  </a:cubicBezTo>
                  <a:cubicBezTo>
                    <a:pt x="796621" y="405525"/>
                    <a:pt x="794264" y="411419"/>
                    <a:pt x="790017" y="415827"/>
                  </a:cubicBezTo>
                  <a:lnTo>
                    <a:pt x="414797" y="791226"/>
                  </a:lnTo>
                  <a:cubicBezTo>
                    <a:pt x="410392" y="795475"/>
                    <a:pt x="404500" y="797833"/>
                    <a:pt x="398381" y="797796"/>
                  </a:cubicBezTo>
                  <a:close/>
                  <a:moveTo>
                    <a:pt x="55525" y="398464"/>
                  </a:moveTo>
                  <a:lnTo>
                    <a:pt x="398381" y="741017"/>
                  </a:lnTo>
                  <a:lnTo>
                    <a:pt x="741238" y="398464"/>
                  </a:lnTo>
                  <a:lnTo>
                    <a:pt x="398381" y="55443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3640C533-8983-505A-06F4-F79757890BAF}"/>
                </a:ext>
              </a:extLst>
            </p:cNvPr>
            <p:cNvSpPr/>
            <p:nvPr/>
          </p:nvSpPr>
          <p:spPr>
            <a:xfrm>
              <a:off x="2161155" y="10994666"/>
              <a:ext cx="828630" cy="828692"/>
            </a:xfrm>
            <a:custGeom>
              <a:avLst/>
              <a:gdLst>
                <a:gd name="connsiteX0" fmla="*/ 355051 w 710571"/>
                <a:gd name="connsiteY0" fmla="*/ 710624 h 710624"/>
                <a:gd name="connsiteX1" fmla="*/ 338635 w 710571"/>
                <a:gd name="connsiteY1" fmla="*/ 703585 h 710624"/>
                <a:gd name="connsiteX2" fmla="*/ 7035 w 710571"/>
                <a:gd name="connsiteY2" fmla="*/ 370887 h 710624"/>
                <a:gd name="connsiteX3" fmla="*/ 0 w 710571"/>
                <a:gd name="connsiteY3" fmla="*/ 354464 h 710624"/>
                <a:gd name="connsiteX4" fmla="*/ 7035 w 710571"/>
                <a:gd name="connsiteY4" fmla="*/ 337571 h 710624"/>
                <a:gd name="connsiteX5" fmla="*/ 338635 w 710571"/>
                <a:gd name="connsiteY5" fmla="*/ 6749 h 710624"/>
                <a:gd name="connsiteX6" fmla="*/ 371936 w 710571"/>
                <a:gd name="connsiteY6" fmla="*/ 6749 h 710624"/>
                <a:gd name="connsiteX7" fmla="*/ 703536 w 710571"/>
                <a:gd name="connsiteY7" fmla="*/ 338509 h 710624"/>
                <a:gd name="connsiteX8" fmla="*/ 710572 w 710571"/>
                <a:gd name="connsiteY8" fmla="*/ 355402 h 710624"/>
                <a:gd name="connsiteX9" fmla="*/ 703536 w 710571"/>
                <a:gd name="connsiteY9" fmla="*/ 371826 h 710624"/>
                <a:gd name="connsiteX10" fmla="*/ 371936 w 710571"/>
                <a:gd name="connsiteY10" fmla="*/ 703585 h 710624"/>
                <a:gd name="connsiteX11" fmla="*/ 355051 w 710571"/>
                <a:gd name="connsiteY11" fmla="*/ 710624 h 710624"/>
                <a:gd name="connsiteX12" fmla="*/ 56752 w 710571"/>
                <a:gd name="connsiteY12" fmla="*/ 355402 h 710624"/>
                <a:gd name="connsiteX13" fmla="*/ 355051 w 710571"/>
                <a:gd name="connsiteY13" fmla="*/ 653845 h 710624"/>
                <a:gd name="connsiteX14" fmla="*/ 653820 w 710571"/>
                <a:gd name="connsiteY14" fmla="*/ 355402 h 710624"/>
                <a:gd name="connsiteX15" fmla="*/ 355051 w 710571"/>
                <a:gd name="connsiteY15" fmla="*/ 53674 h 71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0571" h="710624">
                  <a:moveTo>
                    <a:pt x="355051" y="710624"/>
                  </a:moveTo>
                  <a:cubicBezTo>
                    <a:pt x="348865" y="710536"/>
                    <a:pt x="342965" y="708006"/>
                    <a:pt x="338635" y="703585"/>
                  </a:cubicBezTo>
                  <a:lnTo>
                    <a:pt x="7035" y="370887"/>
                  </a:lnTo>
                  <a:cubicBezTo>
                    <a:pt x="2659" y="366527"/>
                    <a:pt x="138" y="360641"/>
                    <a:pt x="0" y="354464"/>
                  </a:cubicBezTo>
                  <a:cubicBezTo>
                    <a:pt x="114" y="348143"/>
                    <a:pt x="2629" y="342102"/>
                    <a:pt x="7035" y="337571"/>
                  </a:cubicBezTo>
                  <a:lnTo>
                    <a:pt x="338635" y="6749"/>
                  </a:lnTo>
                  <a:cubicBezTo>
                    <a:pt x="347913" y="-2250"/>
                    <a:pt x="362658" y="-2250"/>
                    <a:pt x="371936" y="6749"/>
                  </a:cubicBezTo>
                  <a:lnTo>
                    <a:pt x="703536" y="338509"/>
                  </a:lnTo>
                  <a:cubicBezTo>
                    <a:pt x="707942" y="343041"/>
                    <a:pt x="710458" y="349081"/>
                    <a:pt x="710572" y="355402"/>
                  </a:cubicBezTo>
                  <a:cubicBezTo>
                    <a:pt x="710434" y="361580"/>
                    <a:pt x="707913" y="367465"/>
                    <a:pt x="703536" y="371826"/>
                  </a:cubicBezTo>
                  <a:lnTo>
                    <a:pt x="371936" y="703585"/>
                  </a:lnTo>
                  <a:cubicBezTo>
                    <a:pt x="367462" y="708077"/>
                    <a:pt x="361389" y="710608"/>
                    <a:pt x="355051" y="710624"/>
                  </a:cubicBezTo>
                  <a:close/>
                  <a:moveTo>
                    <a:pt x="56752" y="355402"/>
                  </a:moveTo>
                  <a:lnTo>
                    <a:pt x="355051" y="653845"/>
                  </a:lnTo>
                  <a:lnTo>
                    <a:pt x="653820" y="355402"/>
                  </a:lnTo>
                  <a:lnTo>
                    <a:pt x="355051" y="53674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D9CAAED3-8572-F8E7-3B22-0A0BC0AE48EA}"/>
                </a:ext>
              </a:extLst>
            </p:cNvPr>
            <p:cNvSpPr/>
            <p:nvPr/>
          </p:nvSpPr>
          <p:spPr>
            <a:xfrm>
              <a:off x="15072163" y="12688782"/>
              <a:ext cx="363933" cy="364109"/>
            </a:xfrm>
            <a:custGeom>
              <a:avLst/>
              <a:gdLst>
                <a:gd name="connsiteX0" fmla="*/ 155717 w 312082"/>
                <a:gd name="connsiteY0" fmla="*/ 312232 h 312233"/>
                <a:gd name="connsiteX1" fmla="*/ 139301 w 312082"/>
                <a:gd name="connsiteY1" fmla="*/ 305193 h 312233"/>
                <a:gd name="connsiteX2" fmla="*/ 6568 w 312082"/>
                <a:gd name="connsiteY2" fmla="*/ 172865 h 312233"/>
                <a:gd name="connsiteX3" fmla="*/ 1 w 312082"/>
                <a:gd name="connsiteY3" fmla="*/ 155972 h 312233"/>
                <a:gd name="connsiteX4" fmla="*/ 6568 w 312082"/>
                <a:gd name="connsiteY4" fmla="*/ 139547 h 312233"/>
                <a:gd name="connsiteX5" fmla="*/ 139301 w 312082"/>
                <a:gd name="connsiteY5" fmla="*/ 6750 h 312233"/>
                <a:gd name="connsiteX6" fmla="*/ 172602 w 312082"/>
                <a:gd name="connsiteY6" fmla="*/ 6750 h 312233"/>
                <a:gd name="connsiteX7" fmla="*/ 305336 w 312082"/>
                <a:gd name="connsiteY7" fmla="*/ 139547 h 312233"/>
                <a:gd name="connsiteX8" fmla="*/ 305336 w 312082"/>
                <a:gd name="connsiteY8" fmla="*/ 172865 h 312233"/>
                <a:gd name="connsiteX9" fmla="*/ 172602 w 312082"/>
                <a:gd name="connsiteY9" fmla="*/ 305192 h 312233"/>
                <a:gd name="connsiteX10" fmla="*/ 155717 w 312082"/>
                <a:gd name="connsiteY10" fmla="*/ 312230 h 312233"/>
                <a:gd name="connsiteX11" fmla="*/ 56285 w 312082"/>
                <a:gd name="connsiteY11" fmla="*/ 155971 h 312233"/>
                <a:gd name="connsiteX12" fmla="*/ 155717 w 312082"/>
                <a:gd name="connsiteY12" fmla="*/ 255452 h 312233"/>
                <a:gd name="connsiteX13" fmla="*/ 255150 w 312082"/>
                <a:gd name="connsiteY13" fmla="*/ 155971 h 312233"/>
                <a:gd name="connsiteX14" fmla="*/ 155717 w 312082"/>
                <a:gd name="connsiteY14" fmla="*/ 56490 h 31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2082" h="312233">
                  <a:moveTo>
                    <a:pt x="155717" y="312232"/>
                  </a:moveTo>
                  <a:cubicBezTo>
                    <a:pt x="149498" y="312308"/>
                    <a:pt x="143537" y="309751"/>
                    <a:pt x="139301" y="305193"/>
                  </a:cubicBezTo>
                  <a:lnTo>
                    <a:pt x="6568" y="172865"/>
                  </a:lnTo>
                  <a:cubicBezTo>
                    <a:pt x="2293" y="168286"/>
                    <a:pt x="-59" y="162237"/>
                    <a:pt x="1" y="155972"/>
                  </a:cubicBezTo>
                  <a:cubicBezTo>
                    <a:pt x="-36" y="149850"/>
                    <a:pt x="2321" y="143955"/>
                    <a:pt x="6568" y="139547"/>
                  </a:cubicBezTo>
                  <a:lnTo>
                    <a:pt x="139301" y="6750"/>
                  </a:lnTo>
                  <a:cubicBezTo>
                    <a:pt x="148579" y="-2250"/>
                    <a:pt x="163324" y="-2250"/>
                    <a:pt x="172602" y="6750"/>
                  </a:cubicBezTo>
                  <a:lnTo>
                    <a:pt x="305336" y="139547"/>
                  </a:lnTo>
                  <a:cubicBezTo>
                    <a:pt x="314331" y="148830"/>
                    <a:pt x="314331" y="163582"/>
                    <a:pt x="305336" y="172865"/>
                  </a:cubicBezTo>
                  <a:lnTo>
                    <a:pt x="172602" y="305192"/>
                  </a:lnTo>
                  <a:cubicBezTo>
                    <a:pt x="168189" y="309774"/>
                    <a:pt x="162076" y="312323"/>
                    <a:pt x="155717" y="312230"/>
                  </a:cubicBezTo>
                  <a:close/>
                  <a:moveTo>
                    <a:pt x="56285" y="155971"/>
                  </a:moveTo>
                  <a:lnTo>
                    <a:pt x="155717" y="255452"/>
                  </a:lnTo>
                  <a:lnTo>
                    <a:pt x="255150" y="155971"/>
                  </a:lnTo>
                  <a:lnTo>
                    <a:pt x="155717" y="56490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4C4CA614-ECA7-DAA1-CC62-A9978D66DBBE}"/>
                </a:ext>
              </a:extLst>
            </p:cNvPr>
            <p:cNvSpPr/>
            <p:nvPr/>
          </p:nvSpPr>
          <p:spPr>
            <a:xfrm>
              <a:off x="788382" y="5942695"/>
              <a:ext cx="1204651" cy="214275"/>
            </a:xfrm>
            <a:custGeom>
              <a:avLst/>
              <a:gdLst>
                <a:gd name="connsiteX0" fmla="*/ 1007294 w 1033019"/>
                <a:gd name="connsiteY0" fmla="*/ 183612 h 183746"/>
                <a:gd name="connsiteX1" fmla="*/ 992285 w 1033019"/>
                <a:gd name="connsiteY1" fmla="*/ 177981 h 183746"/>
                <a:gd name="connsiteX2" fmla="*/ 843605 w 1033019"/>
                <a:gd name="connsiteY2" fmla="*/ 54099 h 183746"/>
                <a:gd name="connsiteX3" fmla="*/ 694455 w 1033019"/>
                <a:gd name="connsiteY3" fmla="*/ 177981 h 183746"/>
                <a:gd name="connsiteX4" fmla="*/ 664437 w 1033019"/>
                <a:gd name="connsiteY4" fmla="*/ 177981 h 183746"/>
                <a:gd name="connsiteX5" fmla="*/ 515757 w 1033019"/>
                <a:gd name="connsiteY5" fmla="*/ 54099 h 183746"/>
                <a:gd name="connsiteX6" fmla="*/ 366607 w 1033019"/>
                <a:gd name="connsiteY6" fmla="*/ 177981 h 183746"/>
                <a:gd name="connsiteX7" fmla="*/ 336590 w 1033019"/>
                <a:gd name="connsiteY7" fmla="*/ 177981 h 183746"/>
                <a:gd name="connsiteX8" fmla="*/ 187440 w 1033019"/>
                <a:gd name="connsiteY8" fmla="*/ 54099 h 183746"/>
                <a:gd name="connsiteX9" fmla="*/ 38290 w 1033019"/>
                <a:gd name="connsiteY9" fmla="*/ 177981 h 183746"/>
                <a:gd name="connsiteX10" fmla="*/ 5872 w 1033019"/>
                <a:gd name="connsiteY10" fmla="*/ 175656 h 183746"/>
                <a:gd name="connsiteX11" fmla="*/ 5458 w 1033019"/>
                <a:gd name="connsiteY11" fmla="*/ 175165 h 183746"/>
                <a:gd name="connsiteX12" fmla="*/ 8272 w 1033019"/>
                <a:gd name="connsiteY12" fmla="*/ 141848 h 183746"/>
                <a:gd name="connsiteX13" fmla="*/ 172431 w 1033019"/>
                <a:gd name="connsiteY13" fmla="*/ 5297 h 183746"/>
                <a:gd name="connsiteX14" fmla="*/ 202449 w 1033019"/>
                <a:gd name="connsiteY14" fmla="*/ 5297 h 183746"/>
                <a:gd name="connsiteX15" fmla="*/ 353474 w 1033019"/>
                <a:gd name="connsiteY15" fmla="*/ 129649 h 183746"/>
                <a:gd name="connsiteX16" fmla="*/ 502624 w 1033019"/>
                <a:gd name="connsiteY16" fmla="*/ 5297 h 183746"/>
                <a:gd name="connsiteX17" fmla="*/ 532642 w 1033019"/>
                <a:gd name="connsiteY17" fmla="*/ 5297 h 183746"/>
                <a:gd name="connsiteX18" fmla="*/ 681791 w 1033019"/>
                <a:gd name="connsiteY18" fmla="*/ 129649 h 183746"/>
                <a:gd name="connsiteX19" fmla="*/ 830941 w 1033019"/>
                <a:gd name="connsiteY19" fmla="*/ 5297 h 183746"/>
                <a:gd name="connsiteX20" fmla="*/ 860959 w 1033019"/>
                <a:gd name="connsiteY20" fmla="*/ 5297 h 183746"/>
                <a:gd name="connsiteX21" fmla="*/ 1024648 w 1033019"/>
                <a:gd name="connsiteY21" fmla="*/ 141849 h 183746"/>
                <a:gd name="connsiteX22" fmla="*/ 1027931 w 1033019"/>
                <a:gd name="connsiteY22" fmla="*/ 175166 h 183746"/>
                <a:gd name="connsiteX23" fmla="*/ 1007294 w 1033019"/>
                <a:gd name="connsiteY23" fmla="*/ 183612 h 18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33019" h="183746">
                  <a:moveTo>
                    <a:pt x="1007294" y="183612"/>
                  </a:moveTo>
                  <a:cubicBezTo>
                    <a:pt x="1001793" y="183518"/>
                    <a:pt x="996492" y="181529"/>
                    <a:pt x="992285" y="177981"/>
                  </a:cubicBezTo>
                  <a:lnTo>
                    <a:pt x="843605" y="54099"/>
                  </a:lnTo>
                  <a:lnTo>
                    <a:pt x="694455" y="177981"/>
                  </a:lnTo>
                  <a:cubicBezTo>
                    <a:pt x="685831" y="185422"/>
                    <a:pt x="673061" y="185422"/>
                    <a:pt x="664437" y="177981"/>
                  </a:cubicBezTo>
                  <a:lnTo>
                    <a:pt x="515757" y="54099"/>
                  </a:lnTo>
                  <a:lnTo>
                    <a:pt x="366607" y="177981"/>
                  </a:lnTo>
                  <a:cubicBezTo>
                    <a:pt x="357983" y="185422"/>
                    <a:pt x="345213" y="185422"/>
                    <a:pt x="336590" y="177981"/>
                  </a:cubicBezTo>
                  <a:lnTo>
                    <a:pt x="187440" y="54099"/>
                  </a:lnTo>
                  <a:lnTo>
                    <a:pt x="38290" y="177981"/>
                  </a:lnTo>
                  <a:cubicBezTo>
                    <a:pt x="28697" y="186296"/>
                    <a:pt x="14182" y="185255"/>
                    <a:pt x="5872" y="175656"/>
                  </a:cubicBezTo>
                  <a:cubicBezTo>
                    <a:pt x="5732" y="175495"/>
                    <a:pt x="5594" y="175331"/>
                    <a:pt x="5458" y="175165"/>
                  </a:cubicBezTo>
                  <a:cubicBezTo>
                    <a:pt x="-2799" y="165137"/>
                    <a:pt x="-1550" y="150349"/>
                    <a:pt x="8272" y="141848"/>
                  </a:cubicBezTo>
                  <a:lnTo>
                    <a:pt x="172431" y="5297"/>
                  </a:lnTo>
                  <a:cubicBezTo>
                    <a:pt x="181192" y="-1766"/>
                    <a:pt x="193688" y="-1766"/>
                    <a:pt x="202449" y="5297"/>
                  </a:cubicBezTo>
                  <a:lnTo>
                    <a:pt x="353474" y="129649"/>
                  </a:lnTo>
                  <a:lnTo>
                    <a:pt x="502624" y="5297"/>
                  </a:lnTo>
                  <a:cubicBezTo>
                    <a:pt x="511385" y="-1766"/>
                    <a:pt x="523881" y="-1766"/>
                    <a:pt x="532642" y="5297"/>
                  </a:cubicBezTo>
                  <a:lnTo>
                    <a:pt x="681791" y="129649"/>
                  </a:lnTo>
                  <a:lnTo>
                    <a:pt x="830941" y="5297"/>
                  </a:lnTo>
                  <a:cubicBezTo>
                    <a:pt x="839702" y="-1766"/>
                    <a:pt x="852198" y="-1766"/>
                    <a:pt x="860959" y="5297"/>
                  </a:cubicBezTo>
                  <a:lnTo>
                    <a:pt x="1024648" y="141849"/>
                  </a:lnTo>
                  <a:cubicBezTo>
                    <a:pt x="1034385" y="150334"/>
                    <a:pt x="1035825" y="164942"/>
                    <a:pt x="1027931" y="175166"/>
                  </a:cubicBezTo>
                  <a:cubicBezTo>
                    <a:pt x="1022915" y="181282"/>
                    <a:pt x="1015156" y="184458"/>
                    <a:pt x="1007294" y="183612"/>
                  </a:cubicBez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D4FE18E5-11A7-5DA8-862D-E662A4CF0A89}"/>
              </a:ext>
            </a:extLst>
          </p:cNvPr>
          <p:cNvSpPr/>
          <p:nvPr/>
        </p:nvSpPr>
        <p:spPr>
          <a:xfrm>
            <a:off x="3236340" y="2023176"/>
            <a:ext cx="570133" cy="572468"/>
          </a:xfrm>
          <a:custGeom>
            <a:avLst/>
            <a:gdLst>
              <a:gd name="connsiteX0" fmla="*/ 244541 w 488904"/>
              <a:gd name="connsiteY0" fmla="*/ 490906 h 490906"/>
              <a:gd name="connsiteX1" fmla="*/ 244541 w 488904"/>
              <a:gd name="connsiteY1" fmla="*/ 490906 h 490906"/>
              <a:gd name="connsiteX2" fmla="*/ 228126 w 488904"/>
              <a:gd name="connsiteY2" fmla="*/ 484337 h 490906"/>
              <a:gd name="connsiteX3" fmla="*/ 6746 w 488904"/>
              <a:gd name="connsiteY3" fmla="*/ 261443 h 490906"/>
              <a:gd name="connsiteX4" fmla="*/ 6746 w 488904"/>
              <a:gd name="connsiteY4" fmla="*/ 228126 h 490906"/>
              <a:gd name="connsiteX5" fmla="*/ 228126 w 488904"/>
              <a:gd name="connsiteY5" fmla="*/ 7110 h 490906"/>
              <a:gd name="connsiteX6" fmla="*/ 259948 w 488904"/>
              <a:gd name="connsiteY6" fmla="*/ 6100 h 490906"/>
              <a:gd name="connsiteX7" fmla="*/ 260957 w 488904"/>
              <a:gd name="connsiteY7" fmla="*/ 7110 h 490906"/>
              <a:gd name="connsiteX8" fmla="*/ 482337 w 488904"/>
              <a:gd name="connsiteY8" fmla="*/ 228126 h 490906"/>
              <a:gd name="connsiteX9" fmla="*/ 488903 w 488904"/>
              <a:gd name="connsiteY9" fmla="*/ 245019 h 490906"/>
              <a:gd name="connsiteX10" fmla="*/ 482337 w 488904"/>
              <a:gd name="connsiteY10" fmla="*/ 261443 h 490906"/>
              <a:gd name="connsiteX11" fmla="*/ 260957 w 488904"/>
              <a:gd name="connsiteY11" fmla="*/ 482929 h 490906"/>
              <a:gd name="connsiteX12" fmla="*/ 244541 w 488904"/>
              <a:gd name="connsiteY12" fmla="*/ 490906 h 490906"/>
              <a:gd name="connsiteX13" fmla="*/ 56932 w 488904"/>
              <a:gd name="connsiteY13" fmla="*/ 246427 h 490906"/>
              <a:gd name="connsiteX14" fmla="*/ 244541 w 488904"/>
              <a:gd name="connsiteY14" fmla="*/ 434127 h 490906"/>
              <a:gd name="connsiteX15" fmla="*/ 432151 w 488904"/>
              <a:gd name="connsiteY15" fmla="*/ 246427 h 490906"/>
              <a:gd name="connsiteX16" fmla="*/ 244541 w 488904"/>
              <a:gd name="connsiteY16" fmla="*/ 58727 h 490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904" h="490906">
                <a:moveTo>
                  <a:pt x="244541" y="490906"/>
                </a:moveTo>
                <a:lnTo>
                  <a:pt x="244541" y="490906"/>
                </a:lnTo>
                <a:cubicBezTo>
                  <a:pt x="238422" y="490943"/>
                  <a:pt x="232531" y="488586"/>
                  <a:pt x="228126" y="484337"/>
                </a:cubicBezTo>
                <a:lnTo>
                  <a:pt x="6746" y="261443"/>
                </a:lnTo>
                <a:cubicBezTo>
                  <a:pt x="-2249" y="252161"/>
                  <a:pt x="-2249" y="237409"/>
                  <a:pt x="6746" y="228126"/>
                </a:cubicBezTo>
                <a:lnTo>
                  <a:pt x="228126" y="7110"/>
                </a:lnTo>
                <a:cubicBezTo>
                  <a:pt x="236634" y="-1961"/>
                  <a:pt x="250882" y="-2412"/>
                  <a:pt x="259948" y="6100"/>
                </a:cubicBezTo>
                <a:cubicBezTo>
                  <a:pt x="260295" y="6426"/>
                  <a:pt x="260632" y="6763"/>
                  <a:pt x="260957" y="7110"/>
                </a:cubicBezTo>
                <a:lnTo>
                  <a:pt x="482337" y="228126"/>
                </a:lnTo>
                <a:cubicBezTo>
                  <a:pt x="486612" y="232705"/>
                  <a:pt x="488963" y="238753"/>
                  <a:pt x="488903" y="245019"/>
                </a:cubicBezTo>
                <a:cubicBezTo>
                  <a:pt x="488940" y="251141"/>
                  <a:pt x="486583" y="257035"/>
                  <a:pt x="482337" y="261443"/>
                </a:cubicBezTo>
                <a:lnTo>
                  <a:pt x="260957" y="482929"/>
                </a:lnTo>
                <a:cubicBezTo>
                  <a:pt x="256786" y="487696"/>
                  <a:pt x="250865" y="490574"/>
                  <a:pt x="244541" y="490906"/>
                </a:cubicBezTo>
                <a:close/>
                <a:moveTo>
                  <a:pt x="56932" y="246427"/>
                </a:moveTo>
                <a:lnTo>
                  <a:pt x="244541" y="434127"/>
                </a:lnTo>
                <a:lnTo>
                  <a:pt x="432151" y="246427"/>
                </a:lnTo>
                <a:lnTo>
                  <a:pt x="244541" y="58727"/>
                </a:lnTo>
                <a:close/>
              </a:path>
            </a:pathLst>
          </a:custGeom>
          <a:solidFill>
            <a:srgbClr val="FFFFFF"/>
          </a:soli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9" name="Полилиния 18">
            <a:extLst>
              <a:ext uri="{FF2B5EF4-FFF2-40B4-BE49-F238E27FC236}">
                <a16:creationId xmlns:a16="http://schemas.microsoft.com/office/drawing/2014/main" id="{972841B6-BD03-29FB-E3CD-4F08876957BF}"/>
              </a:ext>
            </a:extLst>
          </p:cNvPr>
          <p:cNvSpPr/>
          <p:nvPr/>
        </p:nvSpPr>
        <p:spPr>
          <a:xfrm>
            <a:off x="21896834" y="5942695"/>
            <a:ext cx="673326" cy="673829"/>
          </a:xfrm>
          <a:custGeom>
            <a:avLst/>
            <a:gdLst>
              <a:gd name="connsiteX0" fmla="*/ 288991 w 577394"/>
              <a:gd name="connsiteY0" fmla="*/ 577827 h 577826"/>
              <a:gd name="connsiteX1" fmla="*/ 272107 w 577394"/>
              <a:gd name="connsiteY1" fmla="*/ 570788 h 577826"/>
              <a:gd name="connsiteX2" fmla="*/ 7107 w 577394"/>
              <a:gd name="connsiteY2" fmla="*/ 305193 h 577826"/>
              <a:gd name="connsiteX3" fmla="*/ 6098 w 577394"/>
              <a:gd name="connsiteY3" fmla="*/ 273355 h 577826"/>
              <a:gd name="connsiteX4" fmla="*/ 7107 w 577394"/>
              <a:gd name="connsiteY4" fmla="*/ 272345 h 577826"/>
              <a:gd name="connsiteX5" fmla="*/ 272105 w 577394"/>
              <a:gd name="connsiteY5" fmla="*/ 6750 h 577826"/>
              <a:gd name="connsiteX6" fmla="*/ 305405 w 577394"/>
              <a:gd name="connsiteY6" fmla="*/ 6750 h 577826"/>
              <a:gd name="connsiteX7" fmla="*/ 570873 w 577394"/>
              <a:gd name="connsiteY7" fmla="*/ 272345 h 577826"/>
              <a:gd name="connsiteX8" fmla="*/ 570873 w 577394"/>
              <a:gd name="connsiteY8" fmla="*/ 305193 h 577826"/>
              <a:gd name="connsiteX9" fmla="*/ 305405 w 577394"/>
              <a:gd name="connsiteY9" fmla="*/ 570788 h 577826"/>
              <a:gd name="connsiteX10" fmla="*/ 288989 w 577394"/>
              <a:gd name="connsiteY10" fmla="*/ 577827 h 577826"/>
              <a:gd name="connsiteX11" fmla="*/ 56823 w 577394"/>
              <a:gd name="connsiteY11" fmla="*/ 288769 h 577826"/>
              <a:gd name="connsiteX12" fmla="*/ 288991 w 577394"/>
              <a:gd name="connsiteY12" fmla="*/ 521047 h 577826"/>
              <a:gd name="connsiteX13" fmla="*/ 521157 w 577394"/>
              <a:gd name="connsiteY13" fmla="*/ 288769 h 577826"/>
              <a:gd name="connsiteX14" fmla="*/ 288991 w 577394"/>
              <a:gd name="connsiteY14" fmla="*/ 56490 h 57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7394" h="577826">
                <a:moveTo>
                  <a:pt x="288991" y="577827"/>
                </a:moveTo>
                <a:cubicBezTo>
                  <a:pt x="282653" y="577811"/>
                  <a:pt x="276579" y="575280"/>
                  <a:pt x="272107" y="570788"/>
                </a:cubicBezTo>
                <a:lnTo>
                  <a:pt x="7107" y="305193"/>
                </a:lnTo>
                <a:cubicBezTo>
                  <a:pt x="-1959" y="296680"/>
                  <a:pt x="-2412" y="282425"/>
                  <a:pt x="6098" y="273355"/>
                </a:cubicBezTo>
                <a:cubicBezTo>
                  <a:pt x="6424" y="273008"/>
                  <a:pt x="6760" y="272671"/>
                  <a:pt x="7107" y="272345"/>
                </a:cubicBezTo>
                <a:lnTo>
                  <a:pt x="272105" y="6750"/>
                </a:lnTo>
                <a:cubicBezTo>
                  <a:pt x="281383" y="-2250"/>
                  <a:pt x="296127" y="-2250"/>
                  <a:pt x="305405" y="6750"/>
                </a:cubicBezTo>
                <a:lnTo>
                  <a:pt x="570873" y="272345"/>
                </a:lnTo>
                <a:cubicBezTo>
                  <a:pt x="579569" y="281566"/>
                  <a:pt x="579569" y="295972"/>
                  <a:pt x="570873" y="305193"/>
                </a:cubicBezTo>
                <a:lnTo>
                  <a:pt x="305405" y="570788"/>
                </a:lnTo>
                <a:cubicBezTo>
                  <a:pt x="301106" y="575252"/>
                  <a:pt x="295186" y="577791"/>
                  <a:pt x="288989" y="577827"/>
                </a:cubicBezTo>
                <a:close/>
                <a:moveTo>
                  <a:pt x="56823" y="288769"/>
                </a:moveTo>
                <a:lnTo>
                  <a:pt x="288991" y="521047"/>
                </a:lnTo>
                <a:lnTo>
                  <a:pt x="521157" y="288769"/>
                </a:lnTo>
                <a:lnTo>
                  <a:pt x="288991" y="56490"/>
                </a:lnTo>
                <a:close/>
              </a:path>
            </a:pathLst>
          </a:custGeom>
          <a:solidFill>
            <a:srgbClr val="FFFFFF"/>
          </a:soli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0" name="Text">
            <a:extLst>
              <a:ext uri="{FF2B5EF4-FFF2-40B4-BE49-F238E27FC236}">
                <a16:creationId xmlns:a16="http://schemas.microsoft.com/office/drawing/2014/main" id="{7B625BFF-3FA6-2FA1-73AA-53C0E6D5F2A8}"/>
              </a:ext>
            </a:extLst>
          </p:cNvPr>
          <p:cNvSpPr txBox="1">
            <a:spLocks/>
          </p:cNvSpPr>
          <p:nvPr/>
        </p:nvSpPr>
        <p:spPr>
          <a:xfrm>
            <a:off x="3128963" y="10743896"/>
            <a:ext cx="18170525" cy="92333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R="0" indent="0" algn="ctr" defTabSz="1828709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 dirty="0" err="1"/>
              <a:t>Suspendisse</a:t>
            </a:r>
            <a:r>
              <a:rPr lang="en" dirty="0"/>
              <a:t> </a:t>
            </a:r>
            <a:r>
              <a:rPr lang="en" dirty="0" err="1"/>
              <a:t>faucibus</a:t>
            </a:r>
            <a:r>
              <a:rPr lang="en" dirty="0"/>
              <a:t> </a:t>
            </a:r>
            <a:r>
              <a:rPr lang="en" dirty="0" err="1"/>
              <a:t>interdum</a:t>
            </a:r>
            <a:r>
              <a:rPr lang="en" dirty="0"/>
              <a:t> </a:t>
            </a:r>
            <a:r>
              <a:rPr lang="en" dirty="0" err="1"/>
              <a:t>posuere</a:t>
            </a:r>
            <a:r>
              <a:rPr lang="en" dirty="0"/>
              <a:t> lorem ipsum dolor sit </a:t>
            </a:r>
            <a:r>
              <a:rPr lang="en" dirty="0" err="1"/>
              <a:t>amet</a:t>
            </a:r>
            <a:r>
              <a:rPr lang="en" dirty="0"/>
              <a:t>. </a:t>
            </a:r>
          </a:p>
          <a:p>
            <a:r>
              <a:rPr lang="en" dirty="0" err="1"/>
              <a:t>Consequat</a:t>
            </a:r>
            <a:r>
              <a:rPr lang="en" dirty="0"/>
              <a:t> id porta </a:t>
            </a:r>
            <a:r>
              <a:rPr lang="en" dirty="0" err="1"/>
              <a:t>nibh</a:t>
            </a:r>
            <a:r>
              <a:rPr lang="en" dirty="0"/>
              <a:t> </a:t>
            </a:r>
            <a:r>
              <a:rPr lang="en" dirty="0" err="1"/>
              <a:t>venenatis</a:t>
            </a:r>
            <a:r>
              <a:rPr lang="en" dirty="0"/>
              <a:t> </a:t>
            </a:r>
            <a:r>
              <a:rPr lang="en" dirty="0" err="1"/>
              <a:t>cras</a:t>
            </a:r>
            <a:r>
              <a:rPr lang="en" dirty="0"/>
              <a:t> sed </a:t>
            </a:r>
            <a:r>
              <a:rPr lang="en" dirty="0" err="1"/>
              <a:t>felis</a:t>
            </a:r>
            <a:r>
              <a:rPr lang="en" dirty="0"/>
              <a:t>. 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D0853EB9-E7E6-3BB3-1A2A-54F801D5521F}"/>
              </a:ext>
            </a:extLst>
          </p:cNvPr>
          <p:cNvSpPr txBox="1">
            <a:spLocks/>
          </p:cNvSpPr>
          <p:nvPr/>
        </p:nvSpPr>
        <p:spPr>
          <a:xfrm>
            <a:off x="1341329" y="9055023"/>
            <a:ext cx="21745794" cy="46166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0" b="1" i="0" cap="none" spc="-30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THE MOST DANGEROUS VOLCANOES</a:t>
            </a:r>
          </a:p>
        </p:txBody>
      </p:sp>
      <p:pic>
        <p:nvPicPr>
          <p:cNvPr id="22" name="Image" descr="image.jpg">
            <a:extLst>
              <a:ext uri="{FF2B5EF4-FFF2-40B4-BE49-F238E27FC236}">
                <a16:creationId xmlns:a16="http://schemas.microsoft.com/office/drawing/2014/main" id="{40C6D170-DFA5-E5D9-38B6-4F1A179F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" r="41"/>
          <a:stretch>
            <a:fillRect/>
          </a:stretch>
        </p:blipFill>
        <p:spPr>
          <a:xfrm>
            <a:off x="6453449" y="2546906"/>
            <a:ext cx="12166600" cy="544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3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17612E-7 -7.40741E-7 L -1.2909 2.26748 " pathEditMode="relative" rAng="0" ptsTypes="AA">
                                      <p:cBhvr>
                                        <p:cTn id="22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548" y="11336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43388E-7 2.96296E-6 L -4.43388E-7 0.03044 " pathEditMode="relative" rAng="0" ptsTypes="AA">
                                      <p:cBhvr>
                                        <p:cTn id="33" dur="3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repeatCount="indefinite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21896E-6 -4.62963E-6 L -3.21896E-6 0.03044 " pathEditMode="relative" rAng="0" ptsTypes="AA">
                                      <p:cBhvr>
                                        <p:cTn id="35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 build="p"/>
      <p:bldP spid="2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FD8C97A-E763-736F-8323-AB8CB6947AEB}"/>
              </a:ext>
            </a:extLst>
          </p:cNvPr>
          <p:cNvSpPr/>
          <p:nvPr/>
        </p:nvSpPr>
        <p:spPr>
          <a:xfrm flipH="1">
            <a:off x="0" y="0"/>
            <a:ext cx="24382413" cy="13716000"/>
          </a:xfrm>
          <a:prstGeom prst="rect">
            <a:avLst/>
          </a:prstGeom>
          <a:gradFill>
            <a:gsLst>
              <a:gs pos="91000">
                <a:schemeClr val="tx1"/>
              </a:gs>
              <a:gs pos="0">
                <a:srgbClr val="3B3A3A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Рисунок 14">
            <a:extLst>
              <a:ext uri="{FF2B5EF4-FFF2-40B4-BE49-F238E27FC236}">
                <a16:creationId xmlns:a16="http://schemas.microsoft.com/office/drawing/2014/main" id="{6E8D9226-D33D-181B-8983-B596CB37F256}"/>
              </a:ext>
            </a:extLst>
          </p:cNvPr>
          <p:cNvSpPr/>
          <p:nvPr/>
        </p:nvSpPr>
        <p:spPr>
          <a:xfrm>
            <a:off x="-2425722" y="-2879497"/>
            <a:ext cx="27014354" cy="21036868"/>
          </a:xfrm>
          <a:custGeom>
            <a:avLst/>
            <a:gdLst>
              <a:gd name="connsiteX0" fmla="*/ 7994460 w 15113078"/>
              <a:gd name="connsiteY0" fmla="*/ 3341675 h 11768996"/>
              <a:gd name="connsiteX1" fmla="*/ 3339861 w 15113078"/>
              <a:gd name="connsiteY1" fmla="*/ 6947752 h 11768996"/>
              <a:gd name="connsiteX2" fmla="*/ 373 w 15113078"/>
              <a:gd name="connsiteY2" fmla="*/ 9562463 h 11768996"/>
              <a:gd name="connsiteX3" fmla="*/ 6015063 w 15113078"/>
              <a:gd name="connsiteY3" fmla="*/ 11273822 h 11768996"/>
              <a:gd name="connsiteX4" fmla="*/ 9272547 w 15113078"/>
              <a:gd name="connsiteY4" fmla="*/ 11209035 h 11768996"/>
              <a:gd name="connsiteX5" fmla="*/ 11681850 w 15113078"/>
              <a:gd name="connsiteY5" fmla="*/ 11736805 h 11768996"/>
              <a:gd name="connsiteX6" fmla="*/ 15092020 w 15113078"/>
              <a:gd name="connsiteY6" fmla="*/ 9879064 h 11768996"/>
              <a:gd name="connsiteX7" fmla="*/ 13608313 w 15113078"/>
              <a:gd name="connsiteY7" fmla="*/ 5722909 h 11768996"/>
              <a:gd name="connsiteX8" fmla="*/ 13870234 w 15113078"/>
              <a:gd name="connsiteY8" fmla="*/ 1597312 h 11768996"/>
              <a:gd name="connsiteX9" fmla="*/ 7994460 w 15113078"/>
              <a:gd name="connsiteY9" fmla="*/ 3341675 h 1176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13078" h="11768996">
                <a:moveTo>
                  <a:pt x="7994460" y="3341675"/>
                </a:moveTo>
                <a:cubicBezTo>
                  <a:pt x="6881604" y="5862567"/>
                  <a:pt x="5267548" y="6710607"/>
                  <a:pt x="3339861" y="6947752"/>
                </a:cubicBezTo>
                <a:cubicBezTo>
                  <a:pt x="852533" y="7252435"/>
                  <a:pt x="-20740" y="8404240"/>
                  <a:pt x="373" y="9562463"/>
                </a:cubicBezTo>
                <a:cubicBezTo>
                  <a:pt x="50860" y="12204373"/>
                  <a:pt x="3320584" y="11673241"/>
                  <a:pt x="6015063" y="11273822"/>
                </a:cubicBezTo>
                <a:cubicBezTo>
                  <a:pt x="6700156" y="11172362"/>
                  <a:pt x="8621724" y="11036982"/>
                  <a:pt x="9272547" y="11209035"/>
                </a:cubicBezTo>
                <a:cubicBezTo>
                  <a:pt x="10032913" y="11409814"/>
                  <a:pt x="10876199" y="11663461"/>
                  <a:pt x="11681850" y="11736805"/>
                </a:cubicBezTo>
                <a:cubicBezTo>
                  <a:pt x="13260411" y="11880131"/>
                  <a:pt x="14859473" y="11593479"/>
                  <a:pt x="15092020" y="9879064"/>
                </a:cubicBezTo>
                <a:cubicBezTo>
                  <a:pt x="15267348" y="8587600"/>
                  <a:pt x="14310542" y="7652771"/>
                  <a:pt x="13608313" y="5722909"/>
                </a:cubicBezTo>
                <a:cubicBezTo>
                  <a:pt x="12910062" y="3805270"/>
                  <a:pt x="14160917" y="3136924"/>
                  <a:pt x="13870234" y="1597312"/>
                </a:cubicBezTo>
                <a:cubicBezTo>
                  <a:pt x="13369035" y="-1061100"/>
                  <a:pt x="9623815" y="-348441"/>
                  <a:pt x="7994460" y="3341675"/>
                </a:cubicBezTo>
                <a:close/>
              </a:path>
            </a:pathLst>
          </a:custGeom>
          <a:gradFill>
            <a:gsLst>
              <a:gs pos="100000">
                <a:srgbClr val="3B3A3A"/>
              </a:gs>
              <a:gs pos="19000">
                <a:schemeClr val="tx1"/>
              </a:gs>
            </a:gsLst>
            <a:lin ang="3600000" scaled="0"/>
          </a:gradFill>
          <a:ln w="3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5" name="Рисунок 11">
            <a:extLst>
              <a:ext uri="{FF2B5EF4-FFF2-40B4-BE49-F238E27FC236}">
                <a16:creationId xmlns:a16="http://schemas.microsoft.com/office/drawing/2014/main" id="{D3DFD1C2-9C2F-8217-ADBE-66983770F1F0}"/>
              </a:ext>
            </a:extLst>
          </p:cNvPr>
          <p:cNvSpPr/>
          <p:nvPr/>
        </p:nvSpPr>
        <p:spPr>
          <a:xfrm>
            <a:off x="-2219369" y="-3872405"/>
            <a:ext cx="17234377" cy="21368625"/>
          </a:xfrm>
          <a:custGeom>
            <a:avLst/>
            <a:gdLst>
              <a:gd name="connsiteX0" fmla="*/ 245335 w 13736104"/>
              <a:gd name="connsiteY0" fmla="*/ 13333428 h 17031172"/>
              <a:gd name="connsiteX1" fmla="*/ 4618820 w 13736104"/>
              <a:gd name="connsiteY1" fmla="*/ 9629678 h 17031172"/>
              <a:gd name="connsiteX2" fmla="*/ 5201609 w 13736104"/>
              <a:gd name="connsiteY2" fmla="*/ 5501470 h 17031172"/>
              <a:gd name="connsiteX3" fmla="*/ 7293926 w 13736104"/>
              <a:gd name="connsiteY3" fmla="*/ 515358 h 17031172"/>
              <a:gd name="connsiteX4" fmla="*/ 13391852 w 13736104"/>
              <a:gd name="connsiteY4" fmla="*/ 3089070 h 17031172"/>
              <a:gd name="connsiteX5" fmla="*/ 11192719 w 13736104"/>
              <a:gd name="connsiteY5" fmla="*/ 11937247 h 17031172"/>
              <a:gd name="connsiteX6" fmla="*/ 3678837 w 13736104"/>
              <a:gd name="connsiteY6" fmla="*/ 16878432 h 17031172"/>
              <a:gd name="connsiteX7" fmla="*/ 245335 w 13736104"/>
              <a:gd name="connsiteY7" fmla="*/ 13333428 h 1703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36104" h="17031172">
                <a:moveTo>
                  <a:pt x="245335" y="13333428"/>
                </a:moveTo>
                <a:cubicBezTo>
                  <a:pt x="1096020" y="11182463"/>
                  <a:pt x="3525876" y="10829033"/>
                  <a:pt x="4618820" y="9629678"/>
                </a:cubicBezTo>
                <a:cubicBezTo>
                  <a:pt x="5663910" y="8482954"/>
                  <a:pt x="5315689" y="7087630"/>
                  <a:pt x="5201609" y="5501470"/>
                </a:cubicBezTo>
                <a:cubicBezTo>
                  <a:pt x="5084966" y="3888354"/>
                  <a:pt x="5655792" y="1440011"/>
                  <a:pt x="7293926" y="515358"/>
                </a:cubicBezTo>
                <a:cubicBezTo>
                  <a:pt x="9271735" y="-600987"/>
                  <a:pt x="12407006" y="25861"/>
                  <a:pt x="13391852" y="3089070"/>
                </a:cubicBezTo>
                <a:cubicBezTo>
                  <a:pt x="14311754" y="5949463"/>
                  <a:pt x="13323917" y="9122210"/>
                  <a:pt x="11192719" y="11937247"/>
                </a:cubicBezTo>
                <a:cubicBezTo>
                  <a:pt x="8928215" y="14932423"/>
                  <a:pt x="5819435" y="16308065"/>
                  <a:pt x="3678837" y="16878432"/>
                </a:cubicBezTo>
                <a:cubicBezTo>
                  <a:pt x="896060" y="17619952"/>
                  <a:pt x="-626286" y="15536165"/>
                  <a:pt x="245335" y="13333428"/>
                </a:cubicBezTo>
                <a:close/>
              </a:path>
            </a:pathLst>
          </a:custGeom>
          <a:gradFill>
            <a:gsLst>
              <a:gs pos="98000">
                <a:srgbClr val="3B3B3B"/>
              </a:gs>
              <a:gs pos="22000">
                <a:schemeClr val="tx1"/>
              </a:gs>
            </a:gsLst>
            <a:lin ang="13200000" scaled="0"/>
          </a:gradFill>
          <a:ln w="426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F91F5D70-B22A-2486-00E2-8F9407A27CAD}"/>
              </a:ext>
            </a:extLst>
          </p:cNvPr>
          <p:cNvGrpSpPr/>
          <p:nvPr/>
        </p:nvGrpSpPr>
        <p:grpSpPr>
          <a:xfrm>
            <a:off x="13185413" y="-17832906"/>
            <a:ext cx="27245176" cy="22513061"/>
            <a:chOff x="1564597" y="-3931286"/>
            <a:chExt cx="23418687" cy="19351181"/>
          </a:xfrm>
        </p:grpSpPr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3E4BFB80-39A1-5D43-64A1-25F6D1F348D0}"/>
                </a:ext>
              </a:extLst>
            </p:cNvPr>
            <p:cNvSpPr/>
            <p:nvPr/>
          </p:nvSpPr>
          <p:spPr>
            <a:xfrm>
              <a:off x="14957323" y="5389266"/>
              <a:ext cx="10025961" cy="10030629"/>
            </a:xfrm>
            <a:custGeom>
              <a:avLst/>
              <a:gdLst>
                <a:gd name="connsiteX0" fmla="*/ 9920016 w 10025961"/>
                <a:gd name="connsiteY0" fmla="*/ 105842 h 10030629"/>
                <a:gd name="connsiteX1" fmla="*/ 9409275 w 10025961"/>
                <a:gd name="connsiteY1" fmla="*/ 105816 h 10030629"/>
                <a:gd name="connsiteX2" fmla="*/ 9409249 w 10025961"/>
                <a:gd name="connsiteY2" fmla="*/ 105842 h 10030629"/>
                <a:gd name="connsiteX3" fmla="*/ 105686 w 10025961"/>
                <a:gd name="connsiteY3" fmla="*/ 9414348 h 10030629"/>
                <a:gd name="connsiteX4" fmla="*/ 105686 w 10025961"/>
                <a:gd name="connsiteY4" fmla="*/ 9924892 h 10030629"/>
                <a:gd name="connsiteX5" fmla="*/ 615985 w 10025961"/>
                <a:gd name="connsiteY5" fmla="*/ 9924892 h 10030629"/>
                <a:gd name="connsiteX6" fmla="*/ 9920016 w 10025961"/>
                <a:gd name="connsiteY6" fmla="*/ 616386 h 10030629"/>
                <a:gd name="connsiteX7" fmla="*/ 9920900 w 10025961"/>
                <a:gd name="connsiteY7" fmla="*/ 106727 h 10030629"/>
                <a:gd name="connsiteX8" fmla="*/ 9920016 w 10025961"/>
                <a:gd name="connsiteY8" fmla="*/ 105842 h 10030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5961" h="10030629">
                  <a:moveTo>
                    <a:pt x="9920016" y="105842"/>
                  </a:moveTo>
                  <a:cubicBezTo>
                    <a:pt x="9778985" y="-35270"/>
                    <a:pt x="9550319" y="-35282"/>
                    <a:pt x="9409275" y="105816"/>
                  </a:cubicBezTo>
                  <a:cubicBezTo>
                    <a:pt x="9409267" y="105825"/>
                    <a:pt x="9409258" y="105833"/>
                    <a:pt x="9409249" y="105842"/>
                  </a:cubicBezTo>
                  <a:lnTo>
                    <a:pt x="105686" y="9414348"/>
                  </a:lnTo>
                  <a:cubicBezTo>
                    <a:pt x="-35229" y="9555331"/>
                    <a:pt x="-35229" y="9783910"/>
                    <a:pt x="105686" y="9924892"/>
                  </a:cubicBezTo>
                  <a:cubicBezTo>
                    <a:pt x="246601" y="10065875"/>
                    <a:pt x="475069" y="10065875"/>
                    <a:pt x="615985" y="9924892"/>
                  </a:cubicBezTo>
                  <a:lnTo>
                    <a:pt x="9920016" y="616386"/>
                  </a:lnTo>
                  <a:cubicBezTo>
                    <a:pt x="10060931" y="475892"/>
                    <a:pt x="10061327" y="247709"/>
                    <a:pt x="9920900" y="106727"/>
                  </a:cubicBezTo>
                  <a:cubicBezTo>
                    <a:pt x="9920606" y="106431"/>
                    <a:pt x="9920311" y="106136"/>
                    <a:pt x="9920016" y="105842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7F1E28B3-D681-E8A6-94A7-3BE52F76CF04}"/>
                </a:ext>
              </a:extLst>
            </p:cNvPr>
            <p:cNvSpPr/>
            <p:nvPr/>
          </p:nvSpPr>
          <p:spPr>
            <a:xfrm>
              <a:off x="1564597" y="-2037239"/>
              <a:ext cx="12626217" cy="12632740"/>
            </a:xfrm>
            <a:custGeom>
              <a:avLst/>
              <a:gdLst>
                <a:gd name="connsiteX0" fmla="*/ 12597021 w 12626217"/>
                <a:gd name="connsiteY0" fmla="*/ 28721 h 12632740"/>
                <a:gd name="connsiteX1" fmla="*/ 12464383 w 12626217"/>
                <a:gd name="connsiteY1" fmla="*/ 26278 h 12632740"/>
                <a:gd name="connsiteX2" fmla="*/ 12461941 w 12626217"/>
                <a:gd name="connsiteY2" fmla="*/ 28721 h 12632740"/>
                <a:gd name="connsiteX3" fmla="*/ 27645 w 12626217"/>
                <a:gd name="connsiteY3" fmla="*/ 12470408 h 12632740"/>
                <a:gd name="connsiteX4" fmla="*/ 28114 w 12626217"/>
                <a:gd name="connsiteY4" fmla="*/ 12605083 h 12632740"/>
                <a:gd name="connsiteX5" fmla="*/ 162724 w 12626217"/>
                <a:gd name="connsiteY5" fmla="*/ 12604613 h 12632740"/>
                <a:gd name="connsiteX6" fmla="*/ 12597021 w 12626217"/>
                <a:gd name="connsiteY6" fmla="*/ 164803 h 12632740"/>
                <a:gd name="connsiteX7" fmla="*/ 12600421 w 12626217"/>
                <a:gd name="connsiteY7" fmla="*/ 32123 h 12632740"/>
                <a:gd name="connsiteX8" fmla="*/ 12597021 w 12626217"/>
                <a:gd name="connsiteY8" fmla="*/ 28721 h 1263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26217" h="12632740">
                  <a:moveTo>
                    <a:pt x="12597021" y="28721"/>
                  </a:moveTo>
                  <a:cubicBezTo>
                    <a:pt x="12561068" y="-8598"/>
                    <a:pt x="12501684" y="-9692"/>
                    <a:pt x="12464383" y="26278"/>
                  </a:cubicBezTo>
                  <a:cubicBezTo>
                    <a:pt x="12463555" y="27077"/>
                    <a:pt x="12462740" y="27892"/>
                    <a:pt x="12461941" y="28721"/>
                  </a:cubicBezTo>
                  <a:lnTo>
                    <a:pt x="27645" y="12470408"/>
                  </a:lnTo>
                  <a:cubicBezTo>
                    <a:pt x="-9397" y="12507727"/>
                    <a:pt x="-9187" y="12568023"/>
                    <a:pt x="28114" y="12605083"/>
                  </a:cubicBezTo>
                  <a:cubicBezTo>
                    <a:pt x="65415" y="12642143"/>
                    <a:pt x="125682" y="12641932"/>
                    <a:pt x="162724" y="12604613"/>
                  </a:cubicBezTo>
                  <a:lnTo>
                    <a:pt x="12597021" y="164803"/>
                  </a:lnTo>
                  <a:cubicBezTo>
                    <a:pt x="12634581" y="129104"/>
                    <a:pt x="12636104" y="69701"/>
                    <a:pt x="12600421" y="32123"/>
                  </a:cubicBezTo>
                  <a:cubicBezTo>
                    <a:pt x="12599318" y="30960"/>
                    <a:pt x="12598183" y="29825"/>
                    <a:pt x="12597021" y="28721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CD4E386F-0282-E606-3449-FA8804FB6F1D}"/>
                </a:ext>
              </a:extLst>
            </p:cNvPr>
            <p:cNvSpPr/>
            <p:nvPr/>
          </p:nvSpPr>
          <p:spPr>
            <a:xfrm>
              <a:off x="14445200" y="537579"/>
              <a:ext cx="6296036" cy="6299069"/>
            </a:xfrm>
            <a:custGeom>
              <a:avLst/>
              <a:gdLst>
                <a:gd name="connsiteX0" fmla="*/ 6282398 w 6296036"/>
                <a:gd name="connsiteY0" fmla="*/ 14119 h 6299069"/>
                <a:gd name="connsiteX1" fmla="*/ 6216072 w 6296036"/>
                <a:gd name="connsiteY1" fmla="*/ 13374 h 6299069"/>
                <a:gd name="connsiteX2" fmla="*/ 6215328 w 6296036"/>
                <a:gd name="connsiteY2" fmla="*/ 14119 h 6299069"/>
                <a:gd name="connsiteX3" fmla="*/ 13891 w 6296036"/>
                <a:gd name="connsiteY3" fmla="*/ 6218070 h 6299069"/>
                <a:gd name="connsiteX4" fmla="*/ 13891 w 6296036"/>
                <a:gd name="connsiteY4" fmla="*/ 6285172 h 6299069"/>
                <a:gd name="connsiteX5" fmla="*/ 80961 w 6296036"/>
                <a:gd name="connsiteY5" fmla="*/ 6285172 h 6299069"/>
                <a:gd name="connsiteX6" fmla="*/ 6282398 w 6296036"/>
                <a:gd name="connsiteY6" fmla="*/ 80283 h 6299069"/>
                <a:gd name="connsiteX7" fmla="*/ 6282398 w 6296036"/>
                <a:gd name="connsiteY7" fmla="*/ 14119 h 629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96036" h="6299069">
                  <a:moveTo>
                    <a:pt x="6282398" y="14119"/>
                  </a:moveTo>
                  <a:cubicBezTo>
                    <a:pt x="6264289" y="-4411"/>
                    <a:pt x="6234594" y="-4745"/>
                    <a:pt x="6216072" y="13374"/>
                  </a:cubicBezTo>
                  <a:cubicBezTo>
                    <a:pt x="6215822" y="13619"/>
                    <a:pt x="6215573" y="13867"/>
                    <a:pt x="6215328" y="14119"/>
                  </a:cubicBezTo>
                  <a:lnTo>
                    <a:pt x="13891" y="6218070"/>
                  </a:lnTo>
                  <a:cubicBezTo>
                    <a:pt x="-4630" y="6236600"/>
                    <a:pt x="-4630" y="6266642"/>
                    <a:pt x="13891" y="6285172"/>
                  </a:cubicBezTo>
                  <a:cubicBezTo>
                    <a:pt x="32413" y="6303702"/>
                    <a:pt x="62441" y="6303702"/>
                    <a:pt x="80961" y="6285172"/>
                  </a:cubicBezTo>
                  <a:lnTo>
                    <a:pt x="6282398" y="80283"/>
                  </a:lnTo>
                  <a:cubicBezTo>
                    <a:pt x="6300583" y="61980"/>
                    <a:pt x="6300583" y="32421"/>
                    <a:pt x="6282398" y="14119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17676D61-5E40-EFA7-D249-87299C408C86}"/>
                </a:ext>
              </a:extLst>
            </p:cNvPr>
            <p:cNvSpPr/>
            <p:nvPr/>
          </p:nvSpPr>
          <p:spPr>
            <a:xfrm>
              <a:off x="3983849" y="-3931286"/>
              <a:ext cx="6298119" cy="6301618"/>
            </a:xfrm>
            <a:custGeom>
              <a:avLst/>
              <a:gdLst>
                <a:gd name="connsiteX0" fmla="*/ 6283766 w 6298119"/>
                <a:gd name="connsiteY0" fmla="*/ 14360 h 6301618"/>
                <a:gd name="connsiteX1" fmla="*/ 6217448 w 6298119"/>
                <a:gd name="connsiteY1" fmla="*/ 13139 h 6301618"/>
                <a:gd name="connsiteX2" fmla="*/ 6216227 w 6298119"/>
                <a:gd name="connsiteY2" fmla="*/ 14360 h 6301618"/>
                <a:gd name="connsiteX3" fmla="*/ 14321 w 6298119"/>
                <a:gd name="connsiteY3" fmla="*/ 6219250 h 6301618"/>
                <a:gd name="connsiteX4" fmla="*/ 13852 w 6298119"/>
                <a:gd name="connsiteY4" fmla="*/ 6287291 h 6301618"/>
                <a:gd name="connsiteX5" fmla="*/ 81860 w 6298119"/>
                <a:gd name="connsiteY5" fmla="*/ 6287760 h 6301618"/>
                <a:gd name="connsiteX6" fmla="*/ 6283766 w 6298119"/>
                <a:gd name="connsiteY6" fmla="*/ 81932 h 6301618"/>
                <a:gd name="connsiteX7" fmla="*/ 6284987 w 6298119"/>
                <a:gd name="connsiteY7" fmla="*/ 15582 h 6301618"/>
                <a:gd name="connsiteX8" fmla="*/ 6283766 w 6298119"/>
                <a:gd name="connsiteY8" fmla="*/ 14360 h 6301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98119" h="6301618">
                  <a:moveTo>
                    <a:pt x="6283766" y="14360"/>
                  </a:moveTo>
                  <a:cubicBezTo>
                    <a:pt x="6265790" y="-4299"/>
                    <a:pt x="6236098" y="-4846"/>
                    <a:pt x="6217448" y="13139"/>
                  </a:cubicBezTo>
                  <a:cubicBezTo>
                    <a:pt x="6217033" y="13539"/>
                    <a:pt x="6216626" y="13946"/>
                    <a:pt x="6216227" y="14360"/>
                  </a:cubicBezTo>
                  <a:lnTo>
                    <a:pt x="14321" y="6219250"/>
                  </a:lnTo>
                  <a:cubicBezTo>
                    <a:pt x="-4589" y="6237909"/>
                    <a:pt x="-4799" y="6268372"/>
                    <a:pt x="13852" y="6287291"/>
                  </a:cubicBezTo>
                  <a:cubicBezTo>
                    <a:pt x="32502" y="6306209"/>
                    <a:pt x="62951" y="6306419"/>
                    <a:pt x="81860" y="6287760"/>
                  </a:cubicBezTo>
                  <a:lnTo>
                    <a:pt x="6283766" y="81932"/>
                  </a:lnTo>
                  <a:cubicBezTo>
                    <a:pt x="6302417" y="63947"/>
                    <a:pt x="6302963" y="34241"/>
                    <a:pt x="6284987" y="15582"/>
                  </a:cubicBezTo>
                  <a:cubicBezTo>
                    <a:pt x="6284588" y="15167"/>
                    <a:pt x="6284181" y="14760"/>
                    <a:pt x="6283766" y="14360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6BEBA883-395D-234A-E070-4538CFD7722A}"/>
              </a:ext>
            </a:extLst>
          </p:cNvPr>
          <p:cNvSpPr/>
          <p:nvPr/>
        </p:nvSpPr>
        <p:spPr>
          <a:xfrm>
            <a:off x="-8068407" y="-18644714"/>
            <a:ext cx="14689274" cy="14696863"/>
          </a:xfrm>
          <a:custGeom>
            <a:avLst/>
            <a:gdLst>
              <a:gd name="connsiteX0" fmla="*/ 12597021 w 12626217"/>
              <a:gd name="connsiteY0" fmla="*/ 28721 h 12632740"/>
              <a:gd name="connsiteX1" fmla="*/ 12464383 w 12626217"/>
              <a:gd name="connsiteY1" fmla="*/ 26278 h 12632740"/>
              <a:gd name="connsiteX2" fmla="*/ 12461941 w 12626217"/>
              <a:gd name="connsiteY2" fmla="*/ 28721 h 12632740"/>
              <a:gd name="connsiteX3" fmla="*/ 27645 w 12626217"/>
              <a:gd name="connsiteY3" fmla="*/ 12470408 h 12632740"/>
              <a:gd name="connsiteX4" fmla="*/ 28114 w 12626217"/>
              <a:gd name="connsiteY4" fmla="*/ 12605083 h 12632740"/>
              <a:gd name="connsiteX5" fmla="*/ 162724 w 12626217"/>
              <a:gd name="connsiteY5" fmla="*/ 12604613 h 12632740"/>
              <a:gd name="connsiteX6" fmla="*/ 12597021 w 12626217"/>
              <a:gd name="connsiteY6" fmla="*/ 164803 h 12632740"/>
              <a:gd name="connsiteX7" fmla="*/ 12600421 w 12626217"/>
              <a:gd name="connsiteY7" fmla="*/ 32123 h 12632740"/>
              <a:gd name="connsiteX8" fmla="*/ 12597021 w 12626217"/>
              <a:gd name="connsiteY8" fmla="*/ 28721 h 12632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26217" h="12632740">
                <a:moveTo>
                  <a:pt x="12597021" y="28721"/>
                </a:moveTo>
                <a:cubicBezTo>
                  <a:pt x="12561068" y="-8598"/>
                  <a:pt x="12501684" y="-9692"/>
                  <a:pt x="12464383" y="26278"/>
                </a:cubicBezTo>
                <a:cubicBezTo>
                  <a:pt x="12463555" y="27077"/>
                  <a:pt x="12462740" y="27892"/>
                  <a:pt x="12461941" y="28721"/>
                </a:cubicBezTo>
                <a:lnTo>
                  <a:pt x="27645" y="12470408"/>
                </a:lnTo>
                <a:cubicBezTo>
                  <a:pt x="-9397" y="12507727"/>
                  <a:pt x="-9187" y="12568023"/>
                  <a:pt x="28114" y="12605083"/>
                </a:cubicBezTo>
                <a:cubicBezTo>
                  <a:pt x="65415" y="12642143"/>
                  <a:pt x="125682" y="12641932"/>
                  <a:pt x="162724" y="12604613"/>
                </a:cubicBezTo>
                <a:lnTo>
                  <a:pt x="12597021" y="164803"/>
                </a:lnTo>
                <a:cubicBezTo>
                  <a:pt x="12634581" y="129104"/>
                  <a:pt x="12636104" y="69701"/>
                  <a:pt x="12600421" y="32123"/>
                </a:cubicBezTo>
                <a:cubicBezTo>
                  <a:pt x="12599318" y="30960"/>
                  <a:pt x="12598183" y="29825"/>
                  <a:pt x="12597021" y="28721"/>
                </a:cubicBezTo>
                <a:close/>
              </a:path>
            </a:pathLst>
          </a:custGeom>
          <a:gradFill>
            <a:gsLst>
              <a:gs pos="91000">
                <a:srgbClr val="FD9511"/>
              </a:gs>
              <a:gs pos="6000">
                <a:srgbClr val="FF0F68"/>
              </a:gs>
            </a:gsLst>
            <a:lin ang="7200000" scaled="0"/>
          </a:gra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D94002A0-E5A0-C94A-DBBF-337A366D99B4}"/>
              </a:ext>
            </a:extLst>
          </p:cNvPr>
          <p:cNvGrpSpPr/>
          <p:nvPr/>
        </p:nvGrpSpPr>
        <p:grpSpPr>
          <a:xfrm>
            <a:off x="1295291" y="1732985"/>
            <a:ext cx="22479249" cy="11225270"/>
            <a:chOff x="2668610" y="1069876"/>
            <a:chExt cx="22479249" cy="11225270"/>
          </a:xfrm>
        </p:grpSpPr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0FC12A9B-7B8D-C028-0A27-9E4FDB2DB379}"/>
                </a:ext>
              </a:extLst>
            </p:cNvPr>
            <p:cNvSpPr/>
            <p:nvPr/>
          </p:nvSpPr>
          <p:spPr>
            <a:xfrm>
              <a:off x="24613605" y="8211141"/>
              <a:ext cx="534254" cy="535067"/>
            </a:xfrm>
            <a:custGeom>
              <a:avLst/>
              <a:gdLst>
                <a:gd name="connsiteX0" fmla="*/ 398381 w 796584"/>
                <a:gd name="connsiteY0" fmla="*/ 797796 h 797796"/>
                <a:gd name="connsiteX1" fmla="*/ 381965 w 796584"/>
                <a:gd name="connsiteY1" fmla="*/ 791226 h 797796"/>
                <a:gd name="connsiteX2" fmla="*/ 6746 w 796584"/>
                <a:gd name="connsiteY2" fmla="*/ 415827 h 797796"/>
                <a:gd name="connsiteX3" fmla="*/ 6746 w 796584"/>
                <a:gd name="connsiteY3" fmla="*/ 382510 h 797796"/>
                <a:gd name="connsiteX4" fmla="*/ 381965 w 796584"/>
                <a:gd name="connsiteY4" fmla="*/ 7110 h 797796"/>
                <a:gd name="connsiteX5" fmla="*/ 413787 w 796584"/>
                <a:gd name="connsiteY5" fmla="*/ 6100 h 797796"/>
                <a:gd name="connsiteX6" fmla="*/ 414796 w 796584"/>
                <a:gd name="connsiteY6" fmla="*/ 7110 h 797796"/>
                <a:gd name="connsiteX7" fmla="*/ 790017 w 796584"/>
                <a:gd name="connsiteY7" fmla="*/ 382510 h 797796"/>
                <a:gd name="connsiteX8" fmla="*/ 796584 w 796584"/>
                <a:gd name="connsiteY8" fmla="*/ 399403 h 797796"/>
                <a:gd name="connsiteX9" fmla="*/ 790017 w 796584"/>
                <a:gd name="connsiteY9" fmla="*/ 415827 h 797796"/>
                <a:gd name="connsiteX10" fmla="*/ 414797 w 796584"/>
                <a:gd name="connsiteY10" fmla="*/ 791226 h 797796"/>
                <a:gd name="connsiteX11" fmla="*/ 398381 w 796584"/>
                <a:gd name="connsiteY11" fmla="*/ 797796 h 797796"/>
                <a:gd name="connsiteX12" fmla="*/ 55525 w 796584"/>
                <a:gd name="connsiteY12" fmla="*/ 398464 h 797796"/>
                <a:gd name="connsiteX13" fmla="*/ 398381 w 796584"/>
                <a:gd name="connsiteY13" fmla="*/ 741017 h 797796"/>
                <a:gd name="connsiteX14" fmla="*/ 741238 w 796584"/>
                <a:gd name="connsiteY14" fmla="*/ 398464 h 797796"/>
                <a:gd name="connsiteX15" fmla="*/ 398381 w 796584"/>
                <a:gd name="connsiteY15" fmla="*/ 55443 h 79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96584" h="797796">
                  <a:moveTo>
                    <a:pt x="398381" y="797796"/>
                  </a:moveTo>
                  <a:cubicBezTo>
                    <a:pt x="392262" y="797833"/>
                    <a:pt x="386371" y="795475"/>
                    <a:pt x="381965" y="791226"/>
                  </a:cubicBezTo>
                  <a:lnTo>
                    <a:pt x="6746" y="415827"/>
                  </a:lnTo>
                  <a:cubicBezTo>
                    <a:pt x="-2249" y="406544"/>
                    <a:pt x="-2249" y="391792"/>
                    <a:pt x="6746" y="382510"/>
                  </a:cubicBezTo>
                  <a:lnTo>
                    <a:pt x="381965" y="7110"/>
                  </a:lnTo>
                  <a:cubicBezTo>
                    <a:pt x="390475" y="-1960"/>
                    <a:pt x="404721" y="-2413"/>
                    <a:pt x="413787" y="6100"/>
                  </a:cubicBezTo>
                  <a:cubicBezTo>
                    <a:pt x="414133" y="6426"/>
                    <a:pt x="414471" y="6763"/>
                    <a:pt x="414796" y="7110"/>
                  </a:cubicBezTo>
                  <a:lnTo>
                    <a:pt x="790017" y="382510"/>
                  </a:lnTo>
                  <a:cubicBezTo>
                    <a:pt x="794292" y="387088"/>
                    <a:pt x="796644" y="393137"/>
                    <a:pt x="796584" y="399403"/>
                  </a:cubicBezTo>
                  <a:cubicBezTo>
                    <a:pt x="796621" y="405525"/>
                    <a:pt x="794264" y="411419"/>
                    <a:pt x="790017" y="415827"/>
                  </a:cubicBezTo>
                  <a:lnTo>
                    <a:pt x="414797" y="791226"/>
                  </a:lnTo>
                  <a:cubicBezTo>
                    <a:pt x="410392" y="795475"/>
                    <a:pt x="404500" y="797833"/>
                    <a:pt x="398381" y="797796"/>
                  </a:cubicBezTo>
                  <a:close/>
                  <a:moveTo>
                    <a:pt x="55525" y="398464"/>
                  </a:moveTo>
                  <a:lnTo>
                    <a:pt x="398381" y="741017"/>
                  </a:lnTo>
                  <a:lnTo>
                    <a:pt x="741238" y="398464"/>
                  </a:lnTo>
                  <a:lnTo>
                    <a:pt x="398381" y="55443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9C79DCF0-F53D-BD4A-07D4-0D803E666B21}"/>
                </a:ext>
              </a:extLst>
            </p:cNvPr>
            <p:cNvSpPr/>
            <p:nvPr/>
          </p:nvSpPr>
          <p:spPr>
            <a:xfrm>
              <a:off x="2668610" y="1931696"/>
              <a:ext cx="828630" cy="828692"/>
            </a:xfrm>
            <a:custGeom>
              <a:avLst/>
              <a:gdLst>
                <a:gd name="connsiteX0" fmla="*/ 355051 w 710571"/>
                <a:gd name="connsiteY0" fmla="*/ 710624 h 710624"/>
                <a:gd name="connsiteX1" fmla="*/ 338635 w 710571"/>
                <a:gd name="connsiteY1" fmla="*/ 703585 h 710624"/>
                <a:gd name="connsiteX2" fmla="*/ 7035 w 710571"/>
                <a:gd name="connsiteY2" fmla="*/ 370887 h 710624"/>
                <a:gd name="connsiteX3" fmla="*/ 0 w 710571"/>
                <a:gd name="connsiteY3" fmla="*/ 354464 h 710624"/>
                <a:gd name="connsiteX4" fmla="*/ 7035 w 710571"/>
                <a:gd name="connsiteY4" fmla="*/ 337571 h 710624"/>
                <a:gd name="connsiteX5" fmla="*/ 338635 w 710571"/>
                <a:gd name="connsiteY5" fmla="*/ 6749 h 710624"/>
                <a:gd name="connsiteX6" fmla="*/ 371936 w 710571"/>
                <a:gd name="connsiteY6" fmla="*/ 6749 h 710624"/>
                <a:gd name="connsiteX7" fmla="*/ 703536 w 710571"/>
                <a:gd name="connsiteY7" fmla="*/ 338509 h 710624"/>
                <a:gd name="connsiteX8" fmla="*/ 710572 w 710571"/>
                <a:gd name="connsiteY8" fmla="*/ 355402 h 710624"/>
                <a:gd name="connsiteX9" fmla="*/ 703536 w 710571"/>
                <a:gd name="connsiteY9" fmla="*/ 371826 h 710624"/>
                <a:gd name="connsiteX10" fmla="*/ 371936 w 710571"/>
                <a:gd name="connsiteY10" fmla="*/ 703585 h 710624"/>
                <a:gd name="connsiteX11" fmla="*/ 355051 w 710571"/>
                <a:gd name="connsiteY11" fmla="*/ 710624 h 710624"/>
                <a:gd name="connsiteX12" fmla="*/ 56752 w 710571"/>
                <a:gd name="connsiteY12" fmla="*/ 355402 h 710624"/>
                <a:gd name="connsiteX13" fmla="*/ 355051 w 710571"/>
                <a:gd name="connsiteY13" fmla="*/ 653845 h 710624"/>
                <a:gd name="connsiteX14" fmla="*/ 653820 w 710571"/>
                <a:gd name="connsiteY14" fmla="*/ 355402 h 710624"/>
                <a:gd name="connsiteX15" fmla="*/ 355051 w 710571"/>
                <a:gd name="connsiteY15" fmla="*/ 53674 h 71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0571" h="710624">
                  <a:moveTo>
                    <a:pt x="355051" y="710624"/>
                  </a:moveTo>
                  <a:cubicBezTo>
                    <a:pt x="348865" y="710536"/>
                    <a:pt x="342965" y="708006"/>
                    <a:pt x="338635" y="703585"/>
                  </a:cubicBezTo>
                  <a:lnTo>
                    <a:pt x="7035" y="370887"/>
                  </a:lnTo>
                  <a:cubicBezTo>
                    <a:pt x="2659" y="366527"/>
                    <a:pt x="138" y="360641"/>
                    <a:pt x="0" y="354464"/>
                  </a:cubicBezTo>
                  <a:cubicBezTo>
                    <a:pt x="114" y="348143"/>
                    <a:pt x="2629" y="342102"/>
                    <a:pt x="7035" y="337571"/>
                  </a:cubicBezTo>
                  <a:lnTo>
                    <a:pt x="338635" y="6749"/>
                  </a:lnTo>
                  <a:cubicBezTo>
                    <a:pt x="347913" y="-2250"/>
                    <a:pt x="362658" y="-2250"/>
                    <a:pt x="371936" y="6749"/>
                  </a:cubicBezTo>
                  <a:lnTo>
                    <a:pt x="703536" y="338509"/>
                  </a:lnTo>
                  <a:cubicBezTo>
                    <a:pt x="707942" y="343041"/>
                    <a:pt x="710458" y="349081"/>
                    <a:pt x="710572" y="355402"/>
                  </a:cubicBezTo>
                  <a:cubicBezTo>
                    <a:pt x="710434" y="361580"/>
                    <a:pt x="707913" y="367465"/>
                    <a:pt x="703536" y="371826"/>
                  </a:cubicBezTo>
                  <a:lnTo>
                    <a:pt x="371936" y="703585"/>
                  </a:lnTo>
                  <a:cubicBezTo>
                    <a:pt x="367462" y="708077"/>
                    <a:pt x="361389" y="710608"/>
                    <a:pt x="355051" y="710624"/>
                  </a:cubicBezTo>
                  <a:close/>
                  <a:moveTo>
                    <a:pt x="56752" y="355402"/>
                  </a:moveTo>
                  <a:lnTo>
                    <a:pt x="355051" y="653845"/>
                  </a:lnTo>
                  <a:lnTo>
                    <a:pt x="653820" y="355402"/>
                  </a:lnTo>
                  <a:lnTo>
                    <a:pt x="355051" y="53674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C4EB1FE7-874E-C9CD-42E5-DAB9D05D2A70}"/>
                </a:ext>
              </a:extLst>
            </p:cNvPr>
            <p:cNvSpPr/>
            <p:nvPr/>
          </p:nvSpPr>
          <p:spPr>
            <a:xfrm>
              <a:off x="17009344" y="11931037"/>
              <a:ext cx="363933" cy="364109"/>
            </a:xfrm>
            <a:custGeom>
              <a:avLst/>
              <a:gdLst>
                <a:gd name="connsiteX0" fmla="*/ 155717 w 312082"/>
                <a:gd name="connsiteY0" fmla="*/ 312232 h 312233"/>
                <a:gd name="connsiteX1" fmla="*/ 139301 w 312082"/>
                <a:gd name="connsiteY1" fmla="*/ 305193 h 312233"/>
                <a:gd name="connsiteX2" fmla="*/ 6568 w 312082"/>
                <a:gd name="connsiteY2" fmla="*/ 172865 h 312233"/>
                <a:gd name="connsiteX3" fmla="*/ 1 w 312082"/>
                <a:gd name="connsiteY3" fmla="*/ 155972 h 312233"/>
                <a:gd name="connsiteX4" fmla="*/ 6568 w 312082"/>
                <a:gd name="connsiteY4" fmla="*/ 139547 h 312233"/>
                <a:gd name="connsiteX5" fmla="*/ 139301 w 312082"/>
                <a:gd name="connsiteY5" fmla="*/ 6750 h 312233"/>
                <a:gd name="connsiteX6" fmla="*/ 172602 w 312082"/>
                <a:gd name="connsiteY6" fmla="*/ 6750 h 312233"/>
                <a:gd name="connsiteX7" fmla="*/ 305336 w 312082"/>
                <a:gd name="connsiteY7" fmla="*/ 139547 h 312233"/>
                <a:gd name="connsiteX8" fmla="*/ 305336 w 312082"/>
                <a:gd name="connsiteY8" fmla="*/ 172865 h 312233"/>
                <a:gd name="connsiteX9" fmla="*/ 172602 w 312082"/>
                <a:gd name="connsiteY9" fmla="*/ 305192 h 312233"/>
                <a:gd name="connsiteX10" fmla="*/ 155717 w 312082"/>
                <a:gd name="connsiteY10" fmla="*/ 312230 h 312233"/>
                <a:gd name="connsiteX11" fmla="*/ 56285 w 312082"/>
                <a:gd name="connsiteY11" fmla="*/ 155971 h 312233"/>
                <a:gd name="connsiteX12" fmla="*/ 155717 w 312082"/>
                <a:gd name="connsiteY12" fmla="*/ 255452 h 312233"/>
                <a:gd name="connsiteX13" fmla="*/ 255150 w 312082"/>
                <a:gd name="connsiteY13" fmla="*/ 155971 h 312233"/>
                <a:gd name="connsiteX14" fmla="*/ 155717 w 312082"/>
                <a:gd name="connsiteY14" fmla="*/ 56490 h 31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2082" h="312233">
                  <a:moveTo>
                    <a:pt x="155717" y="312232"/>
                  </a:moveTo>
                  <a:cubicBezTo>
                    <a:pt x="149498" y="312308"/>
                    <a:pt x="143537" y="309751"/>
                    <a:pt x="139301" y="305193"/>
                  </a:cubicBezTo>
                  <a:lnTo>
                    <a:pt x="6568" y="172865"/>
                  </a:lnTo>
                  <a:cubicBezTo>
                    <a:pt x="2293" y="168286"/>
                    <a:pt x="-59" y="162237"/>
                    <a:pt x="1" y="155972"/>
                  </a:cubicBezTo>
                  <a:cubicBezTo>
                    <a:pt x="-36" y="149850"/>
                    <a:pt x="2321" y="143955"/>
                    <a:pt x="6568" y="139547"/>
                  </a:cubicBezTo>
                  <a:lnTo>
                    <a:pt x="139301" y="6750"/>
                  </a:lnTo>
                  <a:cubicBezTo>
                    <a:pt x="148579" y="-2250"/>
                    <a:pt x="163324" y="-2250"/>
                    <a:pt x="172602" y="6750"/>
                  </a:cubicBezTo>
                  <a:lnTo>
                    <a:pt x="305336" y="139547"/>
                  </a:lnTo>
                  <a:cubicBezTo>
                    <a:pt x="314331" y="148830"/>
                    <a:pt x="314331" y="163582"/>
                    <a:pt x="305336" y="172865"/>
                  </a:cubicBezTo>
                  <a:lnTo>
                    <a:pt x="172602" y="305192"/>
                  </a:lnTo>
                  <a:cubicBezTo>
                    <a:pt x="168189" y="309774"/>
                    <a:pt x="162076" y="312323"/>
                    <a:pt x="155717" y="312230"/>
                  </a:cubicBezTo>
                  <a:close/>
                  <a:moveTo>
                    <a:pt x="56285" y="155971"/>
                  </a:moveTo>
                  <a:lnTo>
                    <a:pt x="155717" y="255452"/>
                  </a:lnTo>
                  <a:lnTo>
                    <a:pt x="255150" y="155971"/>
                  </a:lnTo>
                  <a:lnTo>
                    <a:pt x="155717" y="56490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16202F69-A56E-5B00-5E96-1CB758FF1DB7}"/>
                </a:ext>
              </a:extLst>
            </p:cNvPr>
            <p:cNvSpPr/>
            <p:nvPr/>
          </p:nvSpPr>
          <p:spPr>
            <a:xfrm>
              <a:off x="10909749" y="1069876"/>
              <a:ext cx="1203009" cy="216617"/>
            </a:xfrm>
            <a:custGeom>
              <a:avLst/>
              <a:gdLst>
                <a:gd name="connsiteX0" fmla="*/ 186501 w 1031611"/>
                <a:gd name="connsiteY0" fmla="*/ 183929 h 185755"/>
                <a:gd name="connsiteX1" fmla="*/ 171492 w 1031611"/>
                <a:gd name="connsiteY1" fmla="*/ 178298 h 185755"/>
                <a:gd name="connsiteX2" fmla="*/ 8272 w 1031611"/>
                <a:gd name="connsiteY2" fmla="*/ 41747 h 185755"/>
                <a:gd name="connsiteX3" fmla="*/ 5458 w 1031611"/>
                <a:gd name="connsiteY3" fmla="*/ 8430 h 185755"/>
                <a:gd name="connsiteX4" fmla="*/ 37800 w 1031611"/>
                <a:gd name="connsiteY4" fmla="*/ 5201 h 185755"/>
                <a:gd name="connsiteX5" fmla="*/ 38290 w 1031611"/>
                <a:gd name="connsiteY5" fmla="*/ 5615 h 185755"/>
                <a:gd name="connsiteX6" fmla="*/ 187440 w 1031611"/>
                <a:gd name="connsiteY6" fmla="*/ 129966 h 185755"/>
                <a:gd name="connsiteX7" fmla="*/ 336589 w 1031611"/>
                <a:gd name="connsiteY7" fmla="*/ 7491 h 185755"/>
                <a:gd name="connsiteX8" fmla="*/ 366607 w 1031611"/>
                <a:gd name="connsiteY8" fmla="*/ 7491 h 185755"/>
                <a:gd name="connsiteX9" fmla="*/ 515287 w 1031611"/>
                <a:gd name="connsiteY9" fmla="*/ 131843 h 185755"/>
                <a:gd name="connsiteX10" fmla="*/ 664906 w 1031611"/>
                <a:gd name="connsiteY10" fmla="*/ 7491 h 185755"/>
                <a:gd name="connsiteX11" fmla="*/ 694924 w 1031611"/>
                <a:gd name="connsiteY11" fmla="*/ 7491 h 185755"/>
                <a:gd name="connsiteX12" fmla="*/ 843604 w 1031611"/>
                <a:gd name="connsiteY12" fmla="*/ 131843 h 185755"/>
                <a:gd name="connsiteX13" fmla="*/ 993223 w 1031611"/>
                <a:gd name="connsiteY13" fmla="*/ 7491 h 185755"/>
                <a:gd name="connsiteX14" fmla="*/ 1026523 w 1031611"/>
                <a:gd name="connsiteY14" fmla="*/ 10307 h 185755"/>
                <a:gd name="connsiteX15" fmla="*/ 1023240 w 1031611"/>
                <a:gd name="connsiteY15" fmla="*/ 43623 h 185755"/>
                <a:gd name="connsiteX16" fmla="*/ 859083 w 1031611"/>
                <a:gd name="connsiteY16" fmla="*/ 180175 h 185755"/>
                <a:gd name="connsiteX17" fmla="*/ 829064 w 1031611"/>
                <a:gd name="connsiteY17" fmla="*/ 180175 h 185755"/>
                <a:gd name="connsiteX18" fmla="*/ 678508 w 1031611"/>
                <a:gd name="connsiteY18" fmla="*/ 54416 h 185755"/>
                <a:gd name="connsiteX19" fmla="*/ 529357 w 1031611"/>
                <a:gd name="connsiteY19" fmla="*/ 178768 h 185755"/>
                <a:gd name="connsiteX20" fmla="*/ 499339 w 1031611"/>
                <a:gd name="connsiteY20" fmla="*/ 178768 h 185755"/>
                <a:gd name="connsiteX21" fmla="*/ 350659 w 1031611"/>
                <a:gd name="connsiteY21" fmla="*/ 54416 h 185755"/>
                <a:gd name="connsiteX22" fmla="*/ 201510 w 1031611"/>
                <a:gd name="connsiteY22" fmla="*/ 178298 h 185755"/>
                <a:gd name="connsiteX23" fmla="*/ 186501 w 1031611"/>
                <a:gd name="connsiteY23" fmla="*/ 183929 h 18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31611" h="185755">
                  <a:moveTo>
                    <a:pt x="186501" y="183929"/>
                  </a:moveTo>
                  <a:cubicBezTo>
                    <a:pt x="180969" y="184003"/>
                    <a:pt x="175611" y="181993"/>
                    <a:pt x="171492" y="178298"/>
                  </a:cubicBezTo>
                  <a:lnTo>
                    <a:pt x="8272" y="41747"/>
                  </a:lnTo>
                  <a:cubicBezTo>
                    <a:pt x="-1550" y="33247"/>
                    <a:pt x="-2799" y="18459"/>
                    <a:pt x="5458" y="8430"/>
                  </a:cubicBezTo>
                  <a:cubicBezTo>
                    <a:pt x="13498" y="-1397"/>
                    <a:pt x="27978" y="-2842"/>
                    <a:pt x="37800" y="5201"/>
                  </a:cubicBezTo>
                  <a:cubicBezTo>
                    <a:pt x="37966" y="5336"/>
                    <a:pt x="38129" y="5474"/>
                    <a:pt x="38290" y="5615"/>
                  </a:cubicBezTo>
                  <a:lnTo>
                    <a:pt x="187440" y="129966"/>
                  </a:lnTo>
                  <a:lnTo>
                    <a:pt x="336589" y="7491"/>
                  </a:lnTo>
                  <a:cubicBezTo>
                    <a:pt x="345350" y="429"/>
                    <a:pt x="357846" y="429"/>
                    <a:pt x="366607" y="7491"/>
                  </a:cubicBezTo>
                  <a:lnTo>
                    <a:pt x="515287" y="131843"/>
                  </a:lnTo>
                  <a:lnTo>
                    <a:pt x="664906" y="7491"/>
                  </a:lnTo>
                  <a:cubicBezTo>
                    <a:pt x="673667" y="429"/>
                    <a:pt x="686163" y="429"/>
                    <a:pt x="694924" y="7491"/>
                  </a:cubicBezTo>
                  <a:lnTo>
                    <a:pt x="843604" y="131843"/>
                  </a:lnTo>
                  <a:lnTo>
                    <a:pt x="993223" y="7491"/>
                  </a:lnTo>
                  <a:cubicBezTo>
                    <a:pt x="1003247" y="-770"/>
                    <a:pt x="1018028" y="480"/>
                    <a:pt x="1026523" y="10307"/>
                  </a:cubicBezTo>
                  <a:cubicBezTo>
                    <a:pt x="1034417" y="20531"/>
                    <a:pt x="1032977" y="35139"/>
                    <a:pt x="1023240" y="43623"/>
                  </a:cubicBezTo>
                  <a:lnTo>
                    <a:pt x="859083" y="180175"/>
                  </a:lnTo>
                  <a:cubicBezTo>
                    <a:pt x="850459" y="187616"/>
                    <a:pt x="837690" y="187616"/>
                    <a:pt x="829064" y="180175"/>
                  </a:cubicBezTo>
                  <a:lnTo>
                    <a:pt x="678508" y="54416"/>
                  </a:lnTo>
                  <a:lnTo>
                    <a:pt x="529357" y="178768"/>
                  </a:lnTo>
                  <a:cubicBezTo>
                    <a:pt x="520733" y="186208"/>
                    <a:pt x="507964" y="186208"/>
                    <a:pt x="499339" y="178768"/>
                  </a:cubicBezTo>
                  <a:lnTo>
                    <a:pt x="350659" y="54416"/>
                  </a:lnTo>
                  <a:lnTo>
                    <a:pt x="201510" y="178298"/>
                  </a:lnTo>
                  <a:cubicBezTo>
                    <a:pt x="197345" y="181917"/>
                    <a:pt x="192017" y="183915"/>
                    <a:pt x="186501" y="183929"/>
                  </a:cubicBez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67E3096A-5302-1FAF-AA4E-F67CD26BE186}"/>
              </a:ext>
            </a:extLst>
          </p:cNvPr>
          <p:cNvSpPr/>
          <p:nvPr/>
        </p:nvSpPr>
        <p:spPr>
          <a:xfrm>
            <a:off x="1709606" y="8515800"/>
            <a:ext cx="570133" cy="572468"/>
          </a:xfrm>
          <a:custGeom>
            <a:avLst/>
            <a:gdLst>
              <a:gd name="connsiteX0" fmla="*/ 244541 w 488904"/>
              <a:gd name="connsiteY0" fmla="*/ 490906 h 490906"/>
              <a:gd name="connsiteX1" fmla="*/ 244541 w 488904"/>
              <a:gd name="connsiteY1" fmla="*/ 490906 h 490906"/>
              <a:gd name="connsiteX2" fmla="*/ 228126 w 488904"/>
              <a:gd name="connsiteY2" fmla="*/ 484337 h 490906"/>
              <a:gd name="connsiteX3" fmla="*/ 6746 w 488904"/>
              <a:gd name="connsiteY3" fmla="*/ 261443 h 490906"/>
              <a:gd name="connsiteX4" fmla="*/ 6746 w 488904"/>
              <a:gd name="connsiteY4" fmla="*/ 228126 h 490906"/>
              <a:gd name="connsiteX5" fmla="*/ 228126 w 488904"/>
              <a:gd name="connsiteY5" fmla="*/ 7110 h 490906"/>
              <a:gd name="connsiteX6" fmla="*/ 259948 w 488904"/>
              <a:gd name="connsiteY6" fmla="*/ 6100 h 490906"/>
              <a:gd name="connsiteX7" fmla="*/ 260957 w 488904"/>
              <a:gd name="connsiteY7" fmla="*/ 7110 h 490906"/>
              <a:gd name="connsiteX8" fmla="*/ 482337 w 488904"/>
              <a:gd name="connsiteY8" fmla="*/ 228126 h 490906"/>
              <a:gd name="connsiteX9" fmla="*/ 488903 w 488904"/>
              <a:gd name="connsiteY9" fmla="*/ 245019 h 490906"/>
              <a:gd name="connsiteX10" fmla="*/ 482337 w 488904"/>
              <a:gd name="connsiteY10" fmla="*/ 261443 h 490906"/>
              <a:gd name="connsiteX11" fmla="*/ 260957 w 488904"/>
              <a:gd name="connsiteY11" fmla="*/ 482929 h 490906"/>
              <a:gd name="connsiteX12" fmla="*/ 244541 w 488904"/>
              <a:gd name="connsiteY12" fmla="*/ 490906 h 490906"/>
              <a:gd name="connsiteX13" fmla="*/ 56932 w 488904"/>
              <a:gd name="connsiteY13" fmla="*/ 246427 h 490906"/>
              <a:gd name="connsiteX14" fmla="*/ 244541 w 488904"/>
              <a:gd name="connsiteY14" fmla="*/ 434127 h 490906"/>
              <a:gd name="connsiteX15" fmla="*/ 432151 w 488904"/>
              <a:gd name="connsiteY15" fmla="*/ 246427 h 490906"/>
              <a:gd name="connsiteX16" fmla="*/ 244541 w 488904"/>
              <a:gd name="connsiteY16" fmla="*/ 58727 h 490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904" h="490906">
                <a:moveTo>
                  <a:pt x="244541" y="490906"/>
                </a:moveTo>
                <a:lnTo>
                  <a:pt x="244541" y="490906"/>
                </a:lnTo>
                <a:cubicBezTo>
                  <a:pt x="238422" y="490943"/>
                  <a:pt x="232531" y="488586"/>
                  <a:pt x="228126" y="484337"/>
                </a:cubicBezTo>
                <a:lnTo>
                  <a:pt x="6746" y="261443"/>
                </a:lnTo>
                <a:cubicBezTo>
                  <a:pt x="-2249" y="252161"/>
                  <a:pt x="-2249" y="237409"/>
                  <a:pt x="6746" y="228126"/>
                </a:cubicBezTo>
                <a:lnTo>
                  <a:pt x="228126" y="7110"/>
                </a:lnTo>
                <a:cubicBezTo>
                  <a:pt x="236634" y="-1961"/>
                  <a:pt x="250882" y="-2412"/>
                  <a:pt x="259948" y="6100"/>
                </a:cubicBezTo>
                <a:cubicBezTo>
                  <a:pt x="260295" y="6426"/>
                  <a:pt x="260632" y="6763"/>
                  <a:pt x="260957" y="7110"/>
                </a:cubicBezTo>
                <a:lnTo>
                  <a:pt x="482337" y="228126"/>
                </a:lnTo>
                <a:cubicBezTo>
                  <a:pt x="486612" y="232705"/>
                  <a:pt x="488963" y="238753"/>
                  <a:pt x="488903" y="245019"/>
                </a:cubicBezTo>
                <a:cubicBezTo>
                  <a:pt x="488940" y="251141"/>
                  <a:pt x="486583" y="257035"/>
                  <a:pt x="482337" y="261443"/>
                </a:cubicBezTo>
                <a:lnTo>
                  <a:pt x="260957" y="482929"/>
                </a:lnTo>
                <a:cubicBezTo>
                  <a:pt x="256786" y="487696"/>
                  <a:pt x="250865" y="490574"/>
                  <a:pt x="244541" y="490906"/>
                </a:cubicBezTo>
                <a:close/>
                <a:moveTo>
                  <a:pt x="56932" y="246427"/>
                </a:moveTo>
                <a:lnTo>
                  <a:pt x="244541" y="434127"/>
                </a:lnTo>
                <a:lnTo>
                  <a:pt x="432151" y="246427"/>
                </a:lnTo>
                <a:lnTo>
                  <a:pt x="244541" y="58727"/>
                </a:lnTo>
                <a:close/>
              </a:path>
            </a:pathLst>
          </a:custGeom>
          <a:solidFill>
            <a:srgbClr val="FFFFFF"/>
          </a:soli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9" name="Полилиния 18">
            <a:extLst>
              <a:ext uri="{FF2B5EF4-FFF2-40B4-BE49-F238E27FC236}">
                <a16:creationId xmlns:a16="http://schemas.microsoft.com/office/drawing/2014/main" id="{3E07C169-1107-50F4-B2B8-D59489ACDCFE}"/>
              </a:ext>
            </a:extLst>
          </p:cNvPr>
          <p:cNvSpPr/>
          <p:nvPr/>
        </p:nvSpPr>
        <p:spPr>
          <a:xfrm>
            <a:off x="22498565" y="4241333"/>
            <a:ext cx="673326" cy="673829"/>
          </a:xfrm>
          <a:custGeom>
            <a:avLst/>
            <a:gdLst>
              <a:gd name="connsiteX0" fmla="*/ 288991 w 577394"/>
              <a:gd name="connsiteY0" fmla="*/ 577827 h 577826"/>
              <a:gd name="connsiteX1" fmla="*/ 272107 w 577394"/>
              <a:gd name="connsiteY1" fmla="*/ 570788 h 577826"/>
              <a:gd name="connsiteX2" fmla="*/ 7107 w 577394"/>
              <a:gd name="connsiteY2" fmla="*/ 305193 h 577826"/>
              <a:gd name="connsiteX3" fmla="*/ 6098 w 577394"/>
              <a:gd name="connsiteY3" fmla="*/ 273355 h 577826"/>
              <a:gd name="connsiteX4" fmla="*/ 7107 w 577394"/>
              <a:gd name="connsiteY4" fmla="*/ 272345 h 577826"/>
              <a:gd name="connsiteX5" fmla="*/ 272105 w 577394"/>
              <a:gd name="connsiteY5" fmla="*/ 6750 h 577826"/>
              <a:gd name="connsiteX6" fmla="*/ 305405 w 577394"/>
              <a:gd name="connsiteY6" fmla="*/ 6750 h 577826"/>
              <a:gd name="connsiteX7" fmla="*/ 570873 w 577394"/>
              <a:gd name="connsiteY7" fmla="*/ 272345 h 577826"/>
              <a:gd name="connsiteX8" fmla="*/ 570873 w 577394"/>
              <a:gd name="connsiteY8" fmla="*/ 305193 h 577826"/>
              <a:gd name="connsiteX9" fmla="*/ 305405 w 577394"/>
              <a:gd name="connsiteY9" fmla="*/ 570788 h 577826"/>
              <a:gd name="connsiteX10" fmla="*/ 288989 w 577394"/>
              <a:gd name="connsiteY10" fmla="*/ 577827 h 577826"/>
              <a:gd name="connsiteX11" fmla="*/ 56823 w 577394"/>
              <a:gd name="connsiteY11" fmla="*/ 288769 h 577826"/>
              <a:gd name="connsiteX12" fmla="*/ 288991 w 577394"/>
              <a:gd name="connsiteY12" fmla="*/ 521047 h 577826"/>
              <a:gd name="connsiteX13" fmla="*/ 521157 w 577394"/>
              <a:gd name="connsiteY13" fmla="*/ 288769 h 577826"/>
              <a:gd name="connsiteX14" fmla="*/ 288991 w 577394"/>
              <a:gd name="connsiteY14" fmla="*/ 56490 h 57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7394" h="577826">
                <a:moveTo>
                  <a:pt x="288991" y="577827"/>
                </a:moveTo>
                <a:cubicBezTo>
                  <a:pt x="282653" y="577811"/>
                  <a:pt x="276579" y="575280"/>
                  <a:pt x="272107" y="570788"/>
                </a:cubicBezTo>
                <a:lnTo>
                  <a:pt x="7107" y="305193"/>
                </a:lnTo>
                <a:cubicBezTo>
                  <a:pt x="-1959" y="296680"/>
                  <a:pt x="-2412" y="282425"/>
                  <a:pt x="6098" y="273355"/>
                </a:cubicBezTo>
                <a:cubicBezTo>
                  <a:pt x="6424" y="273008"/>
                  <a:pt x="6760" y="272671"/>
                  <a:pt x="7107" y="272345"/>
                </a:cubicBezTo>
                <a:lnTo>
                  <a:pt x="272105" y="6750"/>
                </a:lnTo>
                <a:cubicBezTo>
                  <a:pt x="281383" y="-2250"/>
                  <a:pt x="296127" y="-2250"/>
                  <a:pt x="305405" y="6750"/>
                </a:cubicBezTo>
                <a:lnTo>
                  <a:pt x="570873" y="272345"/>
                </a:lnTo>
                <a:cubicBezTo>
                  <a:pt x="579569" y="281566"/>
                  <a:pt x="579569" y="295972"/>
                  <a:pt x="570873" y="305193"/>
                </a:cubicBezTo>
                <a:lnTo>
                  <a:pt x="305405" y="570788"/>
                </a:lnTo>
                <a:cubicBezTo>
                  <a:pt x="301106" y="575252"/>
                  <a:pt x="295186" y="577791"/>
                  <a:pt x="288989" y="577827"/>
                </a:cubicBezTo>
                <a:close/>
                <a:moveTo>
                  <a:pt x="56823" y="288769"/>
                </a:moveTo>
                <a:lnTo>
                  <a:pt x="288991" y="521047"/>
                </a:lnTo>
                <a:lnTo>
                  <a:pt x="521157" y="288769"/>
                </a:lnTo>
                <a:lnTo>
                  <a:pt x="288991" y="56490"/>
                </a:lnTo>
                <a:close/>
              </a:path>
            </a:pathLst>
          </a:custGeom>
          <a:solidFill>
            <a:srgbClr val="FFFFFF"/>
          </a:soli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0" name="Text 3">
            <a:extLst>
              <a:ext uri="{FF2B5EF4-FFF2-40B4-BE49-F238E27FC236}">
                <a16:creationId xmlns:a16="http://schemas.microsoft.com/office/drawing/2014/main" id="{B4211F44-9A7A-CFA0-ADBD-3387DBF9ADC9}"/>
              </a:ext>
            </a:extLst>
          </p:cNvPr>
          <p:cNvSpPr txBox="1">
            <a:spLocks/>
          </p:cNvSpPr>
          <p:nvPr/>
        </p:nvSpPr>
        <p:spPr>
          <a:xfrm>
            <a:off x="16229859" y="11005807"/>
            <a:ext cx="5058185" cy="461665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/>
              <a:t>Hawaii, USA</a:t>
            </a:r>
          </a:p>
        </p:txBody>
      </p:sp>
      <p:sp>
        <p:nvSpPr>
          <p:cNvPr id="21" name="Subtitle 3">
            <a:extLst>
              <a:ext uri="{FF2B5EF4-FFF2-40B4-BE49-F238E27FC236}">
                <a16:creationId xmlns:a16="http://schemas.microsoft.com/office/drawing/2014/main" id="{DF100F31-1F32-0318-461A-2B3F51D5A6E8}"/>
              </a:ext>
            </a:extLst>
          </p:cNvPr>
          <p:cNvSpPr txBox="1">
            <a:spLocks/>
          </p:cNvSpPr>
          <p:nvPr/>
        </p:nvSpPr>
        <p:spPr>
          <a:xfrm>
            <a:off x="16229857" y="10194775"/>
            <a:ext cx="5069631" cy="5539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b="1" i="0" cap="none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/>
              <a:t>Mauna Loa </a:t>
            </a:r>
            <a:endParaRPr lang="en" dirty="0"/>
          </a:p>
        </p:txBody>
      </p:sp>
      <p:pic>
        <p:nvPicPr>
          <p:cNvPr id="22" name="Image 3" descr="image.jpg">
            <a:extLst>
              <a:ext uri="{FF2B5EF4-FFF2-40B4-BE49-F238E27FC236}">
                <a16:creationId xmlns:a16="http://schemas.microsoft.com/office/drawing/2014/main" id="{F8FBB8B2-0532-B512-650B-33665F51CA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" b="19"/>
          <a:stretch>
            <a:fillRect/>
          </a:stretch>
        </p:blipFill>
        <p:spPr>
          <a:xfrm>
            <a:off x="16229859" y="4649701"/>
            <a:ext cx="5058185" cy="5086798"/>
          </a:xfrm>
          <a:custGeom>
            <a:avLst/>
            <a:gdLst>
              <a:gd name="connsiteX0" fmla="*/ 0 w 7577138"/>
              <a:gd name="connsiteY0" fmla="*/ 0 h 7620000"/>
              <a:gd name="connsiteX1" fmla="*/ 7577138 w 7577138"/>
              <a:gd name="connsiteY1" fmla="*/ 0 h 7620000"/>
              <a:gd name="connsiteX2" fmla="*/ 7577138 w 7577138"/>
              <a:gd name="connsiteY2" fmla="*/ 6395231 h 7620000"/>
              <a:gd name="connsiteX3" fmla="*/ 6352370 w 7577138"/>
              <a:gd name="connsiteY3" fmla="*/ 7620000 h 7620000"/>
              <a:gd name="connsiteX4" fmla="*/ 0 w 7577138"/>
              <a:gd name="connsiteY4" fmla="*/ 7620000 h 76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7138" h="7620000">
                <a:moveTo>
                  <a:pt x="0" y="0"/>
                </a:moveTo>
                <a:lnTo>
                  <a:pt x="7577138" y="0"/>
                </a:lnTo>
                <a:lnTo>
                  <a:pt x="7577138" y="6395231"/>
                </a:lnTo>
                <a:lnTo>
                  <a:pt x="6352370" y="7620000"/>
                </a:lnTo>
                <a:lnTo>
                  <a:pt x="0" y="7620000"/>
                </a:lnTo>
                <a:close/>
              </a:path>
            </a:pathLst>
          </a:custGeom>
        </p:spPr>
      </p:pic>
      <p:sp>
        <p:nvSpPr>
          <p:cNvPr id="23" name="Text 2">
            <a:extLst>
              <a:ext uri="{FF2B5EF4-FFF2-40B4-BE49-F238E27FC236}">
                <a16:creationId xmlns:a16="http://schemas.microsoft.com/office/drawing/2014/main" id="{AE7C6AD0-D747-8545-2332-DCC7EDCE75B9}"/>
              </a:ext>
            </a:extLst>
          </p:cNvPr>
          <p:cNvSpPr txBox="1">
            <a:spLocks/>
          </p:cNvSpPr>
          <p:nvPr/>
        </p:nvSpPr>
        <p:spPr>
          <a:xfrm>
            <a:off x="9627649" y="11005807"/>
            <a:ext cx="5058185" cy="461665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/>
              <a:t>Palma, Spain</a:t>
            </a:r>
            <a:endParaRPr lang="en" dirty="0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807B2C7C-F20C-C981-2F98-57780F0D7EEB}"/>
              </a:ext>
            </a:extLst>
          </p:cNvPr>
          <p:cNvSpPr txBox="1">
            <a:spLocks/>
          </p:cNvSpPr>
          <p:nvPr/>
        </p:nvSpPr>
        <p:spPr>
          <a:xfrm>
            <a:off x="9627648" y="10194775"/>
            <a:ext cx="5115668" cy="5539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b="1" i="0" cap="none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/>
              <a:t>Cumbre Vieja</a:t>
            </a:r>
            <a:endParaRPr lang="en" dirty="0"/>
          </a:p>
        </p:txBody>
      </p:sp>
      <p:pic>
        <p:nvPicPr>
          <p:cNvPr id="25" name="Image 2" descr="image.jpg">
            <a:extLst>
              <a:ext uri="{FF2B5EF4-FFF2-40B4-BE49-F238E27FC236}">
                <a16:creationId xmlns:a16="http://schemas.microsoft.com/office/drawing/2014/main" id="{857C0996-A391-2DB9-3D97-18F50DD685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" b="19"/>
          <a:stretch>
            <a:fillRect/>
          </a:stretch>
        </p:blipFill>
        <p:spPr>
          <a:xfrm flipH="1">
            <a:off x="9627648" y="4649701"/>
            <a:ext cx="5058185" cy="5086798"/>
          </a:xfrm>
          <a:prstGeom prst="snip1Rect">
            <a:avLst>
              <a:gd name="adj" fmla="val 0"/>
            </a:avLst>
          </a:prstGeom>
        </p:spPr>
      </p:pic>
      <p:sp>
        <p:nvSpPr>
          <p:cNvPr id="26" name="Text 1">
            <a:extLst>
              <a:ext uri="{FF2B5EF4-FFF2-40B4-BE49-F238E27FC236}">
                <a16:creationId xmlns:a16="http://schemas.microsoft.com/office/drawing/2014/main" id="{29DD840C-BFA1-A6B3-8D2E-DC7219D798CD}"/>
              </a:ext>
            </a:extLst>
          </p:cNvPr>
          <p:cNvSpPr txBox="1">
            <a:spLocks/>
          </p:cNvSpPr>
          <p:nvPr/>
        </p:nvSpPr>
        <p:spPr>
          <a:xfrm>
            <a:off x="3128963" y="11005807"/>
            <a:ext cx="5012147" cy="461665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/>
              <a:t>Java, Indonesia.</a:t>
            </a:r>
            <a:endParaRPr lang="en" dirty="0"/>
          </a:p>
        </p:txBody>
      </p:sp>
      <p:sp>
        <p:nvSpPr>
          <p:cNvPr id="27" name="Subtitle 1">
            <a:extLst>
              <a:ext uri="{FF2B5EF4-FFF2-40B4-BE49-F238E27FC236}">
                <a16:creationId xmlns:a16="http://schemas.microsoft.com/office/drawing/2014/main" id="{D66A3D35-FD73-9586-B163-2690FE3E4D46}"/>
              </a:ext>
            </a:extLst>
          </p:cNvPr>
          <p:cNvSpPr txBox="1">
            <a:spLocks/>
          </p:cNvSpPr>
          <p:nvPr/>
        </p:nvSpPr>
        <p:spPr>
          <a:xfrm>
            <a:off x="3128963" y="10194775"/>
            <a:ext cx="5012147" cy="5539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b="1" i="0" cap="none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 dirty="0"/>
              <a:t>Merapi </a:t>
            </a:r>
          </a:p>
        </p:txBody>
      </p:sp>
      <p:pic>
        <p:nvPicPr>
          <p:cNvPr id="28" name="Image 1" descr="image.jpg">
            <a:extLst>
              <a:ext uri="{FF2B5EF4-FFF2-40B4-BE49-F238E27FC236}">
                <a16:creationId xmlns:a16="http://schemas.microsoft.com/office/drawing/2014/main" id="{225855C1-D40A-46F3-DEC0-996610412EA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9" b="19"/>
          <a:stretch>
            <a:fillRect/>
          </a:stretch>
        </p:blipFill>
        <p:spPr>
          <a:xfrm>
            <a:off x="3105943" y="4649701"/>
            <a:ext cx="5058185" cy="5086798"/>
          </a:xfrm>
          <a:custGeom>
            <a:avLst/>
            <a:gdLst>
              <a:gd name="connsiteX0" fmla="*/ 1262882 w 7577138"/>
              <a:gd name="connsiteY0" fmla="*/ 0 h 7620000"/>
              <a:gd name="connsiteX1" fmla="*/ 7577138 w 7577138"/>
              <a:gd name="connsiteY1" fmla="*/ 0 h 7620000"/>
              <a:gd name="connsiteX2" fmla="*/ 7577138 w 7577138"/>
              <a:gd name="connsiteY2" fmla="*/ 7620000 h 7620000"/>
              <a:gd name="connsiteX3" fmla="*/ 0 w 7577138"/>
              <a:gd name="connsiteY3" fmla="*/ 7620000 h 7620000"/>
              <a:gd name="connsiteX4" fmla="*/ 0 w 7577138"/>
              <a:gd name="connsiteY4" fmla="*/ 1262882 h 76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7138" h="7620000">
                <a:moveTo>
                  <a:pt x="1262882" y="0"/>
                </a:moveTo>
                <a:lnTo>
                  <a:pt x="7577138" y="0"/>
                </a:lnTo>
                <a:lnTo>
                  <a:pt x="7577138" y="7620000"/>
                </a:lnTo>
                <a:lnTo>
                  <a:pt x="0" y="7620000"/>
                </a:lnTo>
                <a:lnTo>
                  <a:pt x="0" y="1262882"/>
                </a:lnTo>
                <a:close/>
              </a:path>
            </a:pathLst>
          </a:custGeom>
        </p:spPr>
      </p:pic>
      <p:sp>
        <p:nvSpPr>
          <p:cNvPr id="29" name="Title">
            <a:extLst>
              <a:ext uri="{FF2B5EF4-FFF2-40B4-BE49-F238E27FC236}">
                <a16:creationId xmlns:a16="http://schemas.microsoft.com/office/drawing/2014/main" id="{F8167535-8382-5374-66C5-212C3EEFA4E5}"/>
              </a:ext>
            </a:extLst>
          </p:cNvPr>
          <p:cNvSpPr txBox="1">
            <a:spLocks/>
          </p:cNvSpPr>
          <p:nvPr/>
        </p:nvSpPr>
        <p:spPr>
          <a:xfrm>
            <a:off x="2338057" y="2808533"/>
            <a:ext cx="19740894" cy="123110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0" b="1" i="0" cap="none" spc="-30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THE MOST </a:t>
            </a:r>
            <a:r>
              <a:rPr lang="en-US"/>
              <a:t>DANGEROUS VOLCANOES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5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564E-6 -1.85185E-6 L -1.29091 2.26748 " pathEditMode="relative" rAng="0" ptsTypes="AA">
                                      <p:cBhvr>
                                        <p:cTn id="42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548" y="113368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repeatCount="indefinite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8427E-6 3.33333E-6 L 3.8427E-6 0.03044 " pathEditMode="relative" rAng="0" ptsTypes="AA">
                                      <p:cBhvr>
                                        <p:cTn id="53" dur="3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repeatCount="indefinite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6.95358E-7 3.7037E-6 L 6.95358E-7 0.03044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 build="p"/>
      <p:bldP spid="21" grpId="0" build="p"/>
      <p:bldP spid="23" grpId="0" build="p"/>
      <p:bldP spid="24" grpId="0" build="p"/>
      <p:bldP spid="26" grpId="0" build="p"/>
      <p:bldP spid="27" grpId="0" build="p"/>
      <p:bldP spid="2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87377EF-0FB9-6955-E545-BC6CF5D07FA2}"/>
              </a:ext>
            </a:extLst>
          </p:cNvPr>
          <p:cNvSpPr/>
          <p:nvPr/>
        </p:nvSpPr>
        <p:spPr>
          <a:xfrm flipH="1">
            <a:off x="0" y="0"/>
            <a:ext cx="24382413" cy="13716000"/>
          </a:xfrm>
          <a:prstGeom prst="rect">
            <a:avLst/>
          </a:prstGeom>
          <a:gradFill>
            <a:gsLst>
              <a:gs pos="91000">
                <a:schemeClr val="tx1"/>
              </a:gs>
              <a:gs pos="0">
                <a:srgbClr val="3B3A3A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14">
            <a:extLst>
              <a:ext uri="{FF2B5EF4-FFF2-40B4-BE49-F238E27FC236}">
                <a16:creationId xmlns:a16="http://schemas.microsoft.com/office/drawing/2014/main" id="{11619FAE-CCE0-BCFD-045C-3EE63CE1AE70}"/>
              </a:ext>
            </a:extLst>
          </p:cNvPr>
          <p:cNvSpPr/>
          <p:nvPr/>
        </p:nvSpPr>
        <p:spPr>
          <a:xfrm rot="17743800">
            <a:off x="-1988871" y="7903886"/>
            <a:ext cx="27014354" cy="21036868"/>
          </a:xfrm>
          <a:custGeom>
            <a:avLst/>
            <a:gdLst>
              <a:gd name="connsiteX0" fmla="*/ 7994460 w 15113078"/>
              <a:gd name="connsiteY0" fmla="*/ 3341675 h 11768996"/>
              <a:gd name="connsiteX1" fmla="*/ 3339861 w 15113078"/>
              <a:gd name="connsiteY1" fmla="*/ 6947752 h 11768996"/>
              <a:gd name="connsiteX2" fmla="*/ 373 w 15113078"/>
              <a:gd name="connsiteY2" fmla="*/ 9562463 h 11768996"/>
              <a:gd name="connsiteX3" fmla="*/ 6015063 w 15113078"/>
              <a:gd name="connsiteY3" fmla="*/ 11273822 h 11768996"/>
              <a:gd name="connsiteX4" fmla="*/ 9272547 w 15113078"/>
              <a:gd name="connsiteY4" fmla="*/ 11209035 h 11768996"/>
              <a:gd name="connsiteX5" fmla="*/ 11681850 w 15113078"/>
              <a:gd name="connsiteY5" fmla="*/ 11736805 h 11768996"/>
              <a:gd name="connsiteX6" fmla="*/ 15092020 w 15113078"/>
              <a:gd name="connsiteY6" fmla="*/ 9879064 h 11768996"/>
              <a:gd name="connsiteX7" fmla="*/ 13608313 w 15113078"/>
              <a:gd name="connsiteY7" fmla="*/ 5722909 h 11768996"/>
              <a:gd name="connsiteX8" fmla="*/ 13870234 w 15113078"/>
              <a:gd name="connsiteY8" fmla="*/ 1597312 h 11768996"/>
              <a:gd name="connsiteX9" fmla="*/ 7994460 w 15113078"/>
              <a:gd name="connsiteY9" fmla="*/ 3341675 h 1176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13078" h="11768996">
                <a:moveTo>
                  <a:pt x="7994460" y="3341675"/>
                </a:moveTo>
                <a:cubicBezTo>
                  <a:pt x="6881604" y="5862567"/>
                  <a:pt x="5267548" y="6710607"/>
                  <a:pt x="3339861" y="6947752"/>
                </a:cubicBezTo>
                <a:cubicBezTo>
                  <a:pt x="852533" y="7252435"/>
                  <a:pt x="-20740" y="8404240"/>
                  <a:pt x="373" y="9562463"/>
                </a:cubicBezTo>
                <a:cubicBezTo>
                  <a:pt x="50860" y="12204373"/>
                  <a:pt x="3320584" y="11673241"/>
                  <a:pt x="6015063" y="11273822"/>
                </a:cubicBezTo>
                <a:cubicBezTo>
                  <a:pt x="6700156" y="11172362"/>
                  <a:pt x="8621724" y="11036982"/>
                  <a:pt x="9272547" y="11209035"/>
                </a:cubicBezTo>
                <a:cubicBezTo>
                  <a:pt x="10032913" y="11409814"/>
                  <a:pt x="10876199" y="11663461"/>
                  <a:pt x="11681850" y="11736805"/>
                </a:cubicBezTo>
                <a:cubicBezTo>
                  <a:pt x="13260411" y="11880131"/>
                  <a:pt x="14859473" y="11593479"/>
                  <a:pt x="15092020" y="9879064"/>
                </a:cubicBezTo>
                <a:cubicBezTo>
                  <a:pt x="15267348" y="8587600"/>
                  <a:pt x="14310542" y="7652771"/>
                  <a:pt x="13608313" y="5722909"/>
                </a:cubicBezTo>
                <a:cubicBezTo>
                  <a:pt x="12910062" y="3805270"/>
                  <a:pt x="14160917" y="3136924"/>
                  <a:pt x="13870234" y="1597312"/>
                </a:cubicBezTo>
                <a:cubicBezTo>
                  <a:pt x="13369035" y="-1061100"/>
                  <a:pt x="9623815" y="-348441"/>
                  <a:pt x="7994460" y="3341675"/>
                </a:cubicBezTo>
                <a:close/>
              </a:path>
            </a:pathLst>
          </a:custGeom>
          <a:gradFill>
            <a:gsLst>
              <a:gs pos="100000">
                <a:srgbClr val="3B3A3A"/>
              </a:gs>
              <a:gs pos="19000">
                <a:schemeClr val="tx1"/>
              </a:gs>
            </a:gsLst>
            <a:lin ang="3600000" scaled="0"/>
          </a:gradFill>
          <a:ln w="3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5" name="Рисунок 11">
            <a:extLst>
              <a:ext uri="{FF2B5EF4-FFF2-40B4-BE49-F238E27FC236}">
                <a16:creationId xmlns:a16="http://schemas.microsoft.com/office/drawing/2014/main" id="{8C927FB8-B7C0-2518-2CAC-A956425282BB}"/>
              </a:ext>
            </a:extLst>
          </p:cNvPr>
          <p:cNvSpPr/>
          <p:nvPr/>
        </p:nvSpPr>
        <p:spPr>
          <a:xfrm>
            <a:off x="-4377820" y="-3872405"/>
            <a:ext cx="17234377" cy="21368625"/>
          </a:xfrm>
          <a:custGeom>
            <a:avLst/>
            <a:gdLst>
              <a:gd name="connsiteX0" fmla="*/ 245335 w 13736104"/>
              <a:gd name="connsiteY0" fmla="*/ 13333428 h 17031172"/>
              <a:gd name="connsiteX1" fmla="*/ 4618820 w 13736104"/>
              <a:gd name="connsiteY1" fmla="*/ 9629678 h 17031172"/>
              <a:gd name="connsiteX2" fmla="*/ 5201609 w 13736104"/>
              <a:gd name="connsiteY2" fmla="*/ 5501470 h 17031172"/>
              <a:gd name="connsiteX3" fmla="*/ 7293926 w 13736104"/>
              <a:gd name="connsiteY3" fmla="*/ 515358 h 17031172"/>
              <a:gd name="connsiteX4" fmla="*/ 13391852 w 13736104"/>
              <a:gd name="connsiteY4" fmla="*/ 3089070 h 17031172"/>
              <a:gd name="connsiteX5" fmla="*/ 11192719 w 13736104"/>
              <a:gd name="connsiteY5" fmla="*/ 11937247 h 17031172"/>
              <a:gd name="connsiteX6" fmla="*/ 3678837 w 13736104"/>
              <a:gd name="connsiteY6" fmla="*/ 16878432 h 17031172"/>
              <a:gd name="connsiteX7" fmla="*/ 245335 w 13736104"/>
              <a:gd name="connsiteY7" fmla="*/ 13333428 h 1703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36104" h="17031172">
                <a:moveTo>
                  <a:pt x="245335" y="13333428"/>
                </a:moveTo>
                <a:cubicBezTo>
                  <a:pt x="1096020" y="11182463"/>
                  <a:pt x="3525876" y="10829033"/>
                  <a:pt x="4618820" y="9629678"/>
                </a:cubicBezTo>
                <a:cubicBezTo>
                  <a:pt x="5663910" y="8482954"/>
                  <a:pt x="5315689" y="7087630"/>
                  <a:pt x="5201609" y="5501470"/>
                </a:cubicBezTo>
                <a:cubicBezTo>
                  <a:pt x="5084966" y="3888354"/>
                  <a:pt x="5655792" y="1440011"/>
                  <a:pt x="7293926" y="515358"/>
                </a:cubicBezTo>
                <a:cubicBezTo>
                  <a:pt x="9271735" y="-600987"/>
                  <a:pt x="12407006" y="25861"/>
                  <a:pt x="13391852" y="3089070"/>
                </a:cubicBezTo>
                <a:cubicBezTo>
                  <a:pt x="14311754" y="5949463"/>
                  <a:pt x="13323917" y="9122210"/>
                  <a:pt x="11192719" y="11937247"/>
                </a:cubicBezTo>
                <a:cubicBezTo>
                  <a:pt x="8928215" y="14932423"/>
                  <a:pt x="5819435" y="16308065"/>
                  <a:pt x="3678837" y="16878432"/>
                </a:cubicBezTo>
                <a:cubicBezTo>
                  <a:pt x="896060" y="17619952"/>
                  <a:pt x="-626286" y="15536165"/>
                  <a:pt x="245335" y="13333428"/>
                </a:cubicBezTo>
                <a:close/>
              </a:path>
            </a:pathLst>
          </a:custGeom>
          <a:gradFill>
            <a:gsLst>
              <a:gs pos="98000">
                <a:srgbClr val="3B3B3B"/>
              </a:gs>
              <a:gs pos="22000">
                <a:schemeClr val="tx1"/>
              </a:gs>
            </a:gsLst>
            <a:lin ang="13200000" scaled="0"/>
          </a:gradFill>
          <a:ln w="426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2AD9DCF9-5C12-0D3A-7611-6E209171FB8C}"/>
              </a:ext>
            </a:extLst>
          </p:cNvPr>
          <p:cNvGrpSpPr/>
          <p:nvPr/>
        </p:nvGrpSpPr>
        <p:grpSpPr>
          <a:xfrm>
            <a:off x="19640874" y="-23115850"/>
            <a:ext cx="15904675" cy="22873254"/>
            <a:chOff x="3435783" y="-3931286"/>
            <a:chExt cx="13670919" cy="19660786"/>
          </a:xfrm>
        </p:grpSpPr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5F13D1FD-C75E-4A3A-5144-1285B8CB6EAF}"/>
                </a:ext>
              </a:extLst>
            </p:cNvPr>
            <p:cNvSpPr/>
            <p:nvPr/>
          </p:nvSpPr>
          <p:spPr>
            <a:xfrm>
              <a:off x="7080741" y="5698871"/>
              <a:ext cx="10025961" cy="10030629"/>
            </a:xfrm>
            <a:custGeom>
              <a:avLst/>
              <a:gdLst>
                <a:gd name="connsiteX0" fmla="*/ 9920016 w 10025961"/>
                <a:gd name="connsiteY0" fmla="*/ 105842 h 10030629"/>
                <a:gd name="connsiteX1" fmla="*/ 9409275 w 10025961"/>
                <a:gd name="connsiteY1" fmla="*/ 105816 h 10030629"/>
                <a:gd name="connsiteX2" fmla="*/ 9409249 w 10025961"/>
                <a:gd name="connsiteY2" fmla="*/ 105842 h 10030629"/>
                <a:gd name="connsiteX3" fmla="*/ 105686 w 10025961"/>
                <a:gd name="connsiteY3" fmla="*/ 9414348 h 10030629"/>
                <a:gd name="connsiteX4" fmla="*/ 105686 w 10025961"/>
                <a:gd name="connsiteY4" fmla="*/ 9924892 h 10030629"/>
                <a:gd name="connsiteX5" fmla="*/ 615985 w 10025961"/>
                <a:gd name="connsiteY5" fmla="*/ 9924892 h 10030629"/>
                <a:gd name="connsiteX6" fmla="*/ 9920016 w 10025961"/>
                <a:gd name="connsiteY6" fmla="*/ 616386 h 10030629"/>
                <a:gd name="connsiteX7" fmla="*/ 9920900 w 10025961"/>
                <a:gd name="connsiteY7" fmla="*/ 106727 h 10030629"/>
                <a:gd name="connsiteX8" fmla="*/ 9920016 w 10025961"/>
                <a:gd name="connsiteY8" fmla="*/ 105842 h 10030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5961" h="10030629">
                  <a:moveTo>
                    <a:pt x="9920016" y="105842"/>
                  </a:moveTo>
                  <a:cubicBezTo>
                    <a:pt x="9778985" y="-35270"/>
                    <a:pt x="9550319" y="-35282"/>
                    <a:pt x="9409275" y="105816"/>
                  </a:cubicBezTo>
                  <a:cubicBezTo>
                    <a:pt x="9409267" y="105825"/>
                    <a:pt x="9409258" y="105833"/>
                    <a:pt x="9409249" y="105842"/>
                  </a:cubicBezTo>
                  <a:lnTo>
                    <a:pt x="105686" y="9414348"/>
                  </a:lnTo>
                  <a:cubicBezTo>
                    <a:pt x="-35229" y="9555331"/>
                    <a:pt x="-35229" y="9783910"/>
                    <a:pt x="105686" y="9924892"/>
                  </a:cubicBezTo>
                  <a:cubicBezTo>
                    <a:pt x="246601" y="10065875"/>
                    <a:pt x="475069" y="10065875"/>
                    <a:pt x="615985" y="9924892"/>
                  </a:cubicBezTo>
                  <a:lnTo>
                    <a:pt x="9920016" y="616386"/>
                  </a:lnTo>
                  <a:cubicBezTo>
                    <a:pt x="10060931" y="475892"/>
                    <a:pt x="10061327" y="247709"/>
                    <a:pt x="9920900" y="106727"/>
                  </a:cubicBezTo>
                  <a:cubicBezTo>
                    <a:pt x="9920606" y="106431"/>
                    <a:pt x="9920311" y="106136"/>
                    <a:pt x="9920016" y="105842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C88023C2-1E8C-6CCA-4E19-E8F10F0A803F}"/>
                </a:ext>
              </a:extLst>
            </p:cNvPr>
            <p:cNvSpPr/>
            <p:nvPr/>
          </p:nvSpPr>
          <p:spPr>
            <a:xfrm>
              <a:off x="3435783" y="3367889"/>
              <a:ext cx="6296036" cy="6299069"/>
            </a:xfrm>
            <a:custGeom>
              <a:avLst/>
              <a:gdLst>
                <a:gd name="connsiteX0" fmla="*/ 6282398 w 6296036"/>
                <a:gd name="connsiteY0" fmla="*/ 14119 h 6299069"/>
                <a:gd name="connsiteX1" fmla="*/ 6216072 w 6296036"/>
                <a:gd name="connsiteY1" fmla="*/ 13374 h 6299069"/>
                <a:gd name="connsiteX2" fmla="*/ 6215328 w 6296036"/>
                <a:gd name="connsiteY2" fmla="*/ 14119 h 6299069"/>
                <a:gd name="connsiteX3" fmla="*/ 13891 w 6296036"/>
                <a:gd name="connsiteY3" fmla="*/ 6218070 h 6299069"/>
                <a:gd name="connsiteX4" fmla="*/ 13891 w 6296036"/>
                <a:gd name="connsiteY4" fmla="*/ 6285172 h 6299069"/>
                <a:gd name="connsiteX5" fmla="*/ 80961 w 6296036"/>
                <a:gd name="connsiteY5" fmla="*/ 6285172 h 6299069"/>
                <a:gd name="connsiteX6" fmla="*/ 6282398 w 6296036"/>
                <a:gd name="connsiteY6" fmla="*/ 80283 h 6299069"/>
                <a:gd name="connsiteX7" fmla="*/ 6282398 w 6296036"/>
                <a:gd name="connsiteY7" fmla="*/ 14119 h 629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96036" h="6299069">
                  <a:moveTo>
                    <a:pt x="6282398" y="14119"/>
                  </a:moveTo>
                  <a:cubicBezTo>
                    <a:pt x="6264289" y="-4411"/>
                    <a:pt x="6234594" y="-4745"/>
                    <a:pt x="6216072" y="13374"/>
                  </a:cubicBezTo>
                  <a:cubicBezTo>
                    <a:pt x="6215822" y="13619"/>
                    <a:pt x="6215573" y="13867"/>
                    <a:pt x="6215328" y="14119"/>
                  </a:cubicBezTo>
                  <a:lnTo>
                    <a:pt x="13891" y="6218070"/>
                  </a:lnTo>
                  <a:cubicBezTo>
                    <a:pt x="-4630" y="6236600"/>
                    <a:pt x="-4630" y="6266642"/>
                    <a:pt x="13891" y="6285172"/>
                  </a:cubicBezTo>
                  <a:cubicBezTo>
                    <a:pt x="32413" y="6303702"/>
                    <a:pt x="62441" y="6303702"/>
                    <a:pt x="80961" y="6285172"/>
                  </a:cubicBezTo>
                  <a:lnTo>
                    <a:pt x="6282398" y="80283"/>
                  </a:lnTo>
                  <a:cubicBezTo>
                    <a:pt x="6300583" y="61980"/>
                    <a:pt x="6300583" y="32421"/>
                    <a:pt x="6282398" y="14119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575C0920-1B94-BD0C-A593-157B13A79C80}"/>
                </a:ext>
              </a:extLst>
            </p:cNvPr>
            <p:cNvSpPr/>
            <p:nvPr/>
          </p:nvSpPr>
          <p:spPr>
            <a:xfrm>
              <a:off x="3983849" y="-3931286"/>
              <a:ext cx="6298119" cy="6301618"/>
            </a:xfrm>
            <a:custGeom>
              <a:avLst/>
              <a:gdLst>
                <a:gd name="connsiteX0" fmla="*/ 6283766 w 6298119"/>
                <a:gd name="connsiteY0" fmla="*/ 14360 h 6301618"/>
                <a:gd name="connsiteX1" fmla="*/ 6217448 w 6298119"/>
                <a:gd name="connsiteY1" fmla="*/ 13139 h 6301618"/>
                <a:gd name="connsiteX2" fmla="*/ 6216227 w 6298119"/>
                <a:gd name="connsiteY2" fmla="*/ 14360 h 6301618"/>
                <a:gd name="connsiteX3" fmla="*/ 14321 w 6298119"/>
                <a:gd name="connsiteY3" fmla="*/ 6219250 h 6301618"/>
                <a:gd name="connsiteX4" fmla="*/ 13852 w 6298119"/>
                <a:gd name="connsiteY4" fmla="*/ 6287291 h 6301618"/>
                <a:gd name="connsiteX5" fmla="*/ 81860 w 6298119"/>
                <a:gd name="connsiteY5" fmla="*/ 6287760 h 6301618"/>
                <a:gd name="connsiteX6" fmla="*/ 6283766 w 6298119"/>
                <a:gd name="connsiteY6" fmla="*/ 81932 h 6301618"/>
                <a:gd name="connsiteX7" fmla="*/ 6284987 w 6298119"/>
                <a:gd name="connsiteY7" fmla="*/ 15582 h 6301618"/>
                <a:gd name="connsiteX8" fmla="*/ 6283766 w 6298119"/>
                <a:gd name="connsiteY8" fmla="*/ 14360 h 6301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98119" h="6301618">
                  <a:moveTo>
                    <a:pt x="6283766" y="14360"/>
                  </a:moveTo>
                  <a:cubicBezTo>
                    <a:pt x="6265790" y="-4299"/>
                    <a:pt x="6236098" y="-4846"/>
                    <a:pt x="6217448" y="13139"/>
                  </a:cubicBezTo>
                  <a:cubicBezTo>
                    <a:pt x="6217033" y="13539"/>
                    <a:pt x="6216626" y="13946"/>
                    <a:pt x="6216227" y="14360"/>
                  </a:cubicBezTo>
                  <a:lnTo>
                    <a:pt x="14321" y="6219250"/>
                  </a:lnTo>
                  <a:cubicBezTo>
                    <a:pt x="-4589" y="6237909"/>
                    <a:pt x="-4799" y="6268372"/>
                    <a:pt x="13852" y="6287291"/>
                  </a:cubicBezTo>
                  <a:cubicBezTo>
                    <a:pt x="32502" y="6306209"/>
                    <a:pt x="62951" y="6306419"/>
                    <a:pt x="81860" y="6287760"/>
                  </a:cubicBezTo>
                  <a:lnTo>
                    <a:pt x="6283766" y="81932"/>
                  </a:lnTo>
                  <a:cubicBezTo>
                    <a:pt x="6302417" y="63947"/>
                    <a:pt x="6302963" y="34241"/>
                    <a:pt x="6284987" y="15582"/>
                  </a:cubicBezTo>
                  <a:cubicBezTo>
                    <a:pt x="6284588" y="15167"/>
                    <a:pt x="6284181" y="14760"/>
                    <a:pt x="6283766" y="14360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B543DC85-E1B0-0DD9-DDEE-D71DC18F5E81}"/>
              </a:ext>
            </a:extLst>
          </p:cNvPr>
          <p:cNvSpPr/>
          <p:nvPr/>
        </p:nvSpPr>
        <p:spPr>
          <a:xfrm>
            <a:off x="10030134" y="10491825"/>
            <a:ext cx="570133" cy="572468"/>
          </a:xfrm>
          <a:custGeom>
            <a:avLst/>
            <a:gdLst>
              <a:gd name="connsiteX0" fmla="*/ 244541 w 488904"/>
              <a:gd name="connsiteY0" fmla="*/ 490906 h 490906"/>
              <a:gd name="connsiteX1" fmla="*/ 244541 w 488904"/>
              <a:gd name="connsiteY1" fmla="*/ 490906 h 490906"/>
              <a:gd name="connsiteX2" fmla="*/ 228126 w 488904"/>
              <a:gd name="connsiteY2" fmla="*/ 484337 h 490906"/>
              <a:gd name="connsiteX3" fmla="*/ 6746 w 488904"/>
              <a:gd name="connsiteY3" fmla="*/ 261443 h 490906"/>
              <a:gd name="connsiteX4" fmla="*/ 6746 w 488904"/>
              <a:gd name="connsiteY4" fmla="*/ 228126 h 490906"/>
              <a:gd name="connsiteX5" fmla="*/ 228126 w 488904"/>
              <a:gd name="connsiteY5" fmla="*/ 7110 h 490906"/>
              <a:gd name="connsiteX6" fmla="*/ 259948 w 488904"/>
              <a:gd name="connsiteY6" fmla="*/ 6100 h 490906"/>
              <a:gd name="connsiteX7" fmla="*/ 260957 w 488904"/>
              <a:gd name="connsiteY7" fmla="*/ 7110 h 490906"/>
              <a:gd name="connsiteX8" fmla="*/ 482337 w 488904"/>
              <a:gd name="connsiteY8" fmla="*/ 228126 h 490906"/>
              <a:gd name="connsiteX9" fmla="*/ 488903 w 488904"/>
              <a:gd name="connsiteY9" fmla="*/ 245019 h 490906"/>
              <a:gd name="connsiteX10" fmla="*/ 482337 w 488904"/>
              <a:gd name="connsiteY10" fmla="*/ 261443 h 490906"/>
              <a:gd name="connsiteX11" fmla="*/ 260957 w 488904"/>
              <a:gd name="connsiteY11" fmla="*/ 482929 h 490906"/>
              <a:gd name="connsiteX12" fmla="*/ 244541 w 488904"/>
              <a:gd name="connsiteY12" fmla="*/ 490906 h 490906"/>
              <a:gd name="connsiteX13" fmla="*/ 56932 w 488904"/>
              <a:gd name="connsiteY13" fmla="*/ 246427 h 490906"/>
              <a:gd name="connsiteX14" fmla="*/ 244541 w 488904"/>
              <a:gd name="connsiteY14" fmla="*/ 434127 h 490906"/>
              <a:gd name="connsiteX15" fmla="*/ 432151 w 488904"/>
              <a:gd name="connsiteY15" fmla="*/ 246427 h 490906"/>
              <a:gd name="connsiteX16" fmla="*/ 244541 w 488904"/>
              <a:gd name="connsiteY16" fmla="*/ 58727 h 490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904" h="490906">
                <a:moveTo>
                  <a:pt x="244541" y="490906"/>
                </a:moveTo>
                <a:lnTo>
                  <a:pt x="244541" y="490906"/>
                </a:lnTo>
                <a:cubicBezTo>
                  <a:pt x="238422" y="490943"/>
                  <a:pt x="232531" y="488586"/>
                  <a:pt x="228126" y="484337"/>
                </a:cubicBezTo>
                <a:lnTo>
                  <a:pt x="6746" y="261443"/>
                </a:lnTo>
                <a:cubicBezTo>
                  <a:pt x="-2249" y="252161"/>
                  <a:pt x="-2249" y="237409"/>
                  <a:pt x="6746" y="228126"/>
                </a:cubicBezTo>
                <a:lnTo>
                  <a:pt x="228126" y="7110"/>
                </a:lnTo>
                <a:cubicBezTo>
                  <a:pt x="236634" y="-1961"/>
                  <a:pt x="250882" y="-2412"/>
                  <a:pt x="259948" y="6100"/>
                </a:cubicBezTo>
                <a:cubicBezTo>
                  <a:pt x="260295" y="6426"/>
                  <a:pt x="260632" y="6763"/>
                  <a:pt x="260957" y="7110"/>
                </a:cubicBezTo>
                <a:lnTo>
                  <a:pt x="482337" y="228126"/>
                </a:lnTo>
                <a:cubicBezTo>
                  <a:pt x="486612" y="232705"/>
                  <a:pt x="488963" y="238753"/>
                  <a:pt x="488903" y="245019"/>
                </a:cubicBezTo>
                <a:cubicBezTo>
                  <a:pt x="488940" y="251141"/>
                  <a:pt x="486583" y="257035"/>
                  <a:pt x="482337" y="261443"/>
                </a:cubicBezTo>
                <a:lnTo>
                  <a:pt x="260957" y="482929"/>
                </a:lnTo>
                <a:cubicBezTo>
                  <a:pt x="256786" y="487696"/>
                  <a:pt x="250865" y="490574"/>
                  <a:pt x="244541" y="490906"/>
                </a:cubicBezTo>
                <a:close/>
                <a:moveTo>
                  <a:pt x="56932" y="246427"/>
                </a:moveTo>
                <a:lnTo>
                  <a:pt x="244541" y="434127"/>
                </a:lnTo>
                <a:lnTo>
                  <a:pt x="432151" y="246427"/>
                </a:lnTo>
                <a:lnTo>
                  <a:pt x="244541" y="58727"/>
                </a:lnTo>
                <a:close/>
              </a:path>
            </a:pathLst>
          </a:custGeom>
          <a:solidFill>
            <a:srgbClr val="FFFFFF"/>
          </a:soli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68917C6F-D29D-1755-A6EA-D7C65770CF2E}"/>
              </a:ext>
            </a:extLst>
          </p:cNvPr>
          <p:cNvSpPr/>
          <p:nvPr/>
        </p:nvSpPr>
        <p:spPr>
          <a:xfrm>
            <a:off x="1518612" y="2169435"/>
            <a:ext cx="673326" cy="673829"/>
          </a:xfrm>
          <a:custGeom>
            <a:avLst/>
            <a:gdLst>
              <a:gd name="connsiteX0" fmla="*/ 288991 w 577394"/>
              <a:gd name="connsiteY0" fmla="*/ 577827 h 577826"/>
              <a:gd name="connsiteX1" fmla="*/ 272107 w 577394"/>
              <a:gd name="connsiteY1" fmla="*/ 570788 h 577826"/>
              <a:gd name="connsiteX2" fmla="*/ 7107 w 577394"/>
              <a:gd name="connsiteY2" fmla="*/ 305193 h 577826"/>
              <a:gd name="connsiteX3" fmla="*/ 6098 w 577394"/>
              <a:gd name="connsiteY3" fmla="*/ 273355 h 577826"/>
              <a:gd name="connsiteX4" fmla="*/ 7107 w 577394"/>
              <a:gd name="connsiteY4" fmla="*/ 272345 h 577826"/>
              <a:gd name="connsiteX5" fmla="*/ 272105 w 577394"/>
              <a:gd name="connsiteY5" fmla="*/ 6750 h 577826"/>
              <a:gd name="connsiteX6" fmla="*/ 305405 w 577394"/>
              <a:gd name="connsiteY6" fmla="*/ 6750 h 577826"/>
              <a:gd name="connsiteX7" fmla="*/ 570873 w 577394"/>
              <a:gd name="connsiteY7" fmla="*/ 272345 h 577826"/>
              <a:gd name="connsiteX8" fmla="*/ 570873 w 577394"/>
              <a:gd name="connsiteY8" fmla="*/ 305193 h 577826"/>
              <a:gd name="connsiteX9" fmla="*/ 305405 w 577394"/>
              <a:gd name="connsiteY9" fmla="*/ 570788 h 577826"/>
              <a:gd name="connsiteX10" fmla="*/ 288989 w 577394"/>
              <a:gd name="connsiteY10" fmla="*/ 577827 h 577826"/>
              <a:gd name="connsiteX11" fmla="*/ 56823 w 577394"/>
              <a:gd name="connsiteY11" fmla="*/ 288769 h 577826"/>
              <a:gd name="connsiteX12" fmla="*/ 288991 w 577394"/>
              <a:gd name="connsiteY12" fmla="*/ 521047 h 577826"/>
              <a:gd name="connsiteX13" fmla="*/ 521157 w 577394"/>
              <a:gd name="connsiteY13" fmla="*/ 288769 h 577826"/>
              <a:gd name="connsiteX14" fmla="*/ 288991 w 577394"/>
              <a:gd name="connsiteY14" fmla="*/ 56490 h 57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7394" h="577826">
                <a:moveTo>
                  <a:pt x="288991" y="577827"/>
                </a:moveTo>
                <a:cubicBezTo>
                  <a:pt x="282653" y="577811"/>
                  <a:pt x="276579" y="575280"/>
                  <a:pt x="272107" y="570788"/>
                </a:cubicBezTo>
                <a:lnTo>
                  <a:pt x="7107" y="305193"/>
                </a:lnTo>
                <a:cubicBezTo>
                  <a:pt x="-1959" y="296680"/>
                  <a:pt x="-2412" y="282425"/>
                  <a:pt x="6098" y="273355"/>
                </a:cubicBezTo>
                <a:cubicBezTo>
                  <a:pt x="6424" y="273008"/>
                  <a:pt x="6760" y="272671"/>
                  <a:pt x="7107" y="272345"/>
                </a:cubicBezTo>
                <a:lnTo>
                  <a:pt x="272105" y="6750"/>
                </a:lnTo>
                <a:cubicBezTo>
                  <a:pt x="281383" y="-2250"/>
                  <a:pt x="296127" y="-2250"/>
                  <a:pt x="305405" y="6750"/>
                </a:cubicBezTo>
                <a:lnTo>
                  <a:pt x="570873" y="272345"/>
                </a:lnTo>
                <a:cubicBezTo>
                  <a:pt x="579569" y="281566"/>
                  <a:pt x="579569" y="295972"/>
                  <a:pt x="570873" y="305193"/>
                </a:cubicBezTo>
                <a:lnTo>
                  <a:pt x="305405" y="570788"/>
                </a:lnTo>
                <a:cubicBezTo>
                  <a:pt x="301106" y="575252"/>
                  <a:pt x="295186" y="577791"/>
                  <a:pt x="288989" y="577827"/>
                </a:cubicBezTo>
                <a:close/>
                <a:moveTo>
                  <a:pt x="56823" y="288769"/>
                </a:moveTo>
                <a:lnTo>
                  <a:pt x="288991" y="521047"/>
                </a:lnTo>
                <a:lnTo>
                  <a:pt x="521157" y="288769"/>
                </a:lnTo>
                <a:lnTo>
                  <a:pt x="288991" y="56490"/>
                </a:lnTo>
                <a:close/>
              </a:path>
            </a:pathLst>
          </a:custGeom>
          <a:solidFill>
            <a:srgbClr val="FFFFFF"/>
          </a:soli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pic>
        <p:nvPicPr>
          <p:cNvPr id="13" name="Image " descr="image.jpg">
            <a:extLst>
              <a:ext uri="{FF2B5EF4-FFF2-40B4-BE49-F238E27FC236}">
                <a16:creationId xmlns:a16="http://schemas.microsoft.com/office/drawing/2014/main" id="{785FEEE7-95E5-59CF-CC35-EB2920499A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6" b="46"/>
          <a:stretch>
            <a:fillRect/>
          </a:stretch>
        </p:blipFill>
        <p:spPr>
          <a:xfrm>
            <a:off x="12192000" y="-1"/>
            <a:ext cx="12203112" cy="13716000"/>
          </a:xfrm>
          <a:custGeom>
            <a:avLst/>
            <a:gdLst>
              <a:gd name="connsiteX0" fmla="*/ 892175 w 12203112"/>
              <a:gd name="connsiteY0" fmla="*/ 0 h 13716000"/>
              <a:gd name="connsiteX1" fmla="*/ 12203112 w 12203112"/>
              <a:gd name="connsiteY1" fmla="*/ 0 h 13716000"/>
              <a:gd name="connsiteX2" fmla="*/ 12203112 w 12203112"/>
              <a:gd name="connsiteY2" fmla="*/ 13716000 h 13716000"/>
              <a:gd name="connsiteX3" fmla="*/ 0 w 12203112"/>
              <a:gd name="connsiteY3" fmla="*/ 13716000 h 13716000"/>
              <a:gd name="connsiteX4" fmla="*/ 0 w 12203112"/>
              <a:gd name="connsiteY4" fmla="*/ 59055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3112" h="13716000">
                <a:moveTo>
                  <a:pt x="892175" y="0"/>
                </a:moveTo>
                <a:lnTo>
                  <a:pt x="12203112" y="0"/>
                </a:lnTo>
                <a:lnTo>
                  <a:pt x="12203112" y="13716000"/>
                </a:lnTo>
                <a:lnTo>
                  <a:pt x="0" y="13716000"/>
                </a:lnTo>
                <a:lnTo>
                  <a:pt x="0" y="590550"/>
                </a:lnTo>
                <a:close/>
              </a:path>
            </a:pathLst>
          </a:custGeom>
        </p:spPr>
      </p:pic>
      <p:sp>
        <p:nvSpPr>
          <p:cNvPr id="14" name="Title">
            <a:extLst>
              <a:ext uri="{FF2B5EF4-FFF2-40B4-BE49-F238E27FC236}">
                <a16:creationId xmlns:a16="http://schemas.microsoft.com/office/drawing/2014/main" id="{D44CE110-7B75-17B2-BA13-C6569FD07C7C}"/>
              </a:ext>
            </a:extLst>
          </p:cNvPr>
          <p:cNvSpPr txBox="1">
            <a:spLocks/>
          </p:cNvSpPr>
          <p:nvPr/>
        </p:nvSpPr>
        <p:spPr>
          <a:xfrm>
            <a:off x="2477730" y="3317874"/>
            <a:ext cx="8174136" cy="7017306"/>
          </a:xfrm>
          <a:prstGeom prst="rect">
            <a:avLst/>
          </a:prstGeom>
        </p:spPr>
        <p:txBody>
          <a:bodyPr>
            <a:spAutoFit/>
          </a:bodyPr>
          <a:lstStyle>
            <a:lvl1pPr indent="0" algn="ctr" defTabSz="1828709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10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THE MOST </a:t>
            </a:r>
            <a:r>
              <a:rPr lang="en-US"/>
              <a:t>DANGEROUS VOLCANOES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6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04089E-7 4.62963E-6 L -1.29091 2.26747 " pathEditMode="relative" rAng="0" ptsTypes="AA">
                                      <p:cBhvr>
                                        <p:cTn id="14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548" y="11336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6.89498E-7 -3.88889E-6 L 6.89498E-7 0.03044 " pathEditMode="relative" rAng="0" ptsTypes="AA">
                                      <p:cBhvr>
                                        <p:cTn id="22" dur="3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72602E-6 -4.62963E-6 L -1.72602E-6 0.03044 " pathEditMode="relative" rAng="0" ptsTypes="AA">
                                      <p:cBhvr>
                                        <p:cTn id="24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61B090A-4C2E-929E-F090-CAF19F8AF341}"/>
              </a:ext>
            </a:extLst>
          </p:cNvPr>
          <p:cNvSpPr/>
          <p:nvPr/>
        </p:nvSpPr>
        <p:spPr>
          <a:xfrm flipH="1">
            <a:off x="0" y="0"/>
            <a:ext cx="24382413" cy="13716000"/>
          </a:xfrm>
          <a:prstGeom prst="rect">
            <a:avLst/>
          </a:prstGeom>
          <a:gradFill>
            <a:gsLst>
              <a:gs pos="91000">
                <a:schemeClr val="tx1"/>
              </a:gs>
              <a:gs pos="0">
                <a:srgbClr val="3B3A3A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4C4A70D-F8F9-1E74-B4D7-73896144F8E4}"/>
              </a:ext>
            </a:extLst>
          </p:cNvPr>
          <p:cNvSpPr/>
          <p:nvPr/>
        </p:nvSpPr>
        <p:spPr>
          <a:xfrm flipH="1">
            <a:off x="0" y="0"/>
            <a:ext cx="24382413" cy="13716000"/>
          </a:xfrm>
          <a:prstGeom prst="rect">
            <a:avLst/>
          </a:prstGeom>
          <a:gradFill>
            <a:gsLst>
              <a:gs pos="91000">
                <a:schemeClr val="tx1"/>
              </a:gs>
              <a:gs pos="0">
                <a:srgbClr val="3B3A3A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Рисунок 14">
            <a:extLst>
              <a:ext uri="{FF2B5EF4-FFF2-40B4-BE49-F238E27FC236}">
                <a16:creationId xmlns:a16="http://schemas.microsoft.com/office/drawing/2014/main" id="{593A3F97-5C05-A08E-E261-5009CCEE2085}"/>
              </a:ext>
            </a:extLst>
          </p:cNvPr>
          <p:cNvSpPr/>
          <p:nvPr/>
        </p:nvSpPr>
        <p:spPr>
          <a:xfrm>
            <a:off x="-2425722" y="-2879497"/>
            <a:ext cx="27014354" cy="21036868"/>
          </a:xfrm>
          <a:custGeom>
            <a:avLst/>
            <a:gdLst>
              <a:gd name="connsiteX0" fmla="*/ 7994460 w 15113078"/>
              <a:gd name="connsiteY0" fmla="*/ 3341675 h 11768996"/>
              <a:gd name="connsiteX1" fmla="*/ 3339861 w 15113078"/>
              <a:gd name="connsiteY1" fmla="*/ 6947752 h 11768996"/>
              <a:gd name="connsiteX2" fmla="*/ 373 w 15113078"/>
              <a:gd name="connsiteY2" fmla="*/ 9562463 h 11768996"/>
              <a:gd name="connsiteX3" fmla="*/ 6015063 w 15113078"/>
              <a:gd name="connsiteY3" fmla="*/ 11273822 h 11768996"/>
              <a:gd name="connsiteX4" fmla="*/ 9272547 w 15113078"/>
              <a:gd name="connsiteY4" fmla="*/ 11209035 h 11768996"/>
              <a:gd name="connsiteX5" fmla="*/ 11681850 w 15113078"/>
              <a:gd name="connsiteY5" fmla="*/ 11736805 h 11768996"/>
              <a:gd name="connsiteX6" fmla="*/ 15092020 w 15113078"/>
              <a:gd name="connsiteY6" fmla="*/ 9879064 h 11768996"/>
              <a:gd name="connsiteX7" fmla="*/ 13608313 w 15113078"/>
              <a:gd name="connsiteY7" fmla="*/ 5722909 h 11768996"/>
              <a:gd name="connsiteX8" fmla="*/ 13870234 w 15113078"/>
              <a:gd name="connsiteY8" fmla="*/ 1597312 h 11768996"/>
              <a:gd name="connsiteX9" fmla="*/ 7994460 w 15113078"/>
              <a:gd name="connsiteY9" fmla="*/ 3341675 h 1176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13078" h="11768996">
                <a:moveTo>
                  <a:pt x="7994460" y="3341675"/>
                </a:moveTo>
                <a:cubicBezTo>
                  <a:pt x="6881604" y="5862567"/>
                  <a:pt x="5267548" y="6710607"/>
                  <a:pt x="3339861" y="6947752"/>
                </a:cubicBezTo>
                <a:cubicBezTo>
                  <a:pt x="852533" y="7252435"/>
                  <a:pt x="-20740" y="8404240"/>
                  <a:pt x="373" y="9562463"/>
                </a:cubicBezTo>
                <a:cubicBezTo>
                  <a:pt x="50860" y="12204373"/>
                  <a:pt x="3320584" y="11673241"/>
                  <a:pt x="6015063" y="11273822"/>
                </a:cubicBezTo>
                <a:cubicBezTo>
                  <a:pt x="6700156" y="11172362"/>
                  <a:pt x="8621724" y="11036982"/>
                  <a:pt x="9272547" y="11209035"/>
                </a:cubicBezTo>
                <a:cubicBezTo>
                  <a:pt x="10032913" y="11409814"/>
                  <a:pt x="10876199" y="11663461"/>
                  <a:pt x="11681850" y="11736805"/>
                </a:cubicBezTo>
                <a:cubicBezTo>
                  <a:pt x="13260411" y="11880131"/>
                  <a:pt x="14859473" y="11593479"/>
                  <a:pt x="15092020" y="9879064"/>
                </a:cubicBezTo>
                <a:cubicBezTo>
                  <a:pt x="15267348" y="8587600"/>
                  <a:pt x="14310542" y="7652771"/>
                  <a:pt x="13608313" y="5722909"/>
                </a:cubicBezTo>
                <a:cubicBezTo>
                  <a:pt x="12910062" y="3805270"/>
                  <a:pt x="14160917" y="3136924"/>
                  <a:pt x="13870234" y="1597312"/>
                </a:cubicBezTo>
                <a:cubicBezTo>
                  <a:pt x="13369035" y="-1061100"/>
                  <a:pt x="9623815" y="-348441"/>
                  <a:pt x="7994460" y="3341675"/>
                </a:cubicBezTo>
                <a:close/>
              </a:path>
            </a:pathLst>
          </a:custGeom>
          <a:gradFill>
            <a:gsLst>
              <a:gs pos="100000">
                <a:srgbClr val="3B3A3A"/>
              </a:gs>
              <a:gs pos="19000">
                <a:schemeClr val="tx1"/>
              </a:gs>
            </a:gsLst>
            <a:lin ang="3600000" scaled="0"/>
          </a:gradFill>
          <a:ln w="3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6" name="Рисунок 11">
            <a:extLst>
              <a:ext uri="{FF2B5EF4-FFF2-40B4-BE49-F238E27FC236}">
                <a16:creationId xmlns:a16="http://schemas.microsoft.com/office/drawing/2014/main" id="{9C81AEC0-13AA-8441-2D1B-A7D9A0C3BB87}"/>
              </a:ext>
            </a:extLst>
          </p:cNvPr>
          <p:cNvSpPr/>
          <p:nvPr/>
        </p:nvSpPr>
        <p:spPr>
          <a:xfrm>
            <a:off x="-2219369" y="-3872405"/>
            <a:ext cx="17234377" cy="21368625"/>
          </a:xfrm>
          <a:custGeom>
            <a:avLst/>
            <a:gdLst>
              <a:gd name="connsiteX0" fmla="*/ 245335 w 13736104"/>
              <a:gd name="connsiteY0" fmla="*/ 13333428 h 17031172"/>
              <a:gd name="connsiteX1" fmla="*/ 4618820 w 13736104"/>
              <a:gd name="connsiteY1" fmla="*/ 9629678 h 17031172"/>
              <a:gd name="connsiteX2" fmla="*/ 5201609 w 13736104"/>
              <a:gd name="connsiteY2" fmla="*/ 5501470 h 17031172"/>
              <a:gd name="connsiteX3" fmla="*/ 7293926 w 13736104"/>
              <a:gd name="connsiteY3" fmla="*/ 515358 h 17031172"/>
              <a:gd name="connsiteX4" fmla="*/ 13391852 w 13736104"/>
              <a:gd name="connsiteY4" fmla="*/ 3089070 h 17031172"/>
              <a:gd name="connsiteX5" fmla="*/ 11192719 w 13736104"/>
              <a:gd name="connsiteY5" fmla="*/ 11937247 h 17031172"/>
              <a:gd name="connsiteX6" fmla="*/ 3678837 w 13736104"/>
              <a:gd name="connsiteY6" fmla="*/ 16878432 h 17031172"/>
              <a:gd name="connsiteX7" fmla="*/ 245335 w 13736104"/>
              <a:gd name="connsiteY7" fmla="*/ 13333428 h 1703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36104" h="17031172">
                <a:moveTo>
                  <a:pt x="245335" y="13333428"/>
                </a:moveTo>
                <a:cubicBezTo>
                  <a:pt x="1096020" y="11182463"/>
                  <a:pt x="3525876" y="10829033"/>
                  <a:pt x="4618820" y="9629678"/>
                </a:cubicBezTo>
                <a:cubicBezTo>
                  <a:pt x="5663910" y="8482954"/>
                  <a:pt x="5315689" y="7087630"/>
                  <a:pt x="5201609" y="5501470"/>
                </a:cubicBezTo>
                <a:cubicBezTo>
                  <a:pt x="5084966" y="3888354"/>
                  <a:pt x="5655792" y="1440011"/>
                  <a:pt x="7293926" y="515358"/>
                </a:cubicBezTo>
                <a:cubicBezTo>
                  <a:pt x="9271735" y="-600987"/>
                  <a:pt x="12407006" y="25861"/>
                  <a:pt x="13391852" y="3089070"/>
                </a:cubicBezTo>
                <a:cubicBezTo>
                  <a:pt x="14311754" y="5949463"/>
                  <a:pt x="13323917" y="9122210"/>
                  <a:pt x="11192719" y="11937247"/>
                </a:cubicBezTo>
                <a:cubicBezTo>
                  <a:pt x="8928215" y="14932423"/>
                  <a:pt x="5819435" y="16308065"/>
                  <a:pt x="3678837" y="16878432"/>
                </a:cubicBezTo>
                <a:cubicBezTo>
                  <a:pt x="896060" y="17619952"/>
                  <a:pt x="-626286" y="15536165"/>
                  <a:pt x="245335" y="13333428"/>
                </a:cubicBezTo>
                <a:close/>
              </a:path>
            </a:pathLst>
          </a:custGeom>
          <a:gradFill>
            <a:gsLst>
              <a:gs pos="98000">
                <a:srgbClr val="3B3B3B"/>
              </a:gs>
              <a:gs pos="22000">
                <a:schemeClr val="tx1"/>
              </a:gs>
            </a:gsLst>
            <a:lin ang="13200000" scaled="0"/>
          </a:gradFill>
          <a:ln w="426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C6BB4EBE-0475-CF4B-1792-29C9ED13AEA5}"/>
              </a:ext>
            </a:extLst>
          </p:cNvPr>
          <p:cNvGrpSpPr/>
          <p:nvPr/>
        </p:nvGrpSpPr>
        <p:grpSpPr>
          <a:xfrm>
            <a:off x="13806152" y="-19414106"/>
            <a:ext cx="27089100" cy="22638133"/>
            <a:chOff x="703430" y="-3931286"/>
            <a:chExt cx="23284532" cy="19458687"/>
          </a:xfrm>
        </p:grpSpPr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9B0E031C-0F2B-24B7-E94A-3047CE81ADC9}"/>
                </a:ext>
              </a:extLst>
            </p:cNvPr>
            <p:cNvSpPr/>
            <p:nvPr/>
          </p:nvSpPr>
          <p:spPr>
            <a:xfrm>
              <a:off x="13962001" y="5496772"/>
              <a:ext cx="10025961" cy="10030629"/>
            </a:xfrm>
            <a:custGeom>
              <a:avLst/>
              <a:gdLst>
                <a:gd name="connsiteX0" fmla="*/ 9920016 w 10025961"/>
                <a:gd name="connsiteY0" fmla="*/ 105842 h 10030629"/>
                <a:gd name="connsiteX1" fmla="*/ 9409275 w 10025961"/>
                <a:gd name="connsiteY1" fmla="*/ 105816 h 10030629"/>
                <a:gd name="connsiteX2" fmla="*/ 9409249 w 10025961"/>
                <a:gd name="connsiteY2" fmla="*/ 105842 h 10030629"/>
                <a:gd name="connsiteX3" fmla="*/ 105686 w 10025961"/>
                <a:gd name="connsiteY3" fmla="*/ 9414348 h 10030629"/>
                <a:gd name="connsiteX4" fmla="*/ 105686 w 10025961"/>
                <a:gd name="connsiteY4" fmla="*/ 9924892 h 10030629"/>
                <a:gd name="connsiteX5" fmla="*/ 615985 w 10025961"/>
                <a:gd name="connsiteY5" fmla="*/ 9924892 h 10030629"/>
                <a:gd name="connsiteX6" fmla="*/ 9920016 w 10025961"/>
                <a:gd name="connsiteY6" fmla="*/ 616386 h 10030629"/>
                <a:gd name="connsiteX7" fmla="*/ 9920900 w 10025961"/>
                <a:gd name="connsiteY7" fmla="*/ 106727 h 10030629"/>
                <a:gd name="connsiteX8" fmla="*/ 9920016 w 10025961"/>
                <a:gd name="connsiteY8" fmla="*/ 105842 h 10030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5961" h="10030629">
                  <a:moveTo>
                    <a:pt x="9920016" y="105842"/>
                  </a:moveTo>
                  <a:cubicBezTo>
                    <a:pt x="9778985" y="-35270"/>
                    <a:pt x="9550319" y="-35282"/>
                    <a:pt x="9409275" y="105816"/>
                  </a:cubicBezTo>
                  <a:cubicBezTo>
                    <a:pt x="9409267" y="105825"/>
                    <a:pt x="9409258" y="105833"/>
                    <a:pt x="9409249" y="105842"/>
                  </a:cubicBezTo>
                  <a:lnTo>
                    <a:pt x="105686" y="9414348"/>
                  </a:lnTo>
                  <a:cubicBezTo>
                    <a:pt x="-35229" y="9555331"/>
                    <a:pt x="-35229" y="9783910"/>
                    <a:pt x="105686" y="9924892"/>
                  </a:cubicBezTo>
                  <a:cubicBezTo>
                    <a:pt x="246601" y="10065875"/>
                    <a:pt x="475069" y="10065875"/>
                    <a:pt x="615985" y="9924892"/>
                  </a:cubicBezTo>
                  <a:lnTo>
                    <a:pt x="9920016" y="616386"/>
                  </a:lnTo>
                  <a:cubicBezTo>
                    <a:pt x="10060931" y="475892"/>
                    <a:pt x="10061327" y="247709"/>
                    <a:pt x="9920900" y="106727"/>
                  </a:cubicBezTo>
                  <a:cubicBezTo>
                    <a:pt x="9920606" y="106431"/>
                    <a:pt x="9920311" y="106136"/>
                    <a:pt x="9920016" y="105842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C91F70CE-18D6-A845-AD47-A9DF5066A24A}"/>
                </a:ext>
              </a:extLst>
            </p:cNvPr>
            <p:cNvSpPr/>
            <p:nvPr/>
          </p:nvSpPr>
          <p:spPr>
            <a:xfrm>
              <a:off x="703430" y="-263605"/>
              <a:ext cx="12626217" cy="12632740"/>
            </a:xfrm>
            <a:custGeom>
              <a:avLst/>
              <a:gdLst>
                <a:gd name="connsiteX0" fmla="*/ 12597021 w 12626217"/>
                <a:gd name="connsiteY0" fmla="*/ 28721 h 12632740"/>
                <a:gd name="connsiteX1" fmla="*/ 12464383 w 12626217"/>
                <a:gd name="connsiteY1" fmla="*/ 26278 h 12632740"/>
                <a:gd name="connsiteX2" fmla="*/ 12461941 w 12626217"/>
                <a:gd name="connsiteY2" fmla="*/ 28721 h 12632740"/>
                <a:gd name="connsiteX3" fmla="*/ 27645 w 12626217"/>
                <a:gd name="connsiteY3" fmla="*/ 12470408 h 12632740"/>
                <a:gd name="connsiteX4" fmla="*/ 28114 w 12626217"/>
                <a:gd name="connsiteY4" fmla="*/ 12605083 h 12632740"/>
                <a:gd name="connsiteX5" fmla="*/ 162724 w 12626217"/>
                <a:gd name="connsiteY5" fmla="*/ 12604613 h 12632740"/>
                <a:gd name="connsiteX6" fmla="*/ 12597021 w 12626217"/>
                <a:gd name="connsiteY6" fmla="*/ 164803 h 12632740"/>
                <a:gd name="connsiteX7" fmla="*/ 12600421 w 12626217"/>
                <a:gd name="connsiteY7" fmla="*/ 32123 h 12632740"/>
                <a:gd name="connsiteX8" fmla="*/ 12597021 w 12626217"/>
                <a:gd name="connsiteY8" fmla="*/ 28721 h 1263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26217" h="12632740">
                  <a:moveTo>
                    <a:pt x="12597021" y="28721"/>
                  </a:moveTo>
                  <a:cubicBezTo>
                    <a:pt x="12561068" y="-8598"/>
                    <a:pt x="12501684" y="-9692"/>
                    <a:pt x="12464383" y="26278"/>
                  </a:cubicBezTo>
                  <a:cubicBezTo>
                    <a:pt x="12463555" y="27077"/>
                    <a:pt x="12462740" y="27892"/>
                    <a:pt x="12461941" y="28721"/>
                  </a:cubicBezTo>
                  <a:lnTo>
                    <a:pt x="27645" y="12470408"/>
                  </a:lnTo>
                  <a:cubicBezTo>
                    <a:pt x="-9397" y="12507727"/>
                    <a:pt x="-9187" y="12568023"/>
                    <a:pt x="28114" y="12605083"/>
                  </a:cubicBezTo>
                  <a:cubicBezTo>
                    <a:pt x="65415" y="12642143"/>
                    <a:pt x="125682" y="12641932"/>
                    <a:pt x="162724" y="12604613"/>
                  </a:cubicBezTo>
                  <a:lnTo>
                    <a:pt x="12597021" y="164803"/>
                  </a:lnTo>
                  <a:cubicBezTo>
                    <a:pt x="12634581" y="129104"/>
                    <a:pt x="12636104" y="69701"/>
                    <a:pt x="12600421" y="32123"/>
                  </a:cubicBezTo>
                  <a:cubicBezTo>
                    <a:pt x="12599318" y="30960"/>
                    <a:pt x="12598183" y="29825"/>
                    <a:pt x="12597021" y="28721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5F23E681-55E2-5164-3FC2-7BDF319196F9}"/>
                </a:ext>
              </a:extLst>
            </p:cNvPr>
            <p:cNvSpPr/>
            <p:nvPr/>
          </p:nvSpPr>
          <p:spPr>
            <a:xfrm>
              <a:off x="10497806" y="1660068"/>
              <a:ext cx="6296036" cy="6299069"/>
            </a:xfrm>
            <a:custGeom>
              <a:avLst/>
              <a:gdLst>
                <a:gd name="connsiteX0" fmla="*/ 6282398 w 6296036"/>
                <a:gd name="connsiteY0" fmla="*/ 14119 h 6299069"/>
                <a:gd name="connsiteX1" fmla="*/ 6216072 w 6296036"/>
                <a:gd name="connsiteY1" fmla="*/ 13374 h 6299069"/>
                <a:gd name="connsiteX2" fmla="*/ 6215328 w 6296036"/>
                <a:gd name="connsiteY2" fmla="*/ 14119 h 6299069"/>
                <a:gd name="connsiteX3" fmla="*/ 13891 w 6296036"/>
                <a:gd name="connsiteY3" fmla="*/ 6218070 h 6299069"/>
                <a:gd name="connsiteX4" fmla="*/ 13891 w 6296036"/>
                <a:gd name="connsiteY4" fmla="*/ 6285172 h 6299069"/>
                <a:gd name="connsiteX5" fmla="*/ 80961 w 6296036"/>
                <a:gd name="connsiteY5" fmla="*/ 6285172 h 6299069"/>
                <a:gd name="connsiteX6" fmla="*/ 6282398 w 6296036"/>
                <a:gd name="connsiteY6" fmla="*/ 80283 h 6299069"/>
                <a:gd name="connsiteX7" fmla="*/ 6282398 w 6296036"/>
                <a:gd name="connsiteY7" fmla="*/ 14119 h 629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96036" h="6299069">
                  <a:moveTo>
                    <a:pt x="6282398" y="14119"/>
                  </a:moveTo>
                  <a:cubicBezTo>
                    <a:pt x="6264289" y="-4411"/>
                    <a:pt x="6234594" y="-4745"/>
                    <a:pt x="6216072" y="13374"/>
                  </a:cubicBezTo>
                  <a:cubicBezTo>
                    <a:pt x="6215822" y="13619"/>
                    <a:pt x="6215573" y="13867"/>
                    <a:pt x="6215328" y="14119"/>
                  </a:cubicBezTo>
                  <a:lnTo>
                    <a:pt x="13891" y="6218070"/>
                  </a:lnTo>
                  <a:cubicBezTo>
                    <a:pt x="-4630" y="6236600"/>
                    <a:pt x="-4630" y="6266642"/>
                    <a:pt x="13891" y="6285172"/>
                  </a:cubicBezTo>
                  <a:cubicBezTo>
                    <a:pt x="32413" y="6303702"/>
                    <a:pt x="62441" y="6303702"/>
                    <a:pt x="80961" y="6285172"/>
                  </a:cubicBezTo>
                  <a:lnTo>
                    <a:pt x="6282398" y="80283"/>
                  </a:lnTo>
                  <a:cubicBezTo>
                    <a:pt x="6300583" y="61980"/>
                    <a:pt x="6300583" y="32421"/>
                    <a:pt x="6282398" y="14119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D57C003A-81D0-735D-B4C9-F8FD585DDB68}"/>
                </a:ext>
              </a:extLst>
            </p:cNvPr>
            <p:cNvSpPr/>
            <p:nvPr/>
          </p:nvSpPr>
          <p:spPr>
            <a:xfrm>
              <a:off x="3983849" y="-3931286"/>
              <a:ext cx="6298119" cy="6301618"/>
            </a:xfrm>
            <a:custGeom>
              <a:avLst/>
              <a:gdLst>
                <a:gd name="connsiteX0" fmla="*/ 6283766 w 6298119"/>
                <a:gd name="connsiteY0" fmla="*/ 14360 h 6301618"/>
                <a:gd name="connsiteX1" fmla="*/ 6217448 w 6298119"/>
                <a:gd name="connsiteY1" fmla="*/ 13139 h 6301618"/>
                <a:gd name="connsiteX2" fmla="*/ 6216227 w 6298119"/>
                <a:gd name="connsiteY2" fmla="*/ 14360 h 6301618"/>
                <a:gd name="connsiteX3" fmla="*/ 14321 w 6298119"/>
                <a:gd name="connsiteY3" fmla="*/ 6219250 h 6301618"/>
                <a:gd name="connsiteX4" fmla="*/ 13852 w 6298119"/>
                <a:gd name="connsiteY4" fmla="*/ 6287291 h 6301618"/>
                <a:gd name="connsiteX5" fmla="*/ 81860 w 6298119"/>
                <a:gd name="connsiteY5" fmla="*/ 6287760 h 6301618"/>
                <a:gd name="connsiteX6" fmla="*/ 6283766 w 6298119"/>
                <a:gd name="connsiteY6" fmla="*/ 81932 h 6301618"/>
                <a:gd name="connsiteX7" fmla="*/ 6284987 w 6298119"/>
                <a:gd name="connsiteY7" fmla="*/ 15582 h 6301618"/>
                <a:gd name="connsiteX8" fmla="*/ 6283766 w 6298119"/>
                <a:gd name="connsiteY8" fmla="*/ 14360 h 6301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98119" h="6301618">
                  <a:moveTo>
                    <a:pt x="6283766" y="14360"/>
                  </a:moveTo>
                  <a:cubicBezTo>
                    <a:pt x="6265790" y="-4299"/>
                    <a:pt x="6236098" y="-4846"/>
                    <a:pt x="6217448" y="13139"/>
                  </a:cubicBezTo>
                  <a:cubicBezTo>
                    <a:pt x="6217033" y="13539"/>
                    <a:pt x="6216626" y="13946"/>
                    <a:pt x="6216227" y="14360"/>
                  </a:cubicBezTo>
                  <a:lnTo>
                    <a:pt x="14321" y="6219250"/>
                  </a:lnTo>
                  <a:cubicBezTo>
                    <a:pt x="-4589" y="6237909"/>
                    <a:pt x="-4799" y="6268372"/>
                    <a:pt x="13852" y="6287291"/>
                  </a:cubicBezTo>
                  <a:cubicBezTo>
                    <a:pt x="32502" y="6306209"/>
                    <a:pt x="62951" y="6306419"/>
                    <a:pt x="81860" y="6287760"/>
                  </a:cubicBezTo>
                  <a:lnTo>
                    <a:pt x="6283766" y="81932"/>
                  </a:lnTo>
                  <a:cubicBezTo>
                    <a:pt x="6302417" y="63947"/>
                    <a:pt x="6302963" y="34241"/>
                    <a:pt x="6284987" y="15582"/>
                  </a:cubicBezTo>
                  <a:cubicBezTo>
                    <a:pt x="6284588" y="15167"/>
                    <a:pt x="6284181" y="14760"/>
                    <a:pt x="6283766" y="14360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8DEA9AB8-BFA6-830B-9989-A6A18BFCA77C}"/>
              </a:ext>
            </a:extLst>
          </p:cNvPr>
          <p:cNvGrpSpPr/>
          <p:nvPr/>
        </p:nvGrpSpPr>
        <p:grpSpPr>
          <a:xfrm>
            <a:off x="412258" y="1833213"/>
            <a:ext cx="23595764" cy="11219678"/>
            <a:chOff x="412258" y="1833213"/>
            <a:chExt cx="23595764" cy="11219678"/>
          </a:xfrm>
        </p:grpSpPr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B9F1C810-AA95-1770-798D-FE2C992052F8}"/>
                </a:ext>
              </a:extLst>
            </p:cNvPr>
            <p:cNvSpPr/>
            <p:nvPr/>
          </p:nvSpPr>
          <p:spPr>
            <a:xfrm>
              <a:off x="23283756" y="7686960"/>
              <a:ext cx="724266" cy="725368"/>
            </a:xfrm>
            <a:custGeom>
              <a:avLst/>
              <a:gdLst>
                <a:gd name="connsiteX0" fmla="*/ 398381 w 796584"/>
                <a:gd name="connsiteY0" fmla="*/ 797796 h 797796"/>
                <a:gd name="connsiteX1" fmla="*/ 381965 w 796584"/>
                <a:gd name="connsiteY1" fmla="*/ 791226 h 797796"/>
                <a:gd name="connsiteX2" fmla="*/ 6746 w 796584"/>
                <a:gd name="connsiteY2" fmla="*/ 415827 h 797796"/>
                <a:gd name="connsiteX3" fmla="*/ 6746 w 796584"/>
                <a:gd name="connsiteY3" fmla="*/ 382510 h 797796"/>
                <a:gd name="connsiteX4" fmla="*/ 381965 w 796584"/>
                <a:gd name="connsiteY4" fmla="*/ 7110 h 797796"/>
                <a:gd name="connsiteX5" fmla="*/ 413787 w 796584"/>
                <a:gd name="connsiteY5" fmla="*/ 6100 h 797796"/>
                <a:gd name="connsiteX6" fmla="*/ 414796 w 796584"/>
                <a:gd name="connsiteY6" fmla="*/ 7110 h 797796"/>
                <a:gd name="connsiteX7" fmla="*/ 790017 w 796584"/>
                <a:gd name="connsiteY7" fmla="*/ 382510 h 797796"/>
                <a:gd name="connsiteX8" fmla="*/ 796584 w 796584"/>
                <a:gd name="connsiteY8" fmla="*/ 399403 h 797796"/>
                <a:gd name="connsiteX9" fmla="*/ 790017 w 796584"/>
                <a:gd name="connsiteY9" fmla="*/ 415827 h 797796"/>
                <a:gd name="connsiteX10" fmla="*/ 414797 w 796584"/>
                <a:gd name="connsiteY10" fmla="*/ 791226 h 797796"/>
                <a:gd name="connsiteX11" fmla="*/ 398381 w 796584"/>
                <a:gd name="connsiteY11" fmla="*/ 797796 h 797796"/>
                <a:gd name="connsiteX12" fmla="*/ 55525 w 796584"/>
                <a:gd name="connsiteY12" fmla="*/ 398464 h 797796"/>
                <a:gd name="connsiteX13" fmla="*/ 398381 w 796584"/>
                <a:gd name="connsiteY13" fmla="*/ 741017 h 797796"/>
                <a:gd name="connsiteX14" fmla="*/ 741238 w 796584"/>
                <a:gd name="connsiteY14" fmla="*/ 398464 h 797796"/>
                <a:gd name="connsiteX15" fmla="*/ 398381 w 796584"/>
                <a:gd name="connsiteY15" fmla="*/ 55443 h 79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96584" h="797796">
                  <a:moveTo>
                    <a:pt x="398381" y="797796"/>
                  </a:moveTo>
                  <a:cubicBezTo>
                    <a:pt x="392262" y="797833"/>
                    <a:pt x="386371" y="795475"/>
                    <a:pt x="381965" y="791226"/>
                  </a:cubicBezTo>
                  <a:lnTo>
                    <a:pt x="6746" y="415827"/>
                  </a:lnTo>
                  <a:cubicBezTo>
                    <a:pt x="-2249" y="406544"/>
                    <a:pt x="-2249" y="391792"/>
                    <a:pt x="6746" y="382510"/>
                  </a:cubicBezTo>
                  <a:lnTo>
                    <a:pt x="381965" y="7110"/>
                  </a:lnTo>
                  <a:cubicBezTo>
                    <a:pt x="390475" y="-1960"/>
                    <a:pt x="404721" y="-2413"/>
                    <a:pt x="413787" y="6100"/>
                  </a:cubicBezTo>
                  <a:cubicBezTo>
                    <a:pt x="414133" y="6426"/>
                    <a:pt x="414471" y="6763"/>
                    <a:pt x="414796" y="7110"/>
                  </a:cubicBezTo>
                  <a:lnTo>
                    <a:pt x="790017" y="382510"/>
                  </a:lnTo>
                  <a:cubicBezTo>
                    <a:pt x="794292" y="387088"/>
                    <a:pt x="796644" y="393137"/>
                    <a:pt x="796584" y="399403"/>
                  </a:cubicBezTo>
                  <a:cubicBezTo>
                    <a:pt x="796621" y="405525"/>
                    <a:pt x="794264" y="411419"/>
                    <a:pt x="790017" y="415827"/>
                  </a:cubicBezTo>
                  <a:lnTo>
                    <a:pt x="414797" y="791226"/>
                  </a:lnTo>
                  <a:cubicBezTo>
                    <a:pt x="410392" y="795475"/>
                    <a:pt x="404500" y="797833"/>
                    <a:pt x="398381" y="797796"/>
                  </a:cubicBezTo>
                  <a:close/>
                  <a:moveTo>
                    <a:pt x="55525" y="398464"/>
                  </a:moveTo>
                  <a:lnTo>
                    <a:pt x="398381" y="741017"/>
                  </a:lnTo>
                  <a:lnTo>
                    <a:pt x="741238" y="398464"/>
                  </a:lnTo>
                  <a:lnTo>
                    <a:pt x="398381" y="55443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820742CF-D98E-4574-E173-C2806A11ED47}"/>
                </a:ext>
              </a:extLst>
            </p:cNvPr>
            <p:cNvSpPr/>
            <p:nvPr/>
          </p:nvSpPr>
          <p:spPr>
            <a:xfrm>
              <a:off x="412258" y="10151351"/>
              <a:ext cx="693926" cy="693978"/>
            </a:xfrm>
            <a:custGeom>
              <a:avLst/>
              <a:gdLst>
                <a:gd name="connsiteX0" fmla="*/ 355051 w 710571"/>
                <a:gd name="connsiteY0" fmla="*/ 710624 h 710624"/>
                <a:gd name="connsiteX1" fmla="*/ 338635 w 710571"/>
                <a:gd name="connsiteY1" fmla="*/ 703585 h 710624"/>
                <a:gd name="connsiteX2" fmla="*/ 7035 w 710571"/>
                <a:gd name="connsiteY2" fmla="*/ 370887 h 710624"/>
                <a:gd name="connsiteX3" fmla="*/ 0 w 710571"/>
                <a:gd name="connsiteY3" fmla="*/ 354464 h 710624"/>
                <a:gd name="connsiteX4" fmla="*/ 7035 w 710571"/>
                <a:gd name="connsiteY4" fmla="*/ 337571 h 710624"/>
                <a:gd name="connsiteX5" fmla="*/ 338635 w 710571"/>
                <a:gd name="connsiteY5" fmla="*/ 6749 h 710624"/>
                <a:gd name="connsiteX6" fmla="*/ 371936 w 710571"/>
                <a:gd name="connsiteY6" fmla="*/ 6749 h 710624"/>
                <a:gd name="connsiteX7" fmla="*/ 703536 w 710571"/>
                <a:gd name="connsiteY7" fmla="*/ 338509 h 710624"/>
                <a:gd name="connsiteX8" fmla="*/ 710572 w 710571"/>
                <a:gd name="connsiteY8" fmla="*/ 355402 h 710624"/>
                <a:gd name="connsiteX9" fmla="*/ 703536 w 710571"/>
                <a:gd name="connsiteY9" fmla="*/ 371826 h 710624"/>
                <a:gd name="connsiteX10" fmla="*/ 371936 w 710571"/>
                <a:gd name="connsiteY10" fmla="*/ 703585 h 710624"/>
                <a:gd name="connsiteX11" fmla="*/ 355051 w 710571"/>
                <a:gd name="connsiteY11" fmla="*/ 710624 h 710624"/>
                <a:gd name="connsiteX12" fmla="*/ 56752 w 710571"/>
                <a:gd name="connsiteY12" fmla="*/ 355402 h 710624"/>
                <a:gd name="connsiteX13" fmla="*/ 355051 w 710571"/>
                <a:gd name="connsiteY13" fmla="*/ 653845 h 710624"/>
                <a:gd name="connsiteX14" fmla="*/ 653820 w 710571"/>
                <a:gd name="connsiteY14" fmla="*/ 355402 h 710624"/>
                <a:gd name="connsiteX15" fmla="*/ 355051 w 710571"/>
                <a:gd name="connsiteY15" fmla="*/ 53674 h 71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0571" h="710624">
                  <a:moveTo>
                    <a:pt x="355051" y="710624"/>
                  </a:moveTo>
                  <a:cubicBezTo>
                    <a:pt x="348865" y="710536"/>
                    <a:pt x="342965" y="708006"/>
                    <a:pt x="338635" y="703585"/>
                  </a:cubicBezTo>
                  <a:lnTo>
                    <a:pt x="7035" y="370887"/>
                  </a:lnTo>
                  <a:cubicBezTo>
                    <a:pt x="2659" y="366527"/>
                    <a:pt x="138" y="360641"/>
                    <a:pt x="0" y="354464"/>
                  </a:cubicBezTo>
                  <a:cubicBezTo>
                    <a:pt x="114" y="348143"/>
                    <a:pt x="2629" y="342102"/>
                    <a:pt x="7035" y="337571"/>
                  </a:cubicBezTo>
                  <a:lnTo>
                    <a:pt x="338635" y="6749"/>
                  </a:lnTo>
                  <a:cubicBezTo>
                    <a:pt x="347913" y="-2250"/>
                    <a:pt x="362658" y="-2250"/>
                    <a:pt x="371936" y="6749"/>
                  </a:cubicBezTo>
                  <a:lnTo>
                    <a:pt x="703536" y="338509"/>
                  </a:lnTo>
                  <a:cubicBezTo>
                    <a:pt x="707942" y="343041"/>
                    <a:pt x="710458" y="349081"/>
                    <a:pt x="710572" y="355402"/>
                  </a:cubicBezTo>
                  <a:cubicBezTo>
                    <a:pt x="710434" y="361580"/>
                    <a:pt x="707913" y="367465"/>
                    <a:pt x="703536" y="371826"/>
                  </a:cubicBezTo>
                  <a:lnTo>
                    <a:pt x="371936" y="703585"/>
                  </a:lnTo>
                  <a:cubicBezTo>
                    <a:pt x="367462" y="708077"/>
                    <a:pt x="361389" y="710608"/>
                    <a:pt x="355051" y="710624"/>
                  </a:cubicBezTo>
                  <a:close/>
                  <a:moveTo>
                    <a:pt x="56752" y="355402"/>
                  </a:moveTo>
                  <a:lnTo>
                    <a:pt x="355051" y="653845"/>
                  </a:lnTo>
                  <a:lnTo>
                    <a:pt x="653820" y="355402"/>
                  </a:lnTo>
                  <a:lnTo>
                    <a:pt x="355051" y="53674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1CFB74CF-1B60-2042-E61B-79C99ABD0F3A}"/>
                </a:ext>
              </a:extLst>
            </p:cNvPr>
            <p:cNvSpPr/>
            <p:nvPr/>
          </p:nvSpPr>
          <p:spPr>
            <a:xfrm>
              <a:off x="15072163" y="12688782"/>
              <a:ext cx="363933" cy="364109"/>
            </a:xfrm>
            <a:custGeom>
              <a:avLst/>
              <a:gdLst>
                <a:gd name="connsiteX0" fmla="*/ 155717 w 312082"/>
                <a:gd name="connsiteY0" fmla="*/ 312232 h 312233"/>
                <a:gd name="connsiteX1" fmla="*/ 139301 w 312082"/>
                <a:gd name="connsiteY1" fmla="*/ 305193 h 312233"/>
                <a:gd name="connsiteX2" fmla="*/ 6568 w 312082"/>
                <a:gd name="connsiteY2" fmla="*/ 172865 h 312233"/>
                <a:gd name="connsiteX3" fmla="*/ 1 w 312082"/>
                <a:gd name="connsiteY3" fmla="*/ 155972 h 312233"/>
                <a:gd name="connsiteX4" fmla="*/ 6568 w 312082"/>
                <a:gd name="connsiteY4" fmla="*/ 139547 h 312233"/>
                <a:gd name="connsiteX5" fmla="*/ 139301 w 312082"/>
                <a:gd name="connsiteY5" fmla="*/ 6750 h 312233"/>
                <a:gd name="connsiteX6" fmla="*/ 172602 w 312082"/>
                <a:gd name="connsiteY6" fmla="*/ 6750 h 312233"/>
                <a:gd name="connsiteX7" fmla="*/ 305336 w 312082"/>
                <a:gd name="connsiteY7" fmla="*/ 139547 h 312233"/>
                <a:gd name="connsiteX8" fmla="*/ 305336 w 312082"/>
                <a:gd name="connsiteY8" fmla="*/ 172865 h 312233"/>
                <a:gd name="connsiteX9" fmla="*/ 172602 w 312082"/>
                <a:gd name="connsiteY9" fmla="*/ 305192 h 312233"/>
                <a:gd name="connsiteX10" fmla="*/ 155717 w 312082"/>
                <a:gd name="connsiteY10" fmla="*/ 312230 h 312233"/>
                <a:gd name="connsiteX11" fmla="*/ 56285 w 312082"/>
                <a:gd name="connsiteY11" fmla="*/ 155971 h 312233"/>
                <a:gd name="connsiteX12" fmla="*/ 155717 w 312082"/>
                <a:gd name="connsiteY12" fmla="*/ 255452 h 312233"/>
                <a:gd name="connsiteX13" fmla="*/ 255150 w 312082"/>
                <a:gd name="connsiteY13" fmla="*/ 155971 h 312233"/>
                <a:gd name="connsiteX14" fmla="*/ 155717 w 312082"/>
                <a:gd name="connsiteY14" fmla="*/ 56490 h 31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2082" h="312233">
                  <a:moveTo>
                    <a:pt x="155717" y="312232"/>
                  </a:moveTo>
                  <a:cubicBezTo>
                    <a:pt x="149498" y="312308"/>
                    <a:pt x="143537" y="309751"/>
                    <a:pt x="139301" y="305193"/>
                  </a:cubicBezTo>
                  <a:lnTo>
                    <a:pt x="6568" y="172865"/>
                  </a:lnTo>
                  <a:cubicBezTo>
                    <a:pt x="2293" y="168286"/>
                    <a:pt x="-59" y="162237"/>
                    <a:pt x="1" y="155972"/>
                  </a:cubicBezTo>
                  <a:cubicBezTo>
                    <a:pt x="-36" y="149850"/>
                    <a:pt x="2321" y="143955"/>
                    <a:pt x="6568" y="139547"/>
                  </a:cubicBezTo>
                  <a:lnTo>
                    <a:pt x="139301" y="6750"/>
                  </a:lnTo>
                  <a:cubicBezTo>
                    <a:pt x="148579" y="-2250"/>
                    <a:pt x="163324" y="-2250"/>
                    <a:pt x="172602" y="6750"/>
                  </a:cubicBezTo>
                  <a:lnTo>
                    <a:pt x="305336" y="139547"/>
                  </a:lnTo>
                  <a:cubicBezTo>
                    <a:pt x="314331" y="148830"/>
                    <a:pt x="314331" y="163582"/>
                    <a:pt x="305336" y="172865"/>
                  </a:cubicBezTo>
                  <a:lnTo>
                    <a:pt x="172602" y="305192"/>
                  </a:lnTo>
                  <a:cubicBezTo>
                    <a:pt x="168189" y="309774"/>
                    <a:pt x="162076" y="312323"/>
                    <a:pt x="155717" y="312230"/>
                  </a:cubicBezTo>
                  <a:close/>
                  <a:moveTo>
                    <a:pt x="56285" y="155971"/>
                  </a:moveTo>
                  <a:lnTo>
                    <a:pt x="155717" y="255452"/>
                  </a:lnTo>
                  <a:lnTo>
                    <a:pt x="255150" y="155971"/>
                  </a:lnTo>
                  <a:lnTo>
                    <a:pt x="155717" y="56490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62652FF8-38D1-5F57-5AD7-98A186ACED3C}"/>
                </a:ext>
              </a:extLst>
            </p:cNvPr>
            <p:cNvSpPr/>
            <p:nvPr/>
          </p:nvSpPr>
          <p:spPr>
            <a:xfrm>
              <a:off x="17245969" y="1833213"/>
              <a:ext cx="1203009" cy="216617"/>
            </a:xfrm>
            <a:custGeom>
              <a:avLst/>
              <a:gdLst>
                <a:gd name="connsiteX0" fmla="*/ 186501 w 1031611"/>
                <a:gd name="connsiteY0" fmla="*/ 183929 h 185755"/>
                <a:gd name="connsiteX1" fmla="*/ 171492 w 1031611"/>
                <a:gd name="connsiteY1" fmla="*/ 178298 h 185755"/>
                <a:gd name="connsiteX2" fmla="*/ 8272 w 1031611"/>
                <a:gd name="connsiteY2" fmla="*/ 41747 h 185755"/>
                <a:gd name="connsiteX3" fmla="*/ 5458 w 1031611"/>
                <a:gd name="connsiteY3" fmla="*/ 8430 h 185755"/>
                <a:gd name="connsiteX4" fmla="*/ 37800 w 1031611"/>
                <a:gd name="connsiteY4" fmla="*/ 5201 h 185755"/>
                <a:gd name="connsiteX5" fmla="*/ 38290 w 1031611"/>
                <a:gd name="connsiteY5" fmla="*/ 5615 h 185755"/>
                <a:gd name="connsiteX6" fmla="*/ 187440 w 1031611"/>
                <a:gd name="connsiteY6" fmla="*/ 129966 h 185755"/>
                <a:gd name="connsiteX7" fmla="*/ 336589 w 1031611"/>
                <a:gd name="connsiteY7" fmla="*/ 7491 h 185755"/>
                <a:gd name="connsiteX8" fmla="*/ 366607 w 1031611"/>
                <a:gd name="connsiteY8" fmla="*/ 7491 h 185755"/>
                <a:gd name="connsiteX9" fmla="*/ 515287 w 1031611"/>
                <a:gd name="connsiteY9" fmla="*/ 131843 h 185755"/>
                <a:gd name="connsiteX10" fmla="*/ 664906 w 1031611"/>
                <a:gd name="connsiteY10" fmla="*/ 7491 h 185755"/>
                <a:gd name="connsiteX11" fmla="*/ 694924 w 1031611"/>
                <a:gd name="connsiteY11" fmla="*/ 7491 h 185755"/>
                <a:gd name="connsiteX12" fmla="*/ 843604 w 1031611"/>
                <a:gd name="connsiteY12" fmla="*/ 131843 h 185755"/>
                <a:gd name="connsiteX13" fmla="*/ 993223 w 1031611"/>
                <a:gd name="connsiteY13" fmla="*/ 7491 h 185755"/>
                <a:gd name="connsiteX14" fmla="*/ 1026523 w 1031611"/>
                <a:gd name="connsiteY14" fmla="*/ 10307 h 185755"/>
                <a:gd name="connsiteX15" fmla="*/ 1023240 w 1031611"/>
                <a:gd name="connsiteY15" fmla="*/ 43623 h 185755"/>
                <a:gd name="connsiteX16" fmla="*/ 859083 w 1031611"/>
                <a:gd name="connsiteY16" fmla="*/ 180175 h 185755"/>
                <a:gd name="connsiteX17" fmla="*/ 829064 w 1031611"/>
                <a:gd name="connsiteY17" fmla="*/ 180175 h 185755"/>
                <a:gd name="connsiteX18" fmla="*/ 678508 w 1031611"/>
                <a:gd name="connsiteY18" fmla="*/ 54416 h 185755"/>
                <a:gd name="connsiteX19" fmla="*/ 529357 w 1031611"/>
                <a:gd name="connsiteY19" fmla="*/ 178768 h 185755"/>
                <a:gd name="connsiteX20" fmla="*/ 499339 w 1031611"/>
                <a:gd name="connsiteY20" fmla="*/ 178768 h 185755"/>
                <a:gd name="connsiteX21" fmla="*/ 350659 w 1031611"/>
                <a:gd name="connsiteY21" fmla="*/ 54416 h 185755"/>
                <a:gd name="connsiteX22" fmla="*/ 201510 w 1031611"/>
                <a:gd name="connsiteY22" fmla="*/ 178298 h 185755"/>
                <a:gd name="connsiteX23" fmla="*/ 186501 w 1031611"/>
                <a:gd name="connsiteY23" fmla="*/ 183929 h 18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31611" h="185755">
                  <a:moveTo>
                    <a:pt x="186501" y="183929"/>
                  </a:moveTo>
                  <a:cubicBezTo>
                    <a:pt x="180969" y="184003"/>
                    <a:pt x="175611" y="181993"/>
                    <a:pt x="171492" y="178298"/>
                  </a:cubicBezTo>
                  <a:lnTo>
                    <a:pt x="8272" y="41747"/>
                  </a:lnTo>
                  <a:cubicBezTo>
                    <a:pt x="-1550" y="33247"/>
                    <a:pt x="-2799" y="18459"/>
                    <a:pt x="5458" y="8430"/>
                  </a:cubicBezTo>
                  <a:cubicBezTo>
                    <a:pt x="13498" y="-1397"/>
                    <a:pt x="27978" y="-2842"/>
                    <a:pt x="37800" y="5201"/>
                  </a:cubicBezTo>
                  <a:cubicBezTo>
                    <a:pt x="37966" y="5336"/>
                    <a:pt x="38129" y="5474"/>
                    <a:pt x="38290" y="5615"/>
                  </a:cubicBezTo>
                  <a:lnTo>
                    <a:pt x="187440" y="129966"/>
                  </a:lnTo>
                  <a:lnTo>
                    <a:pt x="336589" y="7491"/>
                  </a:lnTo>
                  <a:cubicBezTo>
                    <a:pt x="345350" y="429"/>
                    <a:pt x="357846" y="429"/>
                    <a:pt x="366607" y="7491"/>
                  </a:cubicBezTo>
                  <a:lnTo>
                    <a:pt x="515287" y="131843"/>
                  </a:lnTo>
                  <a:lnTo>
                    <a:pt x="664906" y="7491"/>
                  </a:lnTo>
                  <a:cubicBezTo>
                    <a:pt x="673667" y="429"/>
                    <a:pt x="686163" y="429"/>
                    <a:pt x="694924" y="7491"/>
                  </a:cubicBezTo>
                  <a:lnTo>
                    <a:pt x="843604" y="131843"/>
                  </a:lnTo>
                  <a:lnTo>
                    <a:pt x="993223" y="7491"/>
                  </a:lnTo>
                  <a:cubicBezTo>
                    <a:pt x="1003247" y="-770"/>
                    <a:pt x="1018028" y="480"/>
                    <a:pt x="1026523" y="10307"/>
                  </a:cubicBezTo>
                  <a:cubicBezTo>
                    <a:pt x="1034417" y="20531"/>
                    <a:pt x="1032977" y="35139"/>
                    <a:pt x="1023240" y="43623"/>
                  </a:cubicBezTo>
                  <a:lnTo>
                    <a:pt x="859083" y="180175"/>
                  </a:lnTo>
                  <a:cubicBezTo>
                    <a:pt x="850459" y="187616"/>
                    <a:pt x="837690" y="187616"/>
                    <a:pt x="829064" y="180175"/>
                  </a:cubicBezTo>
                  <a:lnTo>
                    <a:pt x="678508" y="54416"/>
                  </a:lnTo>
                  <a:lnTo>
                    <a:pt x="529357" y="178768"/>
                  </a:lnTo>
                  <a:cubicBezTo>
                    <a:pt x="520733" y="186208"/>
                    <a:pt x="507964" y="186208"/>
                    <a:pt x="499339" y="178768"/>
                  </a:cubicBezTo>
                  <a:lnTo>
                    <a:pt x="350659" y="54416"/>
                  </a:lnTo>
                  <a:lnTo>
                    <a:pt x="201510" y="178298"/>
                  </a:lnTo>
                  <a:cubicBezTo>
                    <a:pt x="197345" y="181917"/>
                    <a:pt x="192017" y="183915"/>
                    <a:pt x="186501" y="183929"/>
                  </a:cubicBez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F653C903-D83C-8E5D-92D0-AFECC20DD1EF}"/>
              </a:ext>
            </a:extLst>
          </p:cNvPr>
          <p:cNvSpPr/>
          <p:nvPr/>
        </p:nvSpPr>
        <p:spPr>
          <a:xfrm>
            <a:off x="22583036" y="1384536"/>
            <a:ext cx="570133" cy="572468"/>
          </a:xfrm>
          <a:custGeom>
            <a:avLst/>
            <a:gdLst>
              <a:gd name="connsiteX0" fmla="*/ 244541 w 488904"/>
              <a:gd name="connsiteY0" fmla="*/ 490906 h 490906"/>
              <a:gd name="connsiteX1" fmla="*/ 244541 w 488904"/>
              <a:gd name="connsiteY1" fmla="*/ 490906 h 490906"/>
              <a:gd name="connsiteX2" fmla="*/ 228126 w 488904"/>
              <a:gd name="connsiteY2" fmla="*/ 484337 h 490906"/>
              <a:gd name="connsiteX3" fmla="*/ 6746 w 488904"/>
              <a:gd name="connsiteY3" fmla="*/ 261443 h 490906"/>
              <a:gd name="connsiteX4" fmla="*/ 6746 w 488904"/>
              <a:gd name="connsiteY4" fmla="*/ 228126 h 490906"/>
              <a:gd name="connsiteX5" fmla="*/ 228126 w 488904"/>
              <a:gd name="connsiteY5" fmla="*/ 7110 h 490906"/>
              <a:gd name="connsiteX6" fmla="*/ 259948 w 488904"/>
              <a:gd name="connsiteY6" fmla="*/ 6100 h 490906"/>
              <a:gd name="connsiteX7" fmla="*/ 260957 w 488904"/>
              <a:gd name="connsiteY7" fmla="*/ 7110 h 490906"/>
              <a:gd name="connsiteX8" fmla="*/ 482337 w 488904"/>
              <a:gd name="connsiteY8" fmla="*/ 228126 h 490906"/>
              <a:gd name="connsiteX9" fmla="*/ 488903 w 488904"/>
              <a:gd name="connsiteY9" fmla="*/ 245019 h 490906"/>
              <a:gd name="connsiteX10" fmla="*/ 482337 w 488904"/>
              <a:gd name="connsiteY10" fmla="*/ 261443 h 490906"/>
              <a:gd name="connsiteX11" fmla="*/ 260957 w 488904"/>
              <a:gd name="connsiteY11" fmla="*/ 482929 h 490906"/>
              <a:gd name="connsiteX12" fmla="*/ 244541 w 488904"/>
              <a:gd name="connsiteY12" fmla="*/ 490906 h 490906"/>
              <a:gd name="connsiteX13" fmla="*/ 56932 w 488904"/>
              <a:gd name="connsiteY13" fmla="*/ 246427 h 490906"/>
              <a:gd name="connsiteX14" fmla="*/ 244541 w 488904"/>
              <a:gd name="connsiteY14" fmla="*/ 434127 h 490906"/>
              <a:gd name="connsiteX15" fmla="*/ 432151 w 488904"/>
              <a:gd name="connsiteY15" fmla="*/ 246427 h 490906"/>
              <a:gd name="connsiteX16" fmla="*/ 244541 w 488904"/>
              <a:gd name="connsiteY16" fmla="*/ 58727 h 490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904" h="490906">
                <a:moveTo>
                  <a:pt x="244541" y="490906"/>
                </a:moveTo>
                <a:lnTo>
                  <a:pt x="244541" y="490906"/>
                </a:lnTo>
                <a:cubicBezTo>
                  <a:pt x="238422" y="490943"/>
                  <a:pt x="232531" y="488586"/>
                  <a:pt x="228126" y="484337"/>
                </a:cubicBezTo>
                <a:lnTo>
                  <a:pt x="6746" y="261443"/>
                </a:lnTo>
                <a:cubicBezTo>
                  <a:pt x="-2249" y="252161"/>
                  <a:pt x="-2249" y="237409"/>
                  <a:pt x="6746" y="228126"/>
                </a:cubicBezTo>
                <a:lnTo>
                  <a:pt x="228126" y="7110"/>
                </a:lnTo>
                <a:cubicBezTo>
                  <a:pt x="236634" y="-1961"/>
                  <a:pt x="250882" y="-2412"/>
                  <a:pt x="259948" y="6100"/>
                </a:cubicBezTo>
                <a:cubicBezTo>
                  <a:pt x="260295" y="6426"/>
                  <a:pt x="260632" y="6763"/>
                  <a:pt x="260957" y="7110"/>
                </a:cubicBezTo>
                <a:lnTo>
                  <a:pt x="482337" y="228126"/>
                </a:lnTo>
                <a:cubicBezTo>
                  <a:pt x="486612" y="232705"/>
                  <a:pt x="488963" y="238753"/>
                  <a:pt x="488903" y="245019"/>
                </a:cubicBezTo>
                <a:cubicBezTo>
                  <a:pt x="488940" y="251141"/>
                  <a:pt x="486583" y="257035"/>
                  <a:pt x="482337" y="261443"/>
                </a:cubicBezTo>
                <a:lnTo>
                  <a:pt x="260957" y="482929"/>
                </a:lnTo>
                <a:cubicBezTo>
                  <a:pt x="256786" y="487696"/>
                  <a:pt x="250865" y="490574"/>
                  <a:pt x="244541" y="490906"/>
                </a:cubicBezTo>
                <a:close/>
                <a:moveTo>
                  <a:pt x="56932" y="246427"/>
                </a:moveTo>
                <a:lnTo>
                  <a:pt x="244541" y="434127"/>
                </a:lnTo>
                <a:lnTo>
                  <a:pt x="432151" y="246427"/>
                </a:lnTo>
                <a:lnTo>
                  <a:pt x="244541" y="58727"/>
                </a:lnTo>
                <a:close/>
              </a:path>
            </a:pathLst>
          </a:custGeom>
          <a:solidFill>
            <a:srgbClr val="FFFFFF"/>
          </a:soli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9" name="Полилиния 18">
            <a:extLst>
              <a:ext uri="{FF2B5EF4-FFF2-40B4-BE49-F238E27FC236}">
                <a16:creationId xmlns:a16="http://schemas.microsoft.com/office/drawing/2014/main" id="{28C93109-CD3A-F8C1-8C3D-6B43C812FB84}"/>
              </a:ext>
            </a:extLst>
          </p:cNvPr>
          <p:cNvSpPr/>
          <p:nvPr/>
        </p:nvSpPr>
        <p:spPr>
          <a:xfrm>
            <a:off x="944878" y="1638226"/>
            <a:ext cx="673326" cy="673829"/>
          </a:xfrm>
          <a:custGeom>
            <a:avLst/>
            <a:gdLst>
              <a:gd name="connsiteX0" fmla="*/ 288991 w 577394"/>
              <a:gd name="connsiteY0" fmla="*/ 577827 h 577826"/>
              <a:gd name="connsiteX1" fmla="*/ 272107 w 577394"/>
              <a:gd name="connsiteY1" fmla="*/ 570788 h 577826"/>
              <a:gd name="connsiteX2" fmla="*/ 7107 w 577394"/>
              <a:gd name="connsiteY2" fmla="*/ 305193 h 577826"/>
              <a:gd name="connsiteX3" fmla="*/ 6098 w 577394"/>
              <a:gd name="connsiteY3" fmla="*/ 273355 h 577826"/>
              <a:gd name="connsiteX4" fmla="*/ 7107 w 577394"/>
              <a:gd name="connsiteY4" fmla="*/ 272345 h 577826"/>
              <a:gd name="connsiteX5" fmla="*/ 272105 w 577394"/>
              <a:gd name="connsiteY5" fmla="*/ 6750 h 577826"/>
              <a:gd name="connsiteX6" fmla="*/ 305405 w 577394"/>
              <a:gd name="connsiteY6" fmla="*/ 6750 h 577826"/>
              <a:gd name="connsiteX7" fmla="*/ 570873 w 577394"/>
              <a:gd name="connsiteY7" fmla="*/ 272345 h 577826"/>
              <a:gd name="connsiteX8" fmla="*/ 570873 w 577394"/>
              <a:gd name="connsiteY8" fmla="*/ 305193 h 577826"/>
              <a:gd name="connsiteX9" fmla="*/ 305405 w 577394"/>
              <a:gd name="connsiteY9" fmla="*/ 570788 h 577826"/>
              <a:gd name="connsiteX10" fmla="*/ 288989 w 577394"/>
              <a:gd name="connsiteY10" fmla="*/ 577827 h 577826"/>
              <a:gd name="connsiteX11" fmla="*/ 56823 w 577394"/>
              <a:gd name="connsiteY11" fmla="*/ 288769 h 577826"/>
              <a:gd name="connsiteX12" fmla="*/ 288991 w 577394"/>
              <a:gd name="connsiteY12" fmla="*/ 521047 h 577826"/>
              <a:gd name="connsiteX13" fmla="*/ 521157 w 577394"/>
              <a:gd name="connsiteY13" fmla="*/ 288769 h 577826"/>
              <a:gd name="connsiteX14" fmla="*/ 288991 w 577394"/>
              <a:gd name="connsiteY14" fmla="*/ 56490 h 57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7394" h="577826">
                <a:moveTo>
                  <a:pt x="288991" y="577827"/>
                </a:moveTo>
                <a:cubicBezTo>
                  <a:pt x="282653" y="577811"/>
                  <a:pt x="276579" y="575280"/>
                  <a:pt x="272107" y="570788"/>
                </a:cubicBezTo>
                <a:lnTo>
                  <a:pt x="7107" y="305193"/>
                </a:lnTo>
                <a:cubicBezTo>
                  <a:pt x="-1959" y="296680"/>
                  <a:pt x="-2412" y="282425"/>
                  <a:pt x="6098" y="273355"/>
                </a:cubicBezTo>
                <a:cubicBezTo>
                  <a:pt x="6424" y="273008"/>
                  <a:pt x="6760" y="272671"/>
                  <a:pt x="7107" y="272345"/>
                </a:cubicBezTo>
                <a:lnTo>
                  <a:pt x="272105" y="6750"/>
                </a:lnTo>
                <a:cubicBezTo>
                  <a:pt x="281383" y="-2250"/>
                  <a:pt x="296127" y="-2250"/>
                  <a:pt x="305405" y="6750"/>
                </a:cubicBezTo>
                <a:lnTo>
                  <a:pt x="570873" y="272345"/>
                </a:lnTo>
                <a:cubicBezTo>
                  <a:pt x="579569" y="281566"/>
                  <a:pt x="579569" y="295972"/>
                  <a:pt x="570873" y="305193"/>
                </a:cubicBezTo>
                <a:lnTo>
                  <a:pt x="305405" y="570788"/>
                </a:lnTo>
                <a:cubicBezTo>
                  <a:pt x="301106" y="575252"/>
                  <a:pt x="295186" y="577791"/>
                  <a:pt x="288989" y="577827"/>
                </a:cubicBezTo>
                <a:close/>
                <a:moveTo>
                  <a:pt x="56823" y="288769"/>
                </a:moveTo>
                <a:lnTo>
                  <a:pt x="288991" y="521047"/>
                </a:lnTo>
                <a:lnTo>
                  <a:pt x="521157" y="288769"/>
                </a:lnTo>
                <a:lnTo>
                  <a:pt x="288991" y="56490"/>
                </a:lnTo>
                <a:close/>
              </a:path>
            </a:pathLst>
          </a:custGeom>
          <a:solidFill>
            <a:srgbClr val="FFFFFF"/>
          </a:soli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3AA8AB59-3D6D-2819-8B8A-6CF997A577DE}"/>
              </a:ext>
            </a:extLst>
          </p:cNvPr>
          <p:cNvSpPr/>
          <p:nvPr/>
        </p:nvSpPr>
        <p:spPr>
          <a:xfrm>
            <a:off x="2133600" y="3135316"/>
            <a:ext cx="9626600" cy="77803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DEA3D9B-F6AA-F7D5-8FB5-A8235AF2C2A8}"/>
              </a:ext>
            </a:extLst>
          </p:cNvPr>
          <p:cNvSpPr/>
          <p:nvPr/>
        </p:nvSpPr>
        <p:spPr>
          <a:xfrm>
            <a:off x="12629740" y="3135316"/>
            <a:ext cx="9626600" cy="77803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 2">
            <a:extLst>
              <a:ext uri="{FF2B5EF4-FFF2-40B4-BE49-F238E27FC236}">
                <a16:creationId xmlns:a16="http://schemas.microsoft.com/office/drawing/2014/main" id="{613E9742-6577-E412-B17F-42F66DDA6812}"/>
              </a:ext>
            </a:extLst>
          </p:cNvPr>
          <p:cNvSpPr txBox="1">
            <a:spLocks/>
          </p:cNvSpPr>
          <p:nvPr/>
        </p:nvSpPr>
        <p:spPr>
          <a:xfrm>
            <a:off x="13586593" y="8416144"/>
            <a:ext cx="7712895" cy="46166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/>
              <a:t>Nulla at volutpat diam ut venenatis tellus in.</a:t>
            </a:r>
          </a:p>
        </p:txBody>
      </p:sp>
      <p:sp>
        <p:nvSpPr>
          <p:cNvPr id="23" name="Number 2">
            <a:extLst>
              <a:ext uri="{FF2B5EF4-FFF2-40B4-BE49-F238E27FC236}">
                <a16:creationId xmlns:a16="http://schemas.microsoft.com/office/drawing/2014/main" id="{A346DF45-A5D4-A325-7C9D-004AB9CE39C1}"/>
              </a:ext>
            </a:extLst>
          </p:cNvPr>
          <p:cNvSpPr txBox="1">
            <a:spLocks/>
          </p:cNvSpPr>
          <p:nvPr/>
        </p:nvSpPr>
        <p:spPr>
          <a:xfrm>
            <a:off x="13586593" y="4227946"/>
            <a:ext cx="7712894" cy="3691744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0" b="1" i="0" cap="none" spc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/>
              <a:t>ACCUMSAN </a:t>
            </a:r>
          </a:p>
          <a:p>
            <a:r>
              <a:rPr lang="it-IT"/>
              <a:t>SIT AMET NULLA FACILISI</a:t>
            </a:r>
            <a:endParaRPr lang="it-IT" dirty="0"/>
          </a:p>
        </p:txBody>
      </p:sp>
      <p:sp>
        <p:nvSpPr>
          <p:cNvPr id="24" name="Text 1">
            <a:extLst>
              <a:ext uri="{FF2B5EF4-FFF2-40B4-BE49-F238E27FC236}">
                <a16:creationId xmlns:a16="http://schemas.microsoft.com/office/drawing/2014/main" id="{BF5385A0-CD71-3F2A-F17D-F7CDA0BEAD68}"/>
              </a:ext>
            </a:extLst>
          </p:cNvPr>
          <p:cNvSpPr txBox="1">
            <a:spLocks/>
          </p:cNvSpPr>
          <p:nvPr/>
        </p:nvSpPr>
        <p:spPr>
          <a:xfrm>
            <a:off x="3082925" y="8416144"/>
            <a:ext cx="7712895" cy="46166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/>
              <a:t>Volutpat lacus laoreet</a:t>
            </a:r>
            <a:r>
              <a:rPr lang="en" dirty="0"/>
              <a:t> </a:t>
            </a:r>
            <a:r>
              <a:rPr lang="en"/>
              <a:t>non curabitur</a:t>
            </a:r>
            <a:r>
              <a:rPr lang="en" dirty="0"/>
              <a:t> </a:t>
            </a:r>
            <a:r>
              <a:rPr lang="en"/>
              <a:t>gravida.</a:t>
            </a:r>
            <a:endParaRPr lang="en" dirty="0"/>
          </a:p>
        </p:txBody>
      </p:sp>
      <p:sp>
        <p:nvSpPr>
          <p:cNvPr id="25" name="Number 1">
            <a:extLst>
              <a:ext uri="{FF2B5EF4-FFF2-40B4-BE49-F238E27FC236}">
                <a16:creationId xmlns:a16="http://schemas.microsoft.com/office/drawing/2014/main" id="{D414E723-082D-93B3-87CF-9530105A1911}"/>
              </a:ext>
            </a:extLst>
          </p:cNvPr>
          <p:cNvSpPr txBox="1">
            <a:spLocks/>
          </p:cNvSpPr>
          <p:nvPr/>
        </p:nvSpPr>
        <p:spPr>
          <a:xfrm>
            <a:off x="3082926" y="4227946"/>
            <a:ext cx="7712894" cy="3691744"/>
          </a:xfrm>
          <a:prstGeom prst="rect">
            <a:avLst/>
          </a:prstGeom>
        </p:spPr>
        <p:txBody>
          <a:bodyPr wrap="square" lIns="0" tIns="0" rIns="0" bIns="0" anchor="b">
            <a:normAutofit fontScale="92500"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0" b="1" i="0" cap="none" spc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VOLUTPAT DIAM  UT </a:t>
            </a:r>
            <a:r>
              <a:rPr lang="en-US"/>
              <a:t>VENENATIS TELLUS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1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1828E-6 2.03704E-6 L -1.2909 2.26747 " pathEditMode="relative" rAng="0" ptsTypes="AA">
                                      <p:cBhvr>
                                        <p:cTn id="2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548" y="11336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repeatCount="indefinite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41884E-6 7.40741E-7 L 3.41884E-6 0.03044 " pathEditMode="relative" rAng="0" ptsTypes="AA">
                                      <p:cBhvr>
                                        <p:cTn id="39" dur="3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repeatCount="indefinite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48323E-6 -1.48148E-6 L -2.48323E-6 0.03044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2" grpId="0" build="p"/>
      <p:bldP spid="23" grpId="0"/>
      <p:bldP spid="24" grpId="0" build="p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D7EBEB4-437B-88DA-5F1F-E0B3EF56987E}"/>
              </a:ext>
            </a:extLst>
          </p:cNvPr>
          <p:cNvSpPr/>
          <p:nvPr/>
        </p:nvSpPr>
        <p:spPr>
          <a:xfrm flipH="1">
            <a:off x="0" y="0"/>
            <a:ext cx="24382413" cy="13716000"/>
          </a:xfrm>
          <a:prstGeom prst="rect">
            <a:avLst/>
          </a:prstGeom>
          <a:gradFill>
            <a:gsLst>
              <a:gs pos="91000">
                <a:schemeClr val="tx1"/>
              </a:gs>
              <a:gs pos="0">
                <a:srgbClr val="3B3A3A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0FA62AF-EFDE-7434-810D-8AE84ED852D0}"/>
              </a:ext>
            </a:extLst>
          </p:cNvPr>
          <p:cNvGrpSpPr/>
          <p:nvPr/>
        </p:nvGrpSpPr>
        <p:grpSpPr>
          <a:xfrm>
            <a:off x="-7404122" y="-10913906"/>
            <a:ext cx="34322612" cy="27989544"/>
            <a:chOff x="-2425722" y="-3872405"/>
            <a:chExt cx="27014354" cy="22029776"/>
          </a:xfrm>
        </p:grpSpPr>
        <p:sp>
          <p:nvSpPr>
            <p:cNvPr id="5" name="Рисунок 14">
              <a:extLst>
                <a:ext uri="{FF2B5EF4-FFF2-40B4-BE49-F238E27FC236}">
                  <a16:creationId xmlns:a16="http://schemas.microsoft.com/office/drawing/2014/main" id="{1FF8051A-CB0E-2916-BC88-A27BE5687D1D}"/>
                </a:ext>
              </a:extLst>
            </p:cNvPr>
            <p:cNvSpPr/>
            <p:nvPr/>
          </p:nvSpPr>
          <p:spPr>
            <a:xfrm>
              <a:off x="-2425722" y="-2879497"/>
              <a:ext cx="27014354" cy="21036868"/>
            </a:xfrm>
            <a:custGeom>
              <a:avLst/>
              <a:gdLst>
                <a:gd name="connsiteX0" fmla="*/ 7994460 w 15113078"/>
                <a:gd name="connsiteY0" fmla="*/ 3341675 h 11768996"/>
                <a:gd name="connsiteX1" fmla="*/ 3339861 w 15113078"/>
                <a:gd name="connsiteY1" fmla="*/ 6947752 h 11768996"/>
                <a:gd name="connsiteX2" fmla="*/ 373 w 15113078"/>
                <a:gd name="connsiteY2" fmla="*/ 9562463 h 11768996"/>
                <a:gd name="connsiteX3" fmla="*/ 6015063 w 15113078"/>
                <a:gd name="connsiteY3" fmla="*/ 11273822 h 11768996"/>
                <a:gd name="connsiteX4" fmla="*/ 9272547 w 15113078"/>
                <a:gd name="connsiteY4" fmla="*/ 11209035 h 11768996"/>
                <a:gd name="connsiteX5" fmla="*/ 11681850 w 15113078"/>
                <a:gd name="connsiteY5" fmla="*/ 11736805 h 11768996"/>
                <a:gd name="connsiteX6" fmla="*/ 15092020 w 15113078"/>
                <a:gd name="connsiteY6" fmla="*/ 9879064 h 11768996"/>
                <a:gd name="connsiteX7" fmla="*/ 13608313 w 15113078"/>
                <a:gd name="connsiteY7" fmla="*/ 5722909 h 11768996"/>
                <a:gd name="connsiteX8" fmla="*/ 13870234 w 15113078"/>
                <a:gd name="connsiteY8" fmla="*/ 1597312 h 11768996"/>
                <a:gd name="connsiteX9" fmla="*/ 7994460 w 15113078"/>
                <a:gd name="connsiteY9" fmla="*/ 3341675 h 1176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13078" h="11768996">
                  <a:moveTo>
                    <a:pt x="7994460" y="3341675"/>
                  </a:moveTo>
                  <a:cubicBezTo>
                    <a:pt x="6881604" y="5862567"/>
                    <a:pt x="5267548" y="6710607"/>
                    <a:pt x="3339861" y="6947752"/>
                  </a:cubicBezTo>
                  <a:cubicBezTo>
                    <a:pt x="852533" y="7252435"/>
                    <a:pt x="-20740" y="8404240"/>
                    <a:pt x="373" y="9562463"/>
                  </a:cubicBezTo>
                  <a:cubicBezTo>
                    <a:pt x="50860" y="12204373"/>
                    <a:pt x="3320584" y="11673241"/>
                    <a:pt x="6015063" y="11273822"/>
                  </a:cubicBezTo>
                  <a:cubicBezTo>
                    <a:pt x="6700156" y="11172362"/>
                    <a:pt x="8621724" y="11036982"/>
                    <a:pt x="9272547" y="11209035"/>
                  </a:cubicBezTo>
                  <a:cubicBezTo>
                    <a:pt x="10032913" y="11409814"/>
                    <a:pt x="10876199" y="11663461"/>
                    <a:pt x="11681850" y="11736805"/>
                  </a:cubicBezTo>
                  <a:cubicBezTo>
                    <a:pt x="13260411" y="11880131"/>
                    <a:pt x="14859473" y="11593479"/>
                    <a:pt x="15092020" y="9879064"/>
                  </a:cubicBezTo>
                  <a:cubicBezTo>
                    <a:pt x="15267348" y="8587600"/>
                    <a:pt x="14310542" y="7652771"/>
                    <a:pt x="13608313" y="5722909"/>
                  </a:cubicBezTo>
                  <a:cubicBezTo>
                    <a:pt x="12910062" y="3805270"/>
                    <a:pt x="14160917" y="3136924"/>
                    <a:pt x="13870234" y="1597312"/>
                  </a:cubicBezTo>
                  <a:cubicBezTo>
                    <a:pt x="13369035" y="-1061100"/>
                    <a:pt x="9623815" y="-348441"/>
                    <a:pt x="7994460" y="3341675"/>
                  </a:cubicBezTo>
                  <a:close/>
                </a:path>
              </a:pathLst>
            </a:custGeom>
            <a:gradFill>
              <a:gsLst>
                <a:gs pos="100000">
                  <a:srgbClr val="3B3A3A"/>
                </a:gs>
                <a:gs pos="19000">
                  <a:schemeClr val="tx1"/>
                </a:gs>
              </a:gsLst>
              <a:lin ang="3600000" scaled="0"/>
            </a:gradFill>
            <a:ln w="30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" name="Рисунок 11">
              <a:extLst>
                <a:ext uri="{FF2B5EF4-FFF2-40B4-BE49-F238E27FC236}">
                  <a16:creationId xmlns:a16="http://schemas.microsoft.com/office/drawing/2014/main" id="{221868EF-AE2A-E51D-F453-CF85F8E812F9}"/>
                </a:ext>
              </a:extLst>
            </p:cNvPr>
            <p:cNvSpPr/>
            <p:nvPr/>
          </p:nvSpPr>
          <p:spPr>
            <a:xfrm>
              <a:off x="-2219369" y="-3872405"/>
              <a:ext cx="17234377" cy="21368625"/>
            </a:xfrm>
            <a:custGeom>
              <a:avLst/>
              <a:gdLst>
                <a:gd name="connsiteX0" fmla="*/ 245335 w 13736104"/>
                <a:gd name="connsiteY0" fmla="*/ 13333428 h 17031172"/>
                <a:gd name="connsiteX1" fmla="*/ 4618820 w 13736104"/>
                <a:gd name="connsiteY1" fmla="*/ 9629678 h 17031172"/>
                <a:gd name="connsiteX2" fmla="*/ 5201609 w 13736104"/>
                <a:gd name="connsiteY2" fmla="*/ 5501470 h 17031172"/>
                <a:gd name="connsiteX3" fmla="*/ 7293926 w 13736104"/>
                <a:gd name="connsiteY3" fmla="*/ 515358 h 17031172"/>
                <a:gd name="connsiteX4" fmla="*/ 13391852 w 13736104"/>
                <a:gd name="connsiteY4" fmla="*/ 3089070 h 17031172"/>
                <a:gd name="connsiteX5" fmla="*/ 11192719 w 13736104"/>
                <a:gd name="connsiteY5" fmla="*/ 11937247 h 17031172"/>
                <a:gd name="connsiteX6" fmla="*/ 3678837 w 13736104"/>
                <a:gd name="connsiteY6" fmla="*/ 16878432 h 17031172"/>
                <a:gd name="connsiteX7" fmla="*/ 245335 w 13736104"/>
                <a:gd name="connsiteY7" fmla="*/ 13333428 h 17031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6104" h="17031172">
                  <a:moveTo>
                    <a:pt x="245335" y="13333428"/>
                  </a:moveTo>
                  <a:cubicBezTo>
                    <a:pt x="1096020" y="11182463"/>
                    <a:pt x="3525876" y="10829033"/>
                    <a:pt x="4618820" y="9629678"/>
                  </a:cubicBezTo>
                  <a:cubicBezTo>
                    <a:pt x="5663910" y="8482954"/>
                    <a:pt x="5315689" y="7087630"/>
                    <a:pt x="5201609" y="5501470"/>
                  </a:cubicBezTo>
                  <a:cubicBezTo>
                    <a:pt x="5084966" y="3888354"/>
                    <a:pt x="5655792" y="1440011"/>
                    <a:pt x="7293926" y="515358"/>
                  </a:cubicBezTo>
                  <a:cubicBezTo>
                    <a:pt x="9271735" y="-600987"/>
                    <a:pt x="12407006" y="25861"/>
                    <a:pt x="13391852" y="3089070"/>
                  </a:cubicBezTo>
                  <a:cubicBezTo>
                    <a:pt x="14311754" y="5949463"/>
                    <a:pt x="13323917" y="9122210"/>
                    <a:pt x="11192719" y="11937247"/>
                  </a:cubicBezTo>
                  <a:cubicBezTo>
                    <a:pt x="8928215" y="14932423"/>
                    <a:pt x="5819435" y="16308065"/>
                    <a:pt x="3678837" y="16878432"/>
                  </a:cubicBezTo>
                  <a:cubicBezTo>
                    <a:pt x="896060" y="17619952"/>
                    <a:pt x="-626286" y="15536165"/>
                    <a:pt x="245335" y="13333428"/>
                  </a:cubicBezTo>
                  <a:close/>
                </a:path>
              </a:pathLst>
            </a:custGeom>
            <a:gradFill>
              <a:gsLst>
                <a:gs pos="98000">
                  <a:srgbClr val="3B3B3B"/>
                </a:gs>
                <a:gs pos="22000">
                  <a:schemeClr val="tx1"/>
                </a:gs>
              </a:gsLst>
              <a:lin ang="13200000" scaled="0"/>
            </a:gradFill>
            <a:ln w="4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7D50027-97F7-3D30-360F-6AA9E029ADFD}"/>
              </a:ext>
            </a:extLst>
          </p:cNvPr>
          <p:cNvGrpSpPr/>
          <p:nvPr/>
        </p:nvGrpSpPr>
        <p:grpSpPr>
          <a:xfrm>
            <a:off x="16638791" y="-23238880"/>
            <a:ext cx="26801963" cy="23238880"/>
            <a:chOff x="703430" y="-3931286"/>
            <a:chExt cx="23037722" cy="19975061"/>
          </a:xfrm>
        </p:grpSpPr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C0761C17-4619-E71B-42A3-A09F2652E9CA}"/>
                </a:ext>
              </a:extLst>
            </p:cNvPr>
            <p:cNvSpPr/>
            <p:nvPr/>
          </p:nvSpPr>
          <p:spPr>
            <a:xfrm>
              <a:off x="7659055" y="6013146"/>
              <a:ext cx="10025961" cy="10030629"/>
            </a:xfrm>
            <a:custGeom>
              <a:avLst/>
              <a:gdLst>
                <a:gd name="connsiteX0" fmla="*/ 9920016 w 10025961"/>
                <a:gd name="connsiteY0" fmla="*/ 105842 h 10030629"/>
                <a:gd name="connsiteX1" fmla="*/ 9409275 w 10025961"/>
                <a:gd name="connsiteY1" fmla="*/ 105816 h 10030629"/>
                <a:gd name="connsiteX2" fmla="*/ 9409249 w 10025961"/>
                <a:gd name="connsiteY2" fmla="*/ 105842 h 10030629"/>
                <a:gd name="connsiteX3" fmla="*/ 105686 w 10025961"/>
                <a:gd name="connsiteY3" fmla="*/ 9414348 h 10030629"/>
                <a:gd name="connsiteX4" fmla="*/ 105686 w 10025961"/>
                <a:gd name="connsiteY4" fmla="*/ 9924892 h 10030629"/>
                <a:gd name="connsiteX5" fmla="*/ 615985 w 10025961"/>
                <a:gd name="connsiteY5" fmla="*/ 9924892 h 10030629"/>
                <a:gd name="connsiteX6" fmla="*/ 9920016 w 10025961"/>
                <a:gd name="connsiteY6" fmla="*/ 616386 h 10030629"/>
                <a:gd name="connsiteX7" fmla="*/ 9920900 w 10025961"/>
                <a:gd name="connsiteY7" fmla="*/ 106727 h 10030629"/>
                <a:gd name="connsiteX8" fmla="*/ 9920016 w 10025961"/>
                <a:gd name="connsiteY8" fmla="*/ 105842 h 10030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5961" h="10030629">
                  <a:moveTo>
                    <a:pt x="9920016" y="105842"/>
                  </a:moveTo>
                  <a:cubicBezTo>
                    <a:pt x="9778985" y="-35270"/>
                    <a:pt x="9550319" y="-35282"/>
                    <a:pt x="9409275" y="105816"/>
                  </a:cubicBezTo>
                  <a:cubicBezTo>
                    <a:pt x="9409267" y="105825"/>
                    <a:pt x="9409258" y="105833"/>
                    <a:pt x="9409249" y="105842"/>
                  </a:cubicBezTo>
                  <a:lnTo>
                    <a:pt x="105686" y="9414348"/>
                  </a:lnTo>
                  <a:cubicBezTo>
                    <a:pt x="-35229" y="9555331"/>
                    <a:pt x="-35229" y="9783910"/>
                    <a:pt x="105686" y="9924892"/>
                  </a:cubicBezTo>
                  <a:cubicBezTo>
                    <a:pt x="246601" y="10065875"/>
                    <a:pt x="475069" y="10065875"/>
                    <a:pt x="615985" y="9924892"/>
                  </a:cubicBezTo>
                  <a:lnTo>
                    <a:pt x="9920016" y="616386"/>
                  </a:lnTo>
                  <a:cubicBezTo>
                    <a:pt x="10060931" y="475892"/>
                    <a:pt x="10061327" y="247709"/>
                    <a:pt x="9920900" y="106727"/>
                  </a:cubicBezTo>
                  <a:cubicBezTo>
                    <a:pt x="9920606" y="106431"/>
                    <a:pt x="9920311" y="106136"/>
                    <a:pt x="9920016" y="105842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3BAA33C0-A4CA-1DCB-7220-5340F83FAF51}"/>
                </a:ext>
              </a:extLst>
            </p:cNvPr>
            <p:cNvSpPr/>
            <p:nvPr/>
          </p:nvSpPr>
          <p:spPr>
            <a:xfrm>
              <a:off x="703430" y="-263605"/>
              <a:ext cx="12626217" cy="12632740"/>
            </a:xfrm>
            <a:custGeom>
              <a:avLst/>
              <a:gdLst>
                <a:gd name="connsiteX0" fmla="*/ 12597021 w 12626217"/>
                <a:gd name="connsiteY0" fmla="*/ 28721 h 12632740"/>
                <a:gd name="connsiteX1" fmla="*/ 12464383 w 12626217"/>
                <a:gd name="connsiteY1" fmla="*/ 26278 h 12632740"/>
                <a:gd name="connsiteX2" fmla="*/ 12461941 w 12626217"/>
                <a:gd name="connsiteY2" fmla="*/ 28721 h 12632740"/>
                <a:gd name="connsiteX3" fmla="*/ 27645 w 12626217"/>
                <a:gd name="connsiteY3" fmla="*/ 12470408 h 12632740"/>
                <a:gd name="connsiteX4" fmla="*/ 28114 w 12626217"/>
                <a:gd name="connsiteY4" fmla="*/ 12605083 h 12632740"/>
                <a:gd name="connsiteX5" fmla="*/ 162724 w 12626217"/>
                <a:gd name="connsiteY5" fmla="*/ 12604613 h 12632740"/>
                <a:gd name="connsiteX6" fmla="*/ 12597021 w 12626217"/>
                <a:gd name="connsiteY6" fmla="*/ 164803 h 12632740"/>
                <a:gd name="connsiteX7" fmla="*/ 12600421 w 12626217"/>
                <a:gd name="connsiteY7" fmla="*/ 32123 h 12632740"/>
                <a:gd name="connsiteX8" fmla="*/ 12597021 w 12626217"/>
                <a:gd name="connsiteY8" fmla="*/ 28721 h 1263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26217" h="12632740">
                  <a:moveTo>
                    <a:pt x="12597021" y="28721"/>
                  </a:moveTo>
                  <a:cubicBezTo>
                    <a:pt x="12561068" y="-8598"/>
                    <a:pt x="12501684" y="-9692"/>
                    <a:pt x="12464383" y="26278"/>
                  </a:cubicBezTo>
                  <a:cubicBezTo>
                    <a:pt x="12463555" y="27077"/>
                    <a:pt x="12462740" y="27892"/>
                    <a:pt x="12461941" y="28721"/>
                  </a:cubicBezTo>
                  <a:lnTo>
                    <a:pt x="27645" y="12470408"/>
                  </a:lnTo>
                  <a:cubicBezTo>
                    <a:pt x="-9397" y="12507727"/>
                    <a:pt x="-9187" y="12568023"/>
                    <a:pt x="28114" y="12605083"/>
                  </a:cubicBezTo>
                  <a:cubicBezTo>
                    <a:pt x="65415" y="12642143"/>
                    <a:pt x="125682" y="12641932"/>
                    <a:pt x="162724" y="12604613"/>
                  </a:cubicBezTo>
                  <a:lnTo>
                    <a:pt x="12597021" y="164803"/>
                  </a:lnTo>
                  <a:cubicBezTo>
                    <a:pt x="12634581" y="129104"/>
                    <a:pt x="12636104" y="69701"/>
                    <a:pt x="12600421" y="32123"/>
                  </a:cubicBezTo>
                  <a:cubicBezTo>
                    <a:pt x="12599318" y="30960"/>
                    <a:pt x="12598183" y="29825"/>
                    <a:pt x="12597021" y="28721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AED4223E-B382-E9BA-B8BE-911FBE1B243A}"/>
                </a:ext>
              </a:extLst>
            </p:cNvPr>
            <p:cNvSpPr/>
            <p:nvPr/>
          </p:nvSpPr>
          <p:spPr>
            <a:xfrm>
              <a:off x="17445116" y="3378041"/>
              <a:ext cx="6296036" cy="6299069"/>
            </a:xfrm>
            <a:custGeom>
              <a:avLst/>
              <a:gdLst>
                <a:gd name="connsiteX0" fmla="*/ 6282398 w 6296036"/>
                <a:gd name="connsiteY0" fmla="*/ 14119 h 6299069"/>
                <a:gd name="connsiteX1" fmla="*/ 6216072 w 6296036"/>
                <a:gd name="connsiteY1" fmla="*/ 13374 h 6299069"/>
                <a:gd name="connsiteX2" fmla="*/ 6215328 w 6296036"/>
                <a:gd name="connsiteY2" fmla="*/ 14119 h 6299069"/>
                <a:gd name="connsiteX3" fmla="*/ 13891 w 6296036"/>
                <a:gd name="connsiteY3" fmla="*/ 6218070 h 6299069"/>
                <a:gd name="connsiteX4" fmla="*/ 13891 w 6296036"/>
                <a:gd name="connsiteY4" fmla="*/ 6285172 h 6299069"/>
                <a:gd name="connsiteX5" fmla="*/ 80961 w 6296036"/>
                <a:gd name="connsiteY5" fmla="*/ 6285172 h 6299069"/>
                <a:gd name="connsiteX6" fmla="*/ 6282398 w 6296036"/>
                <a:gd name="connsiteY6" fmla="*/ 80283 h 6299069"/>
                <a:gd name="connsiteX7" fmla="*/ 6282398 w 6296036"/>
                <a:gd name="connsiteY7" fmla="*/ 14119 h 629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96036" h="6299069">
                  <a:moveTo>
                    <a:pt x="6282398" y="14119"/>
                  </a:moveTo>
                  <a:cubicBezTo>
                    <a:pt x="6264289" y="-4411"/>
                    <a:pt x="6234594" y="-4745"/>
                    <a:pt x="6216072" y="13374"/>
                  </a:cubicBezTo>
                  <a:cubicBezTo>
                    <a:pt x="6215822" y="13619"/>
                    <a:pt x="6215573" y="13867"/>
                    <a:pt x="6215328" y="14119"/>
                  </a:cubicBezTo>
                  <a:lnTo>
                    <a:pt x="13891" y="6218070"/>
                  </a:lnTo>
                  <a:cubicBezTo>
                    <a:pt x="-4630" y="6236600"/>
                    <a:pt x="-4630" y="6266642"/>
                    <a:pt x="13891" y="6285172"/>
                  </a:cubicBezTo>
                  <a:cubicBezTo>
                    <a:pt x="32413" y="6303702"/>
                    <a:pt x="62441" y="6303702"/>
                    <a:pt x="80961" y="6285172"/>
                  </a:cubicBezTo>
                  <a:lnTo>
                    <a:pt x="6282398" y="80283"/>
                  </a:lnTo>
                  <a:cubicBezTo>
                    <a:pt x="6300583" y="61980"/>
                    <a:pt x="6300583" y="32421"/>
                    <a:pt x="6282398" y="14119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3A340354-4197-18EA-33C7-62091C45A5D6}"/>
                </a:ext>
              </a:extLst>
            </p:cNvPr>
            <p:cNvSpPr/>
            <p:nvPr/>
          </p:nvSpPr>
          <p:spPr>
            <a:xfrm>
              <a:off x="3983849" y="-3931286"/>
              <a:ext cx="6298119" cy="6301618"/>
            </a:xfrm>
            <a:custGeom>
              <a:avLst/>
              <a:gdLst>
                <a:gd name="connsiteX0" fmla="*/ 6283766 w 6298119"/>
                <a:gd name="connsiteY0" fmla="*/ 14360 h 6301618"/>
                <a:gd name="connsiteX1" fmla="*/ 6217448 w 6298119"/>
                <a:gd name="connsiteY1" fmla="*/ 13139 h 6301618"/>
                <a:gd name="connsiteX2" fmla="*/ 6216227 w 6298119"/>
                <a:gd name="connsiteY2" fmla="*/ 14360 h 6301618"/>
                <a:gd name="connsiteX3" fmla="*/ 14321 w 6298119"/>
                <a:gd name="connsiteY3" fmla="*/ 6219250 h 6301618"/>
                <a:gd name="connsiteX4" fmla="*/ 13852 w 6298119"/>
                <a:gd name="connsiteY4" fmla="*/ 6287291 h 6301618"/>
                <a:gd name="connsiteX5" fmla="*/ 81860 w 6298119"/>
                <a:gd name="connsiteY5" fmla="*/ 6287760 h 6301618"/>
                <a:gd name="connsiteX6" fmla="*/ 6283766 w 6298119"/>
                <a:gd name="connsiteY6" fmla="*/ 81932 h 6301618"/>
                <a:gd name="connsiteX7" fmla="*/ 6284987 w 6298119"/>
                <a:gd name="connsiteY7" fmla="*/ 15582 h 6301618"/>
                <a:gd name="connsiteX8" fmla="*/ 6283766 w 6298119"/>
                <a:gd name="connsiteY8" fmla="*/ 14360 h 6301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98119" h="6301618">
                  <a:moveTo>
                    <a:pt x="6283766" y="14360"/>
                  </a:moveTo>
                  <a:cubicBezTo>
                    <a:pt x="6265790" y="-4299"/>
                    <a:pt x="6236098" y="-4846"/>
                    <a:pt x="6217448" y="13139"/>
                  </a:cubicBezTo>
                  <a:cubicBezTo>
                    <a:pt x="6217033" y="13539"/>
                    <a:pt x="6216626" y="13946"/>
                    <a:pt x="6216227" y="14360"/>
                  </a:cubicBezTo>
                  <a:lnTo>
                    <a:pt x="14321" y="6219250"/>
                  </a:lnTo>
                  <a:cubicBezTo>
                    <a:pt x="-4589" y="6237909"/>
                    <a:pt x="-4799" y="6268372"/>
                    <a:pt x="13852" y="6287291"/>
                  </a:cubicBezTo>
                  <a:cubicBezTo>
                    <a:pt x="32502" y="6306209"/>
                    <a:pt x="62951" y="6306419"/>
                    <a:pt x="81860" y="6287760"/>
                  </a:cubicBezTo>
                  <a:lnTo>
                    <a:pt x="6283766" y="81932"/>
                  </a:lnTo>
                  <a:cubicBezTo>
                    <a:pt x="6302417" y="63947"/>
                    <a:pt x="6302963" y="34241"/>
                    <a:pt x="6284987" y="15582"/>
                  </a:cubicBezTo>
                  <a:cubicBezTo>
                    <a:pt x="6284588" y="15167"/>
                    <a:pt x="6284181" y="14760"/>
                    <a:pt x="6283766" y="14360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FB9E6C4-3593-56EA-3629-3714DE63F7D5}"/>
              </a:ext>
            </a:extLst>
          </p:cNvPr>
          <p:cNvSpPr/>
          <p:nvPr/>
        </p:nvSpPr>
        <p:spPr>
          <a:xfrm>
            <a:off x="2248013" y="3080866"/>
            <a:ext cx="20165744" cy="1415460"/>
          </a:xfrm>
          <a:prstGeom prst="rect">
            <a:avLst/>
          </a:prstGeom>
          <a:gradFill>
            <a:gsLst>
              <a:gs pos="8000">
                <a:srgbClr val="FF0F68"/>
              </a:gs>
              <a:gs pos="100000">
                <a:srgbClr val="FD951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51E5CC69-4B39-4E5C-C0E9-19126D20090A}"/>
              </a:ext>
            </a:extLst>
          </p:cNvPr>
          <p:cNvSpPr/>
          <p:nvPr/>
        </p:nvSpPr>
        <p:spPr>
          <a:xfrm>
            <a:off x="22802055" y="1407703"/>
            <a:ext cx="570133" cy="572468"/>
          </a:xfrm>
          <a:custGeom>
            <a:avLst/>
            <a:gdLst>
              <a:gd name="connsiteX0" fmla="*/ 244541 w 488904"/>
              <a:gd name="connsiteY0" fmla="*/ 490906 h 490906"/>
              <a:gd name="connsiteX1" fmla="*/ 244541 w 488904"/>
              <a:gd name="connsiteY1" fmla="*/ 490906 h 490906"/>
              <a:gd name="connsiteX2" fmla="*/ 228126 w 488904"/>
              <a:gd name="connsiteY2" fmla="*/ 484337 h 490906"/>
              <a:gd name="connsiteX3" fmla="*/ 6746 w 488904"/>
              <a:gd name="connsiteY3" fmla="*/ 261443 h 490906"/>
              <a:gd name="connsiteX4" fmla="*/ 6746 w 488904"/>
              <a:gd name="connsiteY4" fmla="*/ 228126 h 490906"/>
              <a:gd name="connsiteX5" fmla="*/ 228126 w 488904"/>
              <a:gd name="connsiteY5" fmla="*/ 7110 h 490906"/>
              <a:gd name="connsiteX6" fmla="*/ 259948 w 488904"/>
              <a:gd name="connsiteY6" fmla="*/ 6100 h 490906"/>
              <a:gd name="connsiteX7" fmla="*/ 260957 w 488904"/>
              <a:gd name="connsiteY7" fmla="*/ 7110 h 490906"/>
              <a:gd name="connsiteX8" fmla="*/ 482337 w 488904"/>
              <a:gd name="connsiteY8" fmla="*/ 228126 h 490906"/>
              <a:gd name="connsiteX9" fmla="*/ 488903 w 488904"/>
              <a:gd name="connsiteY9" fmla="*/ 245019 h 490906"/>
              <a:gd name="connsiteX10" fmla="*/ 482337 w 488904"/>
              <a:gd name="connsiteY10" fmla="*/ 261443 h 490906"/>
              <a:gd name="connsiteX11" fmla="*/ 260957 w 488904"/>
              <a:gd name="connsiteY11" fmla="*/ 482929 h 490906"/>
              <a:gd name="connsiteX12" fmla="*/ 244541 w 488904"/>
              <a:gd name="connsiteY12" fmla="*/ 490906 h 490906"/>
              <a:gd name="connsiteX13" fmla="*/ 56932 w 488904"/>
              <a:gd name="connsiteY13" fmla="*/ 246427 h 490906"/>
              <a:gd name="connsiteX14" fmla="*/ 244541 w 488904"/>
              <a:gd name="connsiteY14" fmla="*/ 434127 h 490906"/>
              <a:gd name="connsiteX15" fmla="*/ 432151 w 488904"/>
              <a:gd name="connsiteY15" fmla="*/ 246427 h 490906"/>
              <a:gd name="connsiteX16" fmla="*/ 244541 w 488904"/>
              <a:gd name="connsiteY16" fmla="*/ 58727 h 490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904" h="490906">
                <a:moveTo>
                  <a:pt x="244541" y="490906"/>
                </a:moveTo>
                <a:lnTo>
                  <a:pt x="244541" y="490906"/>
                </a:lnTo>
                <a:cubicBezTo>
                  <a:pt x="238422" y="490943"/>
                  <a:pt x="232531" y="488586"/>
                  <a:pt x="228126" y="484337"/>
                </a:cubicBezTo>
                <a:lnTo>
                  <a:pt x="6746" y="261443"/>
                </a:lnTo>
                <a:cubicBezTo>
                  <a:pt x="-2249" y="252161"/>
                  <a:pt x="-2249" y="237409"/>
                  <a:pt x="6746" y="228126"/>
                </a:cubicBezTo>
                <a:lnTo>
                  <a:pt x="228126" y="7110"/>
                </a:lnTo>
                <a:cubicBezTo>
                  <a:pt x="236634" y="-1961"/>
                  <a:pt x="250882" y="-2412"/>
                  <a:pt x="259948" y="6100"/>
                </a:cubicBezTo>
                <a:cubicBezTo>
                  <a:pt x="260295" y="6426"/>
                  <a:pt x="260632" y="6763"/>
                  <a:pt x="260957" y="7110"/>
                </a:cubicBezTo>
                <a:lnTo>
                  <a:pt x="482337" y="228126"/>
                </a:lnTo>
                <a:cubicBezTo>
                  <a:pt x="486612" y="232705"/>
                  <a:pt x="488963" y="238753"/>
                  <a:pt x="488903" y="245019"/>
                </a:cubicBezTo>
                <a:cubicBezTo>
                  <a:pt x="488940" y="251141"/>
                  <a:pt x="486583" y="257035"/>
                  <a:pt x="482337" y="261443"/>
                </a:cubicBezTo>
                <a:lnTo>
                  <a:pt x="260957" y="482929"/>
                </a:lnTo>
                <a:cubicBezTo>
                  <a:pt x="256786" y="487696"/>
                  <a:pt x="250865" y="490574"/>
                  <a:pt x="244541" y="490906"/>
                </a:cubicBezTo>
                <a:close/>
                <a:moveTo>
                  <a:pt x="56932" y="246427"/>
                </a:moveTo>
                <a:lnTo>
                  <a:pt x="244541" y="434127"/>
                </a:lnTo>
                <a:lnTo>
                  <a:pt x="432151" y="246427"/>
                </a:lnTo>
                <a:lnTo>
                  <a:pt x="244541" y="58727"/>
                </a:lnTo>
                <a:close/>
              </a:path>
            </a:pathLst>
          </a:custGeom>
          <a:solidFill>
            <a:srgbClr val="FFFFFF"/>
          </a:soli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ADD4B4CE-5CCC-169A-8FEB-2FB6FBAC9F5B}"/>
              </a:ext>
            </a:extLst>
          </p:cNvPr>
          <p:cNvSpPr/>
          <p:nvPr/>
        </p:nvSpPr>
        <p:spPr>
          <a:xfrm>
            <a:off x="787344" y="3788596"/>
            <a:ext cx="673326" cy="673829"/>
          </a:xfrm>
          <a:custGeom>
            <a:avLst/>
            <a:gdLst>
              <a:gd name="connsiteX0" fmla="*/ 288991 w 577394"/>
              <a:gd name="connsiteY0" fmla="*/ 577827 h 577826"/>
              <a:gd name="connsiteX1" fmla="*/ 272107 w 577394"/>
              <a:gd name="connsiteY1" fmla="*/ 570788 h 577826"/>
              <a:gd name="connsiteX2" fmla="*/ 7107 w 577394"/>
              <a:gd name="connsiteY2" fmla="*/ 305193 h 577826"/>
              <a:gd name="connsiteX3" fmla="*/ 6098 w 577394"/>
              <a:gd name="connsiteY3" fmla="*/ 273355 h 577826"/>
              <a:gd name="connsiteX4" fmla="*/ 7107 w 577394"/>
              <a:gd name="connsiteY4" fmla="*/ 272345 h 577826"/>
              <a:gd name="connsiteX5" fmla="*/ 272105 w 577394"/>
              <a:gd name="connsiteY5" fmla="*/ 6750 h 577826"/>
              <a:gd name="connsiteX6" fmla="*/ 305405 w 577394"/>
              <a:gd name="connsiteY6" fmla="*/ 6750 h 577826"/>
              <a:gd name="connsiteX7" fmla="*/ 570873 w 577394"/>
              <a:gd name="connsiteY7" fmla="*/ 272345 h 577826"/>
              <a:gd name="connsiteX8" fmla="*/ 570873 w 577394"/>
              <a:gd name="connsiteY8" fmla="*/ 305193 h 577826"/>
              <a:gd name="connsiteX9" fmla="*/ 305405 w 577394"/>
              <a:gd name="connsiteY9" fmla="*/ 570788 h 577826"/>
              <a:gd name="connsiteX10" fmla="*/ 288989 w 577394"/>
              <a:gd name="connsiteY10" fmla="*/ 577827 h 577826"/>
              <a:gd name="connsiteX11" fmla="*/ 56823 w 577394"/>
              <a:gd name="connsiteY11" fmla="*/ 288769 h 577826"/>
              <a:gd name="connsiteX12" fmla="*/ 288991 w 577394"/>
              <a:gd name="connsiteY12" fmla="*/ 521047 h 577826"/>
              <a:gd name="connsiteX13" fmla="*/ 521157 w 577394"/>
              <a:gd name="connsiteY13" fmla="*/ 288769 h 577826"/>
              <a:gd name="connsiteX14" fmla="*/ 288991 w 577394"/>
              <a:gd name="connsiteY14" fmla="*/ 56490 h 57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7394" h="577826">
                <a:moveTo>
                  <a:pt x="288991" y="577827"/>
                </a:moveTo>
                <a:cubicBezTo>
                  <a:pt x="282653" y="577811"/>
                  <a:pt x="276579" y="575280"/>
                  <a:pt x="272107" y="570788"/>
                </a:cubicBezTo>
                <a:lnTo>
                  <a:pt x="7107" y="305193"/>
                </a:lnTo>
                <a:cubicBezTo>
                  <a:pt x="-1959" y="296680"/>
                  <a:pt x="-2412" y="282425"/>
                  <a:pt x="6098" y="273355"/>
                </a:cubicBezTo>
                <a:cubicBezTo>
                  <a:pt x="6424" y="273008"/>
                  <a:pt x="6760" y="272671"/>
                  <a:pt x="7107" y="272345"/>
                </a:cubicBezTo>
                <a:lnTo>
                  <a:pt x="272105" y="6750"/>
                </a:lnTo>
                <a:cubicBezTo>
                  <a:pt x="281383" y="-2250"/>
                  <a:pt x="296127" y="-2250"/>
                  <a:pt x="305405" y="6750"/>
                </a:cubicBezTo>
                <a:lnTo>
                  <a:pt x="570873" y="272345"/>
                </a:lnTo>
                <a:cubicBezTo>
                  <a:pt x="579569" y="281566"/>
                  <a:pt x="579569" y="295972"/>
                  <a:pt x="570873" y="305193"/>
                </a:cubicBezTo>
                <a:lnTo>
                  <a:pt x="305405" y="570788"/>
                </a:lnTo>
                <a:cubicBezTo>
                  <a:pt x="301106" y="575252"/>
                  <a:pt x="295186" y="577791"/>
                  <a:pt x="288989" y="577827"/>
                </a:cubicBezTo>
                <a:close/>
                <a:moveTo>
                  <a:pt x="56823" y="288769"/>
                </a:moveTo>
                <a:lnTo>
                  <a:pt x="288991" y="521047"/>
                </a:lnTo>
                <a:lnTo>
                  <a:pt x="521157" y="288769"/>
                </a:lnTo>
                <a:lnTo>
                  <a:pt x="288991" y="56490"/>
                </a:lnTo>
                <a:close/>
              </a:path>
            </a:pathLst>
          </a:custGeom>
          <a:solidFill>
            <a:srgbClr val="FFFFFF"/>
          </a:soli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graphicFrame>
        <p:nvGraphicFramePr>
          <p:cNvPr id="16" name="{{Table}}">
            <a:extLst>
              <a:ext uri="{FF2B5EF4-FFF2-40B4-BE49-F238E27FC236}">
                <a16:creationId xmlns:a16="http://schemas.microsoft.com/office/drawing/2014/main" id="{39D2A219-CD1F-ED20-45C6-6488F4ADD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26306"/>
              </p:ext>
            </p:extLst>
          </p:nvPr>
        </p:nvGraphicFramePr>
        <p:xfrm>
          <a:off x="2248013" y="3090630"/>
          <a:ext cx="20165744" cy="8075397"/>
        </p:xfrm>
        <a:graphic>
          <a:graphicData uri="http://schemas.openxmlformats.org/drawingml/2006/table">
            <a:tbl>
              <a:tblPr>
                <a:noFill/>
                <a:tableStyleId>{7E9639D4-E3E2-4D34-9284-5A2195B3D0D7}</a:tableStyleId>
              </a:tblPr>
              <a:tblGrid>
                <a:gridCol w="6671374">
                  <a:extLst>
                    <a:ext uri="{9D8B030D-6E8A-4147-A177-3AD203B41FA5}">
                      <a16:colId xmlns:a16="http://schemas.microsoft.com/office/drawing/2014/main" val="1322037272"/>
                    </a:ext>
                  </a:extLst>
                </a:gridCol>
                <a:gridCol w="6952958">
                  <a:extLst>
                    <a:ext uri="{9D8B030D-6E8A-4147-A177-3AD203B41FA5}">
                      <a16:colId xmlns:a16="http://schemas.microsoft.com/office/drawing/2014/main" val="2341631284"/>
                    </a:ext>
                  </a:extLst>
                </a:gridCol>
                <a:gridCol w="6541412">
                  <a:extLst>
                    <a:ext uri="{9D8B030D-6E8A-4147-A177-3AD203B41FA5}">
                      <a16:colId xmlns:a16="http://schemas.microsoft.com/office/drawing/2014/main" val="553386704"/>
                    </a:ext>
                  </a:extLst>
                </a:gridCol>
              </a:tblGrid>
              <a:tr h="1405221">
                <a:tc>
                  <a:txBody>
                    <a:bodyPr/>
                    <a:lstStyle/>
                    <a:p>
                      <a:pPr algn="l"/>
                      <a:r>
                        <a:rPr lang="en-US" sz="5500" b="0" cap="all" spc="300" baseline="0" dirty="0">
                          <a:solidFill>
                            <a:schemeClr val="bg1"/>
                          </a:solidFill>
                          <a:latin typeface="+mj-lt"/>
                        </a:rPr>
                        <a:t>Name</a:t>
                      </a:r>
                    </a:p>
                  </a:txBody>
                  <a:tcPr marL="613993" marR="613993" marT="81866" marB="818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5500" b="0" cap="all" spc="300" baseline="0" dirty="0">
                          <a:solidFill>
                            <a:schemeClr val="bg1"/>
                          </a:solidFill>
                          <a:latin typeface="+mj-lt"/>
                        </a:rPr>
                        <a:t>Property</a:t>
                      </a:r>
                    </a:p>
                  </a:txBody>
                  <a:tcPr marL="613993" marR="613993" marT="81866" marB="8186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5500" b="0" cap="all" spc="300" baseline="0" dirty="0">
                          <a:solidFill>
                            <a:schemeClr val="bg1"/>
                          </a:solidFill>
                          <a:latin typeface="+mj-lt"/>
                        </a:rPr>
                        <a:t>Price</a:t>
                      </a:r>
                    </a:p>
                  </a:txBody>
                  <a:tcPr marL="613993" marR="613993" marT="81866" marB="8186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921381"/>
                  </a:ext>
                </a:extLst>
              </a:tr>
              <a:tr h="1111696">
                <a:tc>
                  <a:txBody>
                    <a:bodyPr/>
                    <a:lstStyle/>
                    <a:p>
                      <a:r>
                        <a:rPr lang="en-US" sz="4100" dirty="0">
                          <a:solidFill>
                            <a:schemeClr val="bg1"/>
                          </a:solidFill>
                        </a:rPr>
                        <a:t>Lorem ipsum</a:t>
                      </a:r>
                      <a:endParaRPr lang="en-US" sz="4100" dirty="0">
                        <a:solidFill>
                          <a:schemeClr val="bg1"/>
                        </a:solidFill>
                        <a:latin typeface="Josefin Sans" panose="00000500000000000000" pitchFamily="2" charset="0"/>
                      </a:endParaRPr>
                    </a:p>
                  </a:txBody>
                  <a:tcPr marL="613993" marR="613993" marT="81866" marB="818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F68">
                        <a:alpha val="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100" dirty="0">
                          <a:solidFill>
                            <a:schemeClr val="bg1"/>
                          </a:solidFill>
                        </a:rPr>
                        <a:t>Integer in ex varius </a:t>
                      </a:r>
                      <a:endParaRPr lang="en-US" sz="4100" dirty="0">
                        <a:solidFill>
                          <a:schemeClr val="bg1"/>
                        </a:solidFill>
                        <a:latin typeface="Josefin Sans" panose="00000500000000000000" pitchFamily="2" charset="0"/>
                      </a:endParaRPr>
                    </a:p>
                  </a:txBody>
                  <a:tcPr marL="613993" marR="613993" marT="81866" marB="8186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F68">
                        <a:alpha val="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100" dirty="0">
                          <a:solidFill>
                            <a:schemeClr val="bg1"/>
                          </a:solidFill>
                        </a:rPr>
                        <a:t>1000.00</a:t>
                      </a:r>
                      <a:endParaRPr lang="en-US" sz="4100" dirty="0">
                        <a:solidFill>
                          <a:schemeClr val="bg1"/>
                        </a:solidFill>
                        <a:latin typeface="Josefin Sans" panose="00000500000000000000" pitchFamily="2" charset="0"/>
                      </a:endParaRPr>
                    </a:p>
                  </a:txBody>
                  <a:tcPr marL="613993" marR="613993" marT="81866" marB="8186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F68">
                        <a:alpha val="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441170"/>
                  </a:ext>
                </a:extLst>
              </a:tr>
              <a:tr h="1111696">
                <a:tc>
                  <a:txBody>
                    <a:bodyPr/>
                    <a:lstStyle/>
                    <a:p>
                      <a:r>
                        <a:rPr lang="en-US" sz="4100" dirty="0">
                          <a:solidFill>
                            <a:schemeClr val="bg1"/>
                          </a:solidFill>
                        </a:rPr>
                        <a:t>Dolor</a:t>
                      </a:r>
                      <a:endParaRPr lang="en-US" sz="4100" dirty="0">
                        <a:solidFill>
                          <a:schemeClr val="bg1"/>
                        </a:solidFill>
                        <a:latin typeface="Josefin Sans" panose="00000500000000000000" pitchFamily="2" charset="0"/>
                      </a:endParaRPr>
                    </a:p>
                  </a:txBody>
                  <a:tcPr marL="613993" marR="613993" marT="81866" marB="818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F6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100" dirty="0" err="1">
                          <a:solidFill>
                            <a:schemeClr val="bg1"/>
                          </a:solidFill>
                        </a:rPr>
                        <a:t>Consectetur lorem</a:t>
                      </a:r>
                      <a:endParaRPr lang="en-US" sz="4100" dirty="0">
                        <a:solidFill>
                          <a:schemeClr val="bg1"/>
                        </a:solidFill>
                        <a:latin typeface="Josefin Sans" panose="00000500000000000000" pitchFamily="2" charset="0"/>
                      </a:endParaRPr>
                    </a:p>
                  </a:txBody>
                  <a:tcPr marL="613993" marR="613993" marT="81866" marB="8186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F6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100" dirty="0">
                          <a:solidFill>
                            <a:schemeClr val="bg1"/>
                          </a:solidFill>
                        </a:rPr>
                        <a:t>1500.00</a:t>
                      </a:r>
                      <a:endParaRPr lang="en-US" sz="4100" dirty="0">
                        <a:solidFill>
                          <a:schemeClr val="bg1"/>
                        </a:solidFill>
                        <a:latin typeface="Josefin Sans" panose="00000500000000000000" pitchFamily="2" charset="0"/>
                      </a:endParaRPr>
                    </a:p>
                  </a:txBody>
                  <a:tcPr marL="613993" marR="613993" marT="81866" marB="8186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F6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748724"/>
                  </a:ext>
                </a:extLst>
              </a:tr>
              <a:tr h="1111696">
                <a:tc>
                  <a:txBody>
                    <a:bodyPr/>
                    <a:lstStyle/>
                    <a:p>
                      <a:r>
                        <a:rPr lang="en-US" sz="4100" dirty="0" err="1">
                          <a:solidFill>
                            <a:schemeClr val="bg1"/>
                          </a:solidFill>
                        </a:rPr>
                        <a:t>Consectetur</a:t>
                      </a:r>
                      <a:endParaRPr lang="en-US" sz="4100" dirty="0">
                        <a:solidFill>
                          <a:schemeClr val="bg1"/>
                        </a:solidFill>
                        <a:latin typeface="Josefin Sans" panose="00000500000000000000" pitchFamily="2" charset="0"/>
                      </a:endParaRPr>
                    </a:p>
                  </a:txBody>
                  <a:tcPr marL="613993" marR="613993" marT="81866" marB="818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F68">
                        <a:alpha val="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100" dirty="0" err="1">
                          <a:solidFill>
                            <a:schemeClr val="bg1"/>
                          </a:solidFill>
                        </a:rPr>
                        <a:t>Duis sit amet porta nisi</a:t>
                      </a:r>
                      <a:endParaRPr lang="en-US" sz="4100" dirty="0">
                        <a:solidFill>
                          <a:schemeClr val="bg1"/>
                        </a:solidFill>
                        <a:latin typeface="Josefin Sans" panose="00000500000000000000" pitchFamily="2" charset="0"/>
                      </a:endParaRPr>
                    </a:p>
                  </a:txBody>
                  <a:tcPr marL="613993" marR="613993" marT="81866" marB="8186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F68">
                        <a:alpha val="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100" dirty="0">
                          <a:solidFill>
                            <a:schemeClr val="bg1"/>
                          </a:solidFill>
                        </a:rPr>
                        <a:t>3000.00</a:t>
                      </a:r>
                      <a:endParaRPr lang="en-US" sz="4100" dirty="0">
                        <a:solidFill>
                          <a:schemeClr val="bg1"/>
                        </a:solidFill>
                        <a:latin typeface="Josefin Sans" panose="00000500000000000000" pitchFamily="2" charset="0"/>
                      </a:endParaRPr>
                    </a:p>
                  </a:txBody>
                  <a:tcPr marL="613993" marR="613993" marT="81866" marB="8186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F68">
                        <a:alpha val="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55151"/>
                  </a:ext>
                </a:extLst>
              </a:tr>
              <a:tr h="1111696">
                <a:tc>
                  <a:txBody>
                    <a:bodyPr/>
                    <a:lstStyle/>
                    <a:p>
                      <a:r>
                        <a:rPr lang="en-US" sz="4100" dirty="0" err="1">
                          <a:solidFill>
                            <a:schemeClr val="bg1"/>
                          </a:solidFill>
                        </a:rPr>
                        <a:t>Adipiscing</a:t>
                      </a:r>
                      <a:endParaRPr lang="en-US" sz="4100" dirty="0">
                        <a:solidFill>
                          <a:schemeClr val="bg1"/>
                        </a:solidFill>
                        <a:latin typeface="Josefin Sans" panose="00000500000000000000" pitchFamily="2" charset="0"/>
                      </a:endParaRPr>
                    </a:p>
                  </a:txBody>
                  <a:tcPr marL="613993" marR="613993" marT="81866" marB="818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F68">
                        <a:alpha val="1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100" dirty="0" err="1">
                          <a:solidFill>
                            <a:schemeClr val="bg1"/>
                          </a:solidFill>
                        </a:rPr>
                        <a:t>Mauris non ultrices velit</a:t>
                      </a:r>
                      <a:endParaRPr lang="en-US" sz="4100" dirty="0">
                        <a:solidFill>
                          <a:schemeClr val="bg1"/>
                        </a:solidFill>
                        <a:latin typeface="Josefin Sans" panose="00000500000000000000" pitchFamily="2" charset="0"/>
                      </a:endParaRPr>
                    </a:p>
                  </a:txBody>
                  <a:tcPr marL="613993" marR="613993" marT="81866" marB="8186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F68">
                        <a:alpha val="1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100" dirty="0">
                          <a:solidFill>
                            <a:schemeClr val="bg1"/>
                          </a:solidFill>
                        </a:rPr>
                        <a:t>4500.00</a:t>
                      </a:r>
                      <a:endParaRPr lang="en-US" sz="4100" dirty="0">
                        <a:solidFill>
                          <a:schemeClr val="bg1"/>
                        </a:solidFill>
                        <a:latin typeface="Josefin Sans" panose="00000500000000000000" pitchFamily="2" charset="0"/>
                      </a:endParaRPr>
                    </a:p>
                  </a:txBody>
                  <a:tcPr marL="613993" marR="613993" marT="81866" marB="8186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F68">
                        <a:alpha val="1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938506"/>
                  </a:ext>
                </a:extLst>
              </a:tr>
              <a:tr h="1111696">
                <a:tc>
                  <a:txBody>
                    <a:bodyPr/>
                    <a:lstStyle/>
                    <a:p>
                      <a:r>
                        <a:rPr lang="en-US" sz="4100" dirty="0" err="1">
                          <a:solidFill>
                            <a:schemeClr val="bg1"/>
                          </a:solidFill>
                        </a:rPr>
                        <a:t>Praesent</a:t>
                      </a:r>
                      <a:endParaRPr lang="en-US" sz="4100" dirty="0">
                        <a:solidFill>
                          <a:schemeClr val="bg1"/>
                        </a:solidFill>
                        <a:latin typeface="Josefin Sans" panose="00000500000000000000" pitchFamily="2" charset="0"/>
                      </a:endParaRPr>
                    </a:p>
                  </a:txBody>
                  <a:tcPr marL="613993" marR="613993" marT="81866" marB="818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F68">
                        <a:alpha val="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100" dirty="0" err="1">
                          <a:solidFill>
                            <a:schemeClr val="bg1"/>
                          </a:solidFill>
                        </a:rPr>
                        <a:t>Aliquam mattis aliquam</a:t>
                      </a:r>
                      <a:endParaRPr lang="en-US" sz="4100" dirty="0">
                        <a:solidFill>
                          <a:schemeClr val="bg1"/>
                        </a:solidFill>
                        <a:latin typeface="Josefin Sans" panose="00000500000000000000" pitchFamily="2" charset="0"/>
                      </a:endParaRPr>
                    </a:p>
                  </a:txBody>
                  <a:tcPr marL="613993" marR="613993" marT="81866" marB="8186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F68">
                        <a:alpha val="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100" dirty="0">
                          <a:solidFill>
                            <a:schemeClr val="bg1"/>
                          </a:solidFill>
                        </a:rPr>
                        <a:t>4750.00</a:t>
                      </a:r>
                      <a:endParaRPr lang="en-US" sz="4100" dirty="0">
                        <a:solidFill>
                          <a:schemeClr val="bg1"/>
                        </a:solidFill>
                        <a:latin typeface="Josefin Sans" panose="00000500000000000000" pitchFamily="2" charset="0"/>
                      </a:endParaRPr>
                    </a:p>
                  </a:txBody>
                  <a:tcPr marL="613993" marR="613993" marT="81866" marB="8186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F68">
                        <a:alpha val="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944880"/>
                  </a:ext>
                </a:extLst>
              </a:tr>
              <a:tr h="1111696">
                <a:tc>
                  <a:txBody>
                    <a:bodyPr/>
                    <a:lstStyle/>
                    <a:p>
                      <a:r>
                        <a:rPr lang="en-US" sz="4100" dirty="0" err="1">
                          <a:solidFill>
                            <a:schemeClr val="bg1"/>
                          </a:solidFill>
                        </a:rPr>
                        <a:t>Tristique</a:t>
                      </a:r>
                      <a:endParaRPr lang="en-US" sz="4100" dirty="0">
                        <a:solidFill>
                          <a:schemeClr val="bg1"/>
                        </a:solidFill>
                        <a:latin typeface="Josefin Sans" panose="00000500000000000000" pitchFamily="2" charset="0"/>
                      </a:endParaRPr>
                    </a:p>
                  </a:txBody>
                  <a:tcPr marL="613993" marR="613993" marT="81866" marB="818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F6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100" dirty="0" err="1">
                          <a:solidFill>
                            <a:schemeClr val="bg1"/>
                          </a:solidFill>
                        </a:rPr>
                        <a:t>Praesent vitae tincidunt</a:t>
                      </a:r>
                      <a:endParaRPr lang="en-US" sz="4100" dirty="0">
                        <a:solidFill>
                          <a:schemeClr val="bg1"/>
                        </a:solidFill>
                        <a:latin typeface="Josefin Sans" panose="00000500000000000000" pitchFamily="2" charset="0"/>
                      </a:endParaRPr>
                    </a:p>
                  </a:txBody>
                  <a:tcPr marL="613993" marR="613993" marT="81866" marB="8186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F6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100" dirty="0">
                          <a:solidFill>
                            <a:schemeClr val="bg1"/>
                          </a:solidFill>
                        </a:rPr>
                        <a:t>5000.00</a:t>
                      </a:r>
                      <a:endParaRPr lang="en-US" sz="4100" dirty="0">
                        <a:solidFill>
                          <a:schemeClr val="bg1"/>
                        </a:solidFill>
                        <a:latin typeface="Josefin Sans" panose="00000500000000000000" pitchFamily="2" charset="0"/>
                      </a:endParaRPr>
                    </a:p>
                  </a:txBody>
                  <a:tcPr marL="613993" marR="613993" marT="81866" marB="8186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F6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446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62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4878E-6 -3.51852E-6 L -1.2909 2.26748 " pathEditMode="relative" rAng="0" ptsTypes="AA">
                                      <p:cBhvr>
                                        <p:cTn id="14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548" y="11336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54112E-6 4.62963E-6 L -1.54112E-6 0.03044 " pathEditMode="relative" rAng="0" ptsTypes="AA">
                                      <p:cBhvr>
                                        <p:cTn id="22" dur="3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24891E-6 -1.85185E-7 L 3.24891E-6 0.03044 " pathEditMode="relative" rAng="0" ptsTypes="AA">
                                      <p:cBhvr>
                                        <p:cTn id="24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4" grpId="1" animBg="1"/>
      <p:bldP spid="15" grpId="0" animBg="1"/>
      <p:bldP spid="1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EEF2FD4-57F8-5FDB-70E0-D2700D3EB892}"/>
              </a:ext>
            </a:extLst>
          </p:cNvPr>
          <p:cNvSpPr/>
          <p:nvPr/>
        </p:nvSpPr>
        <p:spPr>
          <a:xfrm flipH="1">
            <a:off x="0" y="0"/>
            <a:ext cx="24382413" cy="13716000"/>
          </a:xfrm>
          <a:prstGeom prst="rect">
            <a:avLst/>
          </a:prstGeom>
          <a:gradFill>
            <a:gsLst>
              <a:gs pos="91000">
                <a:schemeClr val="tx1"/>
              </a:gs>
              <a:gs pos="0">
                <a:srgbClr val="3B3A3A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06F6B98-87FC-4A25-B606-3FCECD27E95D}"/>
              </a:ext>
            </a:extLst>
          </p:cNvPr>
          <p:cNvSpPr/>
          <p:nvPr/>
        </p:nvSpPr>
        <p:spPr>
          <a:xfrm flipH="1">
            <a:off x="0" y="0"/>
            <a:ext cx="24382413" cy="13716000"/>
          </a:xfrm>
          <a:prstGeom prst="rect">
            <a:avLst/>
          </a:prstGeom>
          <a:gradFill>
            <a:gsLst>
              <a:gs pos="91000">
                <a:schemeClr val="tx1"/>
              </a:gs>
              <a:gs pos="0">
                <a:srgbClr val="3B3A3A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Рисунок 14">
            <a:extLst>
              <a:ext uri="{FF2B5EF4-FFF2-40B4-BE49-F238E27FC236}">
                <a16:creationId xmlns:a16="http://schemas.microsoft.com/office/drawing/2014/main" id="{7ABC6DC6-1E88-EF5E-4942-F9DEA67D423D}"/>
              </a:ext>
            </a:extLst>
          </p:cNvPr>
          <p:cNvSpPr/>
          <p:nvPr/>
        </p:nvSpPr>
        <p:spPr>
          <a:xfrm>
            <a:off x="-2450976" y="-2596468"/>
            <a:ext cx="27014354" cy="21036868"/>
          </a:xfrm>
          <a:custGeom>
            <a:avLst/>
            <a:gdLst>
              <a:gd name="connsiteX0" fmla="*/ 7994460 w 15113078"/>
              <a:gd name="connsiteY0" fmla="*/ 3341675 h 11768996"/>
              <a:gd name="connsiteX1" fmla="*/ 3339861 w 15113078"/>
              <a:gd name="connsiteY1" fmla="*/ 6947752 h 11768996"/>
              <a:gd name="connsiteX2" fmla="*/ 373 w 15113078"/>
              <a:gd name="connsiteY2" fmla="*/ 9562463 h 11768996"/>
              <a:gd name="connsiteX3" fmla="*/ 6015063 w 15113078"/>
              <a:gd name="connsiteY3" fmla="*/ 11273822 h 11768996"/>
              <a:gd name="connsiteX4" fmla="*/ 9272547 w 15113078"/>
              <a:gd name="connsiteY4" fmla="*/ 11209035 h 11768996"/>
              <a:gd name="connsiteX5" fmla="*/ 11681850 w 15113078"/>
              <a:gd name="connsiteY5" fmla="*/ 11736805 h 11768996"/>
              <a:gd name="connsiteX6" fmla="*/ 15092020 w 15113078"/>
              <a:gd name="connsiteY6" fmla="*/ 9879064 h 11768996"/>
              <a:gd name="connsiteX7" fmla="*/ 13608313 w 15113078"/>
              <a:gd name="connsiteY7" fmla="*/ 5722909 h 11768996"/>
              <a:gd name="connsiteX8" fmla="*/ 13870234 w 15113078"/>
              <a:gd name="connsiteY8" fmla="*/ 1597312 h 11768996"/>
              <a:gd name="connsiteX9" fmla="*/ 7994460 w 15113078"/>
              <a:gd name="connsiteY9" fmla="*/ 3341675 h 1176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13078" h="11768996">
                <a:moveTo>
                  <a:pt x="7994460" y="3341675"/>
                </a:moveTo>
                <a:cubicBezTo>
                  <a:pt x="6881604" y="5862567"/>
                  <a:pt x="5267548" y="6710607"/>
                  <a:pt x="3339861" y="6947752"/>
                </a:cubicBezTo>
                <a:cubicBezTo>
                  <a:pt x="852533" y="7252435"/>
                  <a:pt x="-20740" y="8404240"/>
                  <a:pt x="373" y="9562463"/>
                </a:cubicBezTo>
                <a:cubicBezTo>
                  <a:pt x="50860" y="12204373"/>
                  <a:pt x="3320584" y="11673241"/>
                  <a:pt x="6015063" y="11273822"/>
                </a:cubicBezTo>
                <a:cubicBezTo>
                  <a:pt x="6700156" y="11172362"/>
                  <a:pt x="8621724" y="11036982"/>
                  <a:pt x="9272547" y="11209035"/>
                </a:cubicBezTo>
                <a:cubicBezTo>
                  <a:pt x="10032913" y="11409814"/>
                  <a:pt x="10876199" y="11663461"/>
                  <a:pt x="11681850" y="11736805"/>
                </a:cubicBezTo>
                <a:cubicBezTo>
                  <a:pt x="13260411" y="11880131"/>
                  <a:pt x="14859473" y="11593479"/>
                  <a:pt x="15092020" y="9879064"/>
                </a:cubicBezTo>
                <a:cubicBezTo>
                  <a:pt x="15267348" y="8587600"/>
                  <a:pt x="14310542" y="7652771"/>
                  <a:pt x="13608313" y="5722909"/>
                </a:cubicBezTo>
                <a:cubicBezTo>
                  <a:pt x="12910062" y="3805270"/>
                  <a:pt x="14160917" y="3136924"/>
                  <a:pt x="13870234" y="1597312"/>
                </a:cubicBezTo>
                <a:cubicBezTo>
                  <a:pt x="13369035" y="-1061100"/>
                  <a:pt x="9623815" y="-348441"/>
                  <a:pt x="7994460" y="3341675"/>
                </a:cubicBezTo>
                <a:close/>
              </a:path>
            </a:pathLst>
          </a:custGeom>
          <a:gradFill>
            <a:gsLst>
              <a:gs pos="100000">
                <a:srgbClr val="3B3A3A"/>
              </a:gs>
              <a:gs pos="19000">
                <a:schemeClr val="tx1"/>
              </a:gs>
            </a:gsLst>
            <a:lin ang="3600000" scaled="0"/>
          </a:gradFill>
          <a:ln w="3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6" name="Рисунок 11">
            <a:extLst>
              <a:ext uri="{FF2B5EF4-FFF2-40B4-BE49-F238E27FC236}">
                <a16:creationId xmlns:a16="http://schemas.microsoft.com/office/drawing/2014/main" id="{CAB73CF6-8597-3F87-A8F9-34ECF0D9D124}"/>
              </a:ext>
            </a:extLst>
          </p:cNvPr>
          <p:cNvSpPr/>
          <p:nvPr/>
        </p:nvSpPr>
        <p:spPr>
          <a:xfrm>
            <a:off x="-2425722" y="-3553080"/>
            <a:ext cx="17234377" cy="21368625"/>
          </a:xfrm>
          <a:custGeom>
            <a:avLst/>
            <a:gdLst>
              <a:gd name="connsiteX0" fmla="*/ 245335 w 13736104"/>
              <a:gd name="connsiteY0" fmla="*/ 13333428 h 17031172"/>
              <a:gd name="connsiteX1" fmla="*/ 4618820 w 13736104"/>
              <a:gd name="connsiteY1" fmla="*/ 9629678 h 17031172"/>
              <a:gd name="connsiteX2" fmla="*/ 5201609 w 13736104"/>
              <a:gd name="connsiteY2" fmla="*/ 5501470 h 17031172"/>
              <a:gd name="connsiteX3" fmla="*/ 7293926 w 13736104"/>
              <a:gd name="connsiteY3" fmla="*/ 515358 h 17031172"/>
              <a:gd name="connsiteX4" fmla="*/ 13391852 w 13736104"/>
              <a:gd name="connsiteY4" fmla="*/ 3089070 h 17031172"/>
              <a:gd name="connsiteX5" fmla="*/ 11192719 w 13736104"/>
              <a:gd name="connsiteY5" fmla="*/ 11937247 h 17031172"/>
              <a:gd name="connsiteX6" fmla="*/ 3678837 w 13736104"/>
              <a:gd name="connsiteY6" fmla="*/ 16878432 h 17031172"/>
              <a:gd name="connsiteX7" fmla="*/ 245335 w 13736104"/>
              <a:gd name="connsiteY7" fmla="*/ 13333428 h 1703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36104" h="17031172">
                <a:moveTo>
                  <a:pt x="245335" y="13333428"/>
                </a:moveTo>
                <a:cubicBezTo>
                  <a:pt x="1096020" y="11182463"/>
                  <a:pt x="3525876" y="10829033"/>
                  <a:pt x="4618820" y="9629678"/>
                </a:cubicBezTo>
                <a:cubicBezTo>
                  <a:pt x="5663910" y="8482954"/>
                  <a:pt x="5315689" y="7087630"/>
                  <a:pt x="5201609" y="5501470"/>
                </a:cubicBezTo>
                <a:cubicBezTo>
                  <a:pt x="5084966" y="3888354"/>
                  <a:pt x="5655792" y="1440011"/>
                  <a:pt x="7293926" y="515358"/>
                </a:cubicBezTo>
                <a:cubicBezTo>
                  <a:pt x="9271735" y="-600987"/>
                  <a:pt x="12407006" y="25861"/>
                  <a:pt x="13391852" y="3089070"/>
                </a:cubicBezTo>
                <a:cubicBezTo>
                  <a:pt x="14311754" y="5949463"/>
                  <a:pt x="13323917" y="9122210"/>
                  <a:pt x="11192719" y="11937247"/>
                </a:cubicBezTo>
                <a:cubicBezTo>
                  <a:pt x="8928215" y="14932423"/>
                  <a:pt x="5819435" y="16308065"/>
                  <a:pt x="3678837" y="16878432"/>
                </a:cubicBezTo>
                <a:cubicBezTo>
                  <a:pt x="896060" y="17619952"/>
                  <a:pt x="-626286" y="15536165"/>
                  <a:pt x="245335" y="13333428"/>
                </a:cubicBezTo>
                <a:close/>
              </a:path>
            </a:pathLst>
          </a:custGeom>
          <a:gradFill>
            <a:gsLst>
              <a:gs pos="98000">
                <a:srgbClr val="3B3B3B"/>
              </a:gs>
              <a:gs pos="22000">
                <a:schemeClr val="tx1"/>
              </a:gs>
            </a:gsLst>
            <a:lin ang="13200000" scaled="0"/>
          </a:gradFill>
          <a:ln w="426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54DD5C1B-24B7-21E9-3291-B390B167B324}"/>
              </a:ext>
            </a:extLst>
          </p:cNvPr>
          <p:cNvGrpSpPr/>
          <p:nvPr/>
        </p:nvGrpSpPr>
        <p:grpSpPr>
          <a:xfrm>
            <a:off x="16901327" y="-22299081"/>
            <a:ext cx="26801963" cy="23238880"/>
            <a:chOff x="703430" y="-3931286"/>
            <a:chExt cx="23037722" cy="19975061"/>
          </a:xfrm>
        </p:grpSpPr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FC26F712-CAD7-ACB4-C779-DE9ADC9A688F}"/>
                </a:ext>
              </a:extLst>
            </p:cNvPr>
            <p:cNvSpPr/>
            <p:nvPr/>
          </p:nvSpPr>
          <p:spPr>
            <a:xfrm>
              <a:off x="7659055" y="6013146"/>
              <a:ext cx="10025961" cy="10030629"/>
            </a:xfrm>
            <a:custGeom>
              <a:avLst/>
              <a:gdLst>
                <a:gd name="connsiteX0" fmla="*/ 9920016 w 10025961"/>
                <a:gd name="connsiteY0" fmla="*/ 105842 h 10030629"/>
                <a:gd name="connsiteX1" fmla="*/ 9409275 w 10025961"/>
                <a:gd name="connsiteY1" fmla="*/ 105816 h 10030629"/>
                <a:gd name="connsiteX2" fmla="*/ 9409249 w 10025961"/>
                <a:gd name="connsiteY2" fmla="*/ 105842 h 10030629"/>
                <a:gd name="connsiteX3" fmla="*/ 105686 w 10025961"/>
                <a:gd name="connsiteY3" fmla="*/ 9414348 h 10030629"/>
                <a:gd name="connsiteX4" fmla="*/ 105686 w 10025961"/>
                <a:gd name="connsiteY4" fmla="*/ 9924892 h 10030629"/>
                <a:gd name="connsiteX5" fmla="*/ 615985 w 10025961"/>
                <a:gd name="connsiteY5" fmla="*/ 9924892 h 10030629"/>
                <a:gd name="connsiteX6" fmla="*/ 9920016 w 10025961"/>
                <a:gd name="connsiteY6" fmla="*/ 616386 h 10030629"/>
                <a:gd name="connsiteX7" fmla="*/ 9920900 w 10025961"/>
                <a:gd name="connsiteY7" fmla="*/ 106727 h 10030629"/>
                <a:gd name="connsiteX8" fmla="*/ 9920016 w 10025961"/>
                <a:gd name="connsiteY8" fmla="*/ 105842 h 10030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5961" h="10030629">
                  <a:moveTo>
                    <a:pt x="9920016" y="105842"/>
                  </a:moveTo>
                  <a:cubicBezTo>
                    <a:pt x="9778985" y="-35270"/>
                    <a:pt x="9550319" y="-35282"/>
                    <a:pt x="9409275" y="105816"/>
                  </a:cubicBezTo>
                  <a:cubicBezTo>
                    <a:pt x="9409267" y="105825"/>
                    <a:pt x="9409258" y="105833"/>
                    <a:pt x="9409249" y="105842"/>
                  </a:cubicBezTo>
                  <a:lnTo>
                    <a:pt x="105686" y="9414348"/>
                  </a:lnTo>
                  <a:cubicBezTo>
                    <a:pt x="-35229" y="9555331"/>
                    <a:pt x="-35229" y="9783910"/>
                    <a:pt x="105686" y="9924892"/>
                  </a:cubicBezTo>
                  <a:cubicBezTo>
                    <a:pt x="246601" y="10065875"/>
                    <a:pt x="475069" y="10065875"/>
                    <a:pt x="615985" y="9924892"/>
                  </a:cubicBezTo>
                  <a:lnTo>
                    <a:pt x="9920016" y="616386"/>
                  </a:lnTo>
                  <a:cubicBezTo>
                    <a:pt x="10060931" y="475892"/>
                    <a:pt x="10061327" y="247709"/>
                    <a:pt x="9920900" y="106727"/>
                  </a:cubicBezTo>
                  <a:cubicBezTo>
                    <a:pt x="9920606" y="106431"/>
                    <a:pt x="9920311" y="106136"/>
                    <a:pt x="9920016" y="105842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697F95A5-FF6D-92CD-F213-729D5FE8FDDE}"/>
                </a:ext>
              </a:extLst>
            </p:cNvPr>
            <p:cNvSpPr/>
            <p:nvPr/>
          </p:nvSpPr>
          <p:spPr>
            <a:xfrm>
              <a:off x="703430" y="-263605"/>
              <a:ext cx="12626217" cy="12632740"/>
            </a:xfrm>
            <a:custGeom>
              <a:avLst/>
              <a:gdLst>
                <a:gd name="connsiteX0" fmla="*/ 12597021 w 12626217"/>
                <a:gd name="connsiteY0" fmla="*/ 28721 h 12632740"/>
                <a:gd name="connsiteX1" fmla="*/ 12464383 w 12626217"/>
                <a:gd name="connsiteY1" fmla="*/ 26278 h 12632740"/>
                <a:gd name="connsiteX2" fmla="*/ 12461941 w 12626217"/>
                <a:gd name="connsiteY2" fmla="*/ 28721 h 12632740"/>
                <a:gd name="connsiteX3" fmla="*/ 27645 w 12626217"/>
                <a:gd name="connsiteY3" fmla="*/ 12470408 h 12632740"/>
                <a:gd name="connsiteX4" fmla="*/ 28114 w 12626217"/>
                <a:gd name="connsiteY4" fmla="*/ 12605083 h 12632740"/>
                <a:gd name="connsiteX5" fmla="*/ 162724 w 12626217"/>
                <a:gd name="connsiteY5" fmla="*/ 12604613 h 12632740"/>
                <a:gd name="connsiteX6" fmla="*/ 12597021 w 12626217"/>
                <a:gd name="connsiteY6" fmla="*/ 164803 h 12632740"/>
                <a:gd name="connsiteX7" fmla="*/ 12600421 w 12626217"/>
                <a:gd name="connsiteY7" fmla="*/ 32123 h 12632740"/>
                <a:gd name="connsiteX8" fmla="*/ 12597021 w 12626217"/>
                <a:gd name="connsiteY8" fmla="*/ 28721 h 1263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26217" h="12632740">
                  <a:moveTo>
                    <a:pt x="12597021" y="28721"/>
                  </a:moveTo>
                  <a:cubicBezTo>
                    <a:pt x="12561068" y="-8598"/>
                    <a:pt x="12501684" y="-9692"/>
                    <a:pt x="12464383" y="26278"/>
                  </a:cubicBezTo>
                  <a:cubicBezTo>
                    <a:pt x="12463555" y="27077"/>
                    <a:pt x="12462740" y="27892"/>
                    <a:pt x="12461941" y="28721"/>
                  </a:cubicBezTo>
                  <a:lnTo>
                    <a:pt x="27645" y="12470408"/>
                  </a:lnTo>
                  <a:cubicBezTo>
                    <a:pt x="-9397" y="12507727"/>
                    <a:pt x="-9187" y="12568023"/>
                    <a:pt x="28114" y="12605083"/>
                  </a:cubicBezTo>
                  <a:cubicBezTo>
                    <a:pt x="65415" y="12642143"/>
                    <a:pt x="125682" y="12641932"/>
                    <a:pt x="162724" y="12604613"/>
                  </a:cubicBezTo>
                  <a:lnTo>
                    <a:pt x="12597021" y="164803"/>
                  </a:lnTo>
                  <a:cubicBezTo>
                    <a:pt x="12634581" y="129104"/>
                    <a:pt x="12636104" y="69701"/>
                    <a:pt x="12600421" y="32123"/>
                  </a:cubicBezTo>
                  <a:cubicBezTo>
                    <a:pt x="12599318" y="30960"/>
                    <a:pt x="12598183" y="29825"/>
                    <a:pt x="12597021" y="28721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21A98FAA-DC8E-D6BA-9664-CE955AA97B08}"/>
                </a:ext>
              </a:extLst>
            </p:cNvPr>
            <p:cNvSpPr/>
            <p:nvPr/>
          </p:nvSpPr>
          <p:spPr>
            <a:xfrm>
              <a:off x="17445116" y="3378041"/>
              <a:ext cx="6296036" cy="6299069"/>
            </a:xfrm>
            <a:custGeom>
              <a:avLst/>
              <a:gdLst>
                <a:gd name="connsiteX0" fmla="*/ 6282398 w 6296036"/>
                <a:gd name="connsiteY0" fmla="*/ 14119 h 6299069"/>
                <a:gd name="connsiteX1" fmla="*/ 6216072 w 6296036"/>
                <a:gd name="connsiteY1" fmla="*/ 13374 h 6299069"/>
                <a:gd name="connsiteX2" fmla="*/ 6215328 w 6296036"/>
                <a:gd name="connsiteY2" fmla="*/ 14119 h 6299069"/>
                <a:gd name="connsiteX3" fmla="*/ 13891 w 6296036"/>
                <a:gd name="connsiteY3" fmla="*/ 6218070 h 6299069"/>
                <a:gd name="connsiteX4" fmla="*/ 13891 w 6296036"/>
                <a:gd name="connsiteY4" fmla="*/ 6285172 h 6299069"/>
                <a:gd name="connsiteX5" fmla="*/ 80961 w 6296036"/>
                <a:gd name="connsiteY5" fmla="*/ 6285172 h 6299069"/>
                <a:gd name="connsiteX6" fmla="*/ 6282398 w 6296036"/>
                <a:gd name="connsiteY6" fmla="*/ 80283 h 6299069"/>
                <a:gd name="connsiteX7" fmla="*/ 6282398 w 6296036"/>
                <a:gd name="connsiteY7" fmla="*/ 14119 h 629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96036" h="6299069">
                  <a:moveTo>
                    <a:pt x="6282398" y="14119"/>
                  </a:moveTo>
                  <a:cubicBezTo>
                    <a:pt x="6264289" y="-4411"/>
                    <a:pt x="6234594" y="-4745"/>
                    <a:pt x="6216072" y="13374"/>
                  </a:cubicBezTo>
                  <a:cubicBezTo>
                    <a:pt x="6215822" y="13619"/>
                    <a:pt x="6215573" y="13867"/>
                    <a:pt x="6215328" y="14119"/>
                  </a:cubicBezTo>
                  <a:lnTo>
                    <a:pt x="13891" y="6218070"/>
                  </a:lnTo>
                  <a:cubicBezTo>
                    <a:pt x="-4630" y="6236600"/>
                    <a:pt x="-4630" y="6266642"/>
                    <a:pt x="13891" y="6285172"/>
                  </a:cubicBezTo>
                  <a:cubicBezTo>
                    <a:pt x="32413" y="6303702"/>
                    <a:pt x="62441" y="6303702"/>
                    <a:pt x="80961" y="6285172"/>
                  </a:cubicBezTo>
                  <a:lnTo>
                    <a:pt x="6282398" y="80283"/>
                  </a:lnTo>
                  <a:cubicBezTo>
                    <a:pt x="6300583" y="61980"/>
                    <a:pt x="6300583" y="32421"/>
                    <a:pt x="6282398" y="14119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487925E2-DADE-E525-E677-C8BE8C0FC894}"/>
                </a:ext>
              </a:extLst>
            </p:cNvPr>
            <p:cNvSpPr/>
            <p:nvPr/>
          </p:nvSpPr>
          <p:spPr>
            <a:xfrm>
              <a:off x="3983849" y="-3931286"/>
              <a:ext cx="6298119" cy="6301618"/>
            </a:xfrm>
            <a:custGeom>
              <a:avLst/>
              <a:gdLst>
                <a:gd name="connsiteX0" fmla="*/ 6283766 w 6298119"/>
                <a:gd name="connsiteY0" fmla="*/ 14360 h 6301618"/>
                <a:gd name="connsiteX1" fmla="*/ 6217448 w 6298119"/>
                <a:gd name="connsiteY1" fmla="*/ 13139 h 6301618"/>
                <a:gd name="connsiteX2" fmla="*/ 6216227 w 6298119"/>
                <a:gd name="connsiteY2" fmla="*/ 14360 h 6301618"/>
                <a:gd name="connsiteX3" fmla="*/ 14321 w 6298119"/>
                <a:gd name="connsiteY3" fmla="*/ 6219250 h 6301618"/>
                <a:gd name="connsiteX4" fmla="*/ 13852 w 6298119"/>
                <a:gd name="connsiteY4" fmla="*/ 6287291 h 6301618"/>
                <a:gd name="connsiteX5" fmla="*/ 81860 w 6298119"/>
                <a:gd name="connsiteY5" fmla="*/ 6287760 h 6301618"/>
                <a:gd name="connsiteX6" fmla="*/ 6283766 w 6298119"/>
                <a:gd name="connsiteY6" fmla="*/ 81932 h 6301618"/>
                <a:gd name="connsiteX7" fmla="*/ 6284987 w 6298119"/>
                <a:gd name="connsiteY7" fmla="*/ 15582 h 6301618"/>
                <a:gd name="connsiteX8" fmla="*/ 6283766 w 6298119"/>
                <a:gd name="connsiteY8" fmla="*/ 14360 h 6301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98119" h="6301618">
                  <a:moveTo>
                    <a:pt x="6283766" y="14360"/>
                  </a:moveTo>
                  <a:cubicBezTo>
                    <a:pt x="6265790" y="-4299"/>
                    <a:pt x="6236098" y="-4846"/>
                    <a:pt x="6217448" y="13139"/>
                  </a:cubicBezTo>
                  <a:cubicBezTo>
                    <a:pt x="6217033" y="13539"/>
                    <a:pt x="6216626" y="13946"/>
                    <a:pt x="6216227" y="14360"/>
                  </a:cubicBezTo>
                  <a:lnTo>
                    <a:pt x="14321" y="6219250"/>
                  </a:lnTo>
                  <a:cubicBezTo>
                    <a:pt x="-4589" y="6237909"/>
                    <a:pt x="-4799" y="6268372"/>
                    <a:pt x="13852" y="6287291"/>
                  </a:cubicBezTo>
                  <a:cubicBezTo>
                    <a:pt x="32502" y="6306209"/>
                    <a:pt x="62951" y="6306419"/>
                    <a:pt x="81860" y="6287760"/>
                  </a:cubicBezTo>
                  <a:lnTo>
                    <a:pt x="6283766" y="81932"/>
                  </a:lnTo>
                  <a:cubicBezTo>
                    <a:pt x="6302417" y="63947"/>
                    <a:pt x="6302963" y="34241"/>
                    <a:pt x="6284987" y="15582"/>
                  </a:cubicBezTo>
                  <a:cubicBezTo>
                    <a:pt x="6284588" y="15167"/>
                    <a:pt x="6284181" y="14760"/>
                    <a:pt x="6283766" y="14360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7FD6B29C-3351-E3F2-75A1-1D71DF6E4235}"/>
              </a:ext>
            </a:extLst>
          </p:cNvPr>
          <p:cNvGrpSpPr/>
          <p:nvPr/>
        </p:nvGrpSpPr>
        <p:grpSpPr>
          <a:xfrm>
            <a:off x="1584060" y="1378366"/>
            <a:ext cx="21503062" cy="10977915"/>
            <a:chOff x="1439674" y="2074976"/>
            <a:chExt cx="21503062" cy="10977915"/>
          </a:xfrm>
        </p:grpSpPr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C2F9089E-E755-4304-3858-3253F886BE0D}"/>
                </a:ext>
              </a:extLst>
            </p:cNvPr>
            <p:cNvSpPr/>
            <p:nvPr/>
          </p:nvSpPr>
          <p:spPr>
            <a:xfrm>
              <a:off x="22013803" y="2074976"/>
              <a:ext cx="928933" cy="930346"/>
            </a:xfrm>
            <a:custGeom>
              <a:avLst/>
              <a:gdLst>
                <a:gd name="connsiteX0" fmla="*/ 398381 w 796584"/>
                <a:gd name="connsiteY0" fmla="*/ 797796 h 797796"/>
                <a:gd name="connsiteX1" fmla="*/ 381965 w 796584"/>
                <a:gd name="connsiteY1" fmla="*/ 791226 h 797796"/>
                <a:gd name="connsiteX2" fmla="*/ 6746 w 796584"/>
                <a:gd name="connsiteY2" fmla="*/ 415827 h 797796"/>
                <a:gd name="connsiteX3" fmla="*/ 6746 w 796584"/>
                <a:gd name="connsiteY3" fmla="*/ 382510 h 797796"/>
                <a:gd name="connsiteX4" fmla="*/ 381965 w 796584"/>
                <a:gd name="connsiteY4" fmla="*/ 7110 h 797796"/>
                <a:gd name="connsiteX5" fmla="*/ 413787 w 796584"/>
                <a:gd name="connsiteY5" fmla="*/ 6100 h 797796"/>
                <a:gd name="connsiteX6" fmla="*/ 414796 w 796584"/>
                <a:gd name="connsiteY6" fmla="*/ 7110 h 797796"/>
                <a:gd name="connsiteX7" fmla="*/ 790017 w 796584"/>
                <a:gd name="connsiteY7" fmla="*/ 382510 h 797796"/>
                <a:gd name="connsiteX8" fmla="*/ 796584 w 796584"/>
                <a:gd name="connsiteY8" fmla="*/ 399403 h 797796"/>
                <a:gd name="connsiteX9" fmla="*/ 790017 w 796584"/>
                <a:gd name="connsiteY9" fmla="*/ 415827 h 797796"/>
                <a:gd name="connsiteX10" fmla="*/ 414797 w 796584"/>
                <a:gd name="connsiteY10" fmla="*/ 791226 h 797796"/>
                <a:gd name="connsiteX11" fmla="*/ 398381 w 796584"/>
                <a:gd name="connsiteY11" fmla="*/ 797796 h 797796"/>
                <a:gd name="connsiteX12" fmla="*/ 55525 w 796584"/>
                <a:gd name="connsiteY12" fmla="*/ 398464 h 797796"/>
                <a:gd name="connsiteX13" fmla="*/ 398381 w 796584"/>
                <a:gd name="connsiteY13" fmla="*/ 741017 h 797796"/>
                <a:gd name="connsiteX14" fmla="*/ 741238 w 796584"/>
                <a:gd name="connsiteY14" fmla="*/ 398464 h 797796"/>
                <a:gd name="connsiteX15" fmla="*/ 398381 w 796584"/>
                <a:gd name="connsiteY15" fmla="*/ 55443 h 79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96584" h="797796">
                  <a:moveTo>
                    <a:pt x="398381" y="797796"/>
                  </a:moveTo>
                  <a:cubicBezTo>
                    <a:pt x="392262" y="797833"/>
                    <a:pt x="386371" y="795475"/>
                    <a:pt x="381965" y="791226"/>
                  </a:cubicBezTo>
                  <a:lnTo>
                    <a:pt x="6746" y="415827"/>
                  </a:lnTo>
                  <a:cubicBezTo>
                    <a:pt x="-2249" y="406544"/>
                    <a:pt x="-2249" y="391792"/>
                    <a:pt x="6746" y="382510"/>
                  </a:cubicBezTo>
                  <a:lnTo>
                    <a:pt x="381965" y="7110"/>
                  </a:lnTo>
                  <a:cubicBezTo>
                    <a:pt x="390475" y="-1960"/>
                    <a:pt x="404721" y="-2413"/>
                    <a:pt x="413787" y="6100"/>
                  </a:cubicBezTo>
                  <a:cubicBezTo>
                    <a:pt x="414133" y="6426"/>
                    <a:pt x="414471" y="6763"/>
                    <a:pt x="414796" y="7110"/>
                  </a:cubicBezTo>
                  <a:lnTo>
                    <a:pt x="790017" y="382510"/>
                  </a:lnTo>
                  <a:cubicBezTo>
                    <a:pt x="794292" y="387088"/>
                    <a:pt x="796644" y="393137"/>
                    <a:pt x="796584" y="399403"/>
                  </a:cubicBezTo>
                  <a:cubicBezTo>
                    <a:pt x="796621" y="405525"/>
                    <a:pt x="794264" y="411419"/>
                    <a:pt x="790017" y="415827"/>
                  </a:cubicBezTo>
                  <a:lnTo>
                    <a:pt x="414797" y="791226"/>
                  </a:lnTo>
                  <a:cubicBezTo>
                    <a:pt x="410392" y="795475"/>
                    <a:pt x="404500" y="797833"/>
                    <a:pt x="398381" y="797796"/>
                  </a:cubicBezTo>
                  <a:close/>
                  <a:moveTo>
                    <a:pt x="55525" y="398464"/>
                  </a:moveTo>
                  <a:lnTo>
                    <a:pt x="398381" y="741017"/>
                  </a:lnTo>
                  <a:lnTo>
                    <a:pt x="741238" y="398464"/>
                  </a:lnTo>
                  <a:lnTo>
                    <a:pt x="398381" y="55443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4DC3B9BE-AF81-B56F-BA78-1A6A0FCE2AAB}"/>
                </a:ext>
              </a:extLst>
            </p:cNvPr>
            <p:cNvSpPr/>
            <p:nvPr/>
          </p:nvSpPr>
          <p:spPr>
            <a:xfrm>
              <a:off x="1439674" y="2270732"/>
              <a:ext cx="828630" cy="828692"/>
            </a:xfrm>
            <a:custGeom>
              <a:avLst/>
              <a:gdLst>
                <a:gd name="connsiteX0" fmla="*/ 355051 w 710571"/>
                <a:gd name="connsiteY0" fmla="*/ 710624 h 710624"/>
                <a:gd name="connsiteX1" fmla="*/ 338635 w 710571"/>
                <a:gd name="connsiteY1" fmla="*/ 703585 h 710624"/>
                <a:gd name="connsiteX2" fmla="*/ 7035 w 710571"/>
                <a:gd name="connsiteY2" fmla="*/ 370887 h 710624"/>
                <a:gd name="connsiteX3" fmla="*/ 0 w 710571"/>
                <a:gd name="connsiteY3" fmla="*/ 354464 h 710624"/>
                <a:gd name="connsiteX4" fmla="*/ 7035 w 710571"/>
                <a:gd name="connsiteY4" fmla="*/ 337571 h 710624"/>
                <a:gd name="connsiteX5" fmla="*/ 338635 w 710571"/>
                <a:gd name="connsiteY5" fmla="*/ 6749 h 710624"/>
                <a:gd name="connsiteX6" fmla="*/ 371936 w 710571"/>
                <a:gd name="connsiteY6" fmla="*/ 6749 h 710624"/>
                <a:gd name="connsiteX7" fmla="*/ 703536 w 710571"/>
                <a:gd name="connsiteY7" fmla="*/ 338509 h 710624"/>
                <a:gd name="connsiteX8" fmla="*/ 710572 w 710571"/>
                <a:gd name="connsiteY8" fmla="*/ 355402 h 710624"/>
                <a:gd name="connsiteX9" fmla="*/ 703536 w 710571"/>
                <a:gd name="connsiteY9" fmla="*/ 371826 h 710624"/>
                <a:gd name="connsiteX10" fmla="*/ 371936 w 710571"/>
                <a:gd name="connsiteY10" fmla="*/ 703585 h 710624"/>
                <a:gd name="connsiteX11" fmla="*/ 355051 w 710571"/>
                <a:gd name="connsiteY11" fmla="*/ 710624 h 710624"/>
                <a:gd name="connsiteX12" fmla="*/ 56752 w 710571"/>
                <a:gd name="connsiteY12" fmla="*/ 355402 h 710624"/>
                <a:gd name="connsiteX13" fmla="*/ 355051 w 710571"/>
                <a:gd name="connsiteY13" fmla="*/ 653845 h 710624"/>
                <a:gd name="connsiteX14" fmla="*/ 653820 w 710571"/>
                <a:gd name="connsiteY14" fmla="*/ 355402 h 710624"/>
                <a:gd name="connsiteX15" fmla="*/ 355051 w 710571"/>
                <a:gd name="connsiteY15" fmla="*/ 53674 h 71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0571" h="710624">
                  <a:moveTo>
                    <a:pt x="355051" y="710624"/>
                  </a:moveTo>
                  <a:cubicBezTo>
                    <a:pt x="348865" y="710536"/>
                    <a:pt x="342965" y="708006"/>
                    <a:pt x="338635" y="703585"/>
                  </a:cubicBezTo>
                  <a:lnTo>
                    <a:pt x="7035" y="370887"/>
                  </a:lnTo>
                  <a:cubicBezTo>
                    <a:pt x="2659" y="366527"/>
                    <a:pt x="138" y="360641"/>
                    <a:pt x="0" y="354464"/>
                  </a:cubicBezTo>
                  <a:cubicBezTo>
                    <a:pt x="114" y="348143"/>
                    <a:pt x="2629" y="342102"/>
                    <a:pt x="7035" y="337571"/>
                  </a:cubicBezTo>
                  <a:lnTo>
                    <a:pt x="338635" y="6749"/>
                  </a:lnTo>
                  <a:cubicBezTo>
                    <a:pt x="347913" y="-2250"/>
                    <a:pt x="362658" y="-2250"/>
                    <a:pt x="371936" y="6749"/>
                  </a:cubicBezTo>
                  <a:lnTo>
                    <a:pt x="703536" y="338509"/>
                  </a:lnTo>
                  <a:cubicBezTo>
                    <a:pt x="707942" y="343041"/>
                    <a:pt x="710458" y="349081"/>
                    <a:pt x="710572" y="355402"/>
                  </a:cubicBezTo>
                  <a:cubicBezTo>
                    <a:pt x="710434" y="361580"/>
                    <a:pt x="707913" y="367465"/>
                    <a:pt x="703536" y="371826"/>
                  </a:cubicBezTo>
                  <a:lnTo>
                    <a:pt x="371936" y="703585"/>
                  </a:lnTo>
                  <a:cubicBezTo>
                    <a:pt x="367462" y="708077"/>
                    <a:pt x="361389" y="710608"/>
                    <a:pt x="355051" y="710624"/>
                  </a:cubicBezTo>
                  <a:close/>
                  <a:moveTo>
                    <a:pt x="56752" y="355402"/>
                  </a:moveTo>
                  <a:lnTo>
                    <a:pt x="355051" y="653845"/>
                  </a:lnTo>
                  <a:lnTo>
                    <a:pt x="653820" y="355402"/>
                  </a:lnTo>
                  <a:lnTo>
                    <a:pt x="355051" y="53674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3D64D78A-83C1-85A1-6DC5-B3945E8A264E}"/>
                </a:ext>
              </a:extLst>
            </p:cNvPr>
            <p:cNvSpPr/>
            <p:nvPr/>
          </p:nvSpPr>
          <p:spPr>
            <a:xfrm>
              <a:off x="15072163" y="12688782"/>
              <a:ext cx="363933" cy="364109"/>
            </a:xfrm>
            <a:custGeom>
              <a:avLst/>
              <a:gdLst>
                <a:gd name="connsiteX0" fmla="*/ 155717 w 312082"/>
                <a:gd name="connsiteY0" fmla="*/ 312232 h 312233"/>
                <a:gd name="connsiteX1" fmla="*/ 139301 w 312082"/>
                <a:gd name="connsiteY1" fmla="*/ 305193 h 312233"/>
                <a:gd name="connsiteX2" fmla="*/ 6568 w 312082"/>
                <a:gd name="connsiteY2" fmla="*/ 172865 h 312233"/>
                <a:gd name="connsiteX3" fmla="*/ 1 w 312082"/>
                <a:gd name="connsiteY3" fmla="*/ 155972 h 312233"/>
                <a:gd name="connsiteX4" fmla="*/ 6568 w 312082"/>
                <a:gd name="connsiteY4" fmla="*/ 139547 h 312233"/>
                <a:gd name="connsiteX5" fmla="*/ 139301 w 312082"/>
                <a:gd name="connsiteY5" fmla="*/ 6750 h 312233"/>
                <a:gd name="connsiteX6" fmla="*/ 172602 w 312082"/>
                <a:gd name="connsiteY6" fmla="*/ 6750 h 312233"/>
                <a:gd name="connsiteX7" fmla="*/ 305336 w 312082"/>
                <a:gd name="connsiteY7" fmla="*/ 139547 h 312233"/>
                <a:gd name="connsiteX8" fmla="*/ 305336 w 312082"/>
                <a:gd name="connsiteY8" fmla="*/ 172865 h 312233"/>
                <a:gd name="connsiteX9" fmla="*/ 172602 w 312082"/>
                <a:gd name="connsiteY9" fmla="*/ 305192 h 312233"/>
                <a:gd name="connsiteX10" fmla="*/ 155717 w 312082"/>
                <a:gd name="connsiteY10" fmla="*/ 312230 h 312233"/>
                <a:gd name="connsiteX11" fmla="*/ 56285 w 312082"/>
                <a:gd name="connsiteY11" fmla="*/ 155971 h 312233"/>
                <a:gd name="connsiteX12" fmla="*/ 155717 w 312082"/>
                <a:gd name="connsiteY12" fmla="*/ 255452 h 312233"/>
                <a:gd name="connsiteX13" fmla="*/ 255150 w 312082"/>
                <a:gd name="connsiteY13" fmla="*/ 155971 h 312233"/>
                <a:gd name="connsiteX14" fmla="*/ 155717 w 312082"/>
                <a:gd name="connsiteY14" fmla="*/ 56490 h 31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2082" h="312233">
                  <a:moveTo>
                    <a:pt x="155717" y="312232"/>
                  </a:moveTo>
                  <a:cubicBezTo>
                    <a:pt x="149498" y="312308"/>
                    <a:pt x="143537" y="309751"/>
                    <a:pt x="139301" y="305193"/>
                  </a:cubicBezTo>
                  <a:lnTo>
                    <a:pt x="6568" y="172865"/>
                  </a:lnTo>
                  <a:cubicBezTo>
                    <a:pt x="2293" y="168286"/>
                    <a:pt x="-59" y="162237"/>
                    <a:pt x="1" y="155972"/>
                  </a:cubicBezTo>
                  <a:cubicBezTo>
                    <a:pt x="-36" y="149850"/>
                    <a:pt x="2321" y="143955"/>
                    <a:pt x="6568" y="139547"/>
                  </a:cubicBezTo>
                  <a:lnTo>
                    <a:pt x="139301" y="6750"/>
                  </a:lnTo>
                  <a:cubicBezTo>
                    <a:pt x="148579" y="-2250"/>
                    <a:pt x="163324" y="-2250"/>
                    <a:pt x="172602" y="6750"/>
                  </a:cubicBezTo>
                  <a:lnTo>
                    <a:pt x="305336" y="139547"/>
                  </a:lnTo>
                  <a:cubicBezTo>
                    <a:pt x="314331" y="148830"/>
                    <a:pt x="314331" y="163582"/>
                    <a:pt x="305336" y="172865"/>
                  </a:cubicBezTo>
                  <a:lnTo>
                    <a:pt x="172602" y="305192"/>
                  </a:lnTo>
                  <a:cubicBezTo>
                    <a:pt x="168189" y="309774"/>
                    <a:pt x="162076" y="312323"/>
                    <a:pt x="155717" y="312230"/>
                  </a:cubicBezTo>
                  <a:close/>
                  <a:moveTo>
                    <a:pt x="56285" y="155971"/>
                  </a:moveTo>
                  <a:lnTo>
                    <a:pt x="155717" y="255452"/>
                  </a:lnTo>
                  <a:lnTo>
                    <a:pt x="255150" y="155971"/>
                  </a:lnTo>
                  <a:lnTo>
                    <a:pt x="155717" y="56490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EAA7A4AC-7EAB-4BDC-8A26-D0FB3AD4FFDF}"/>
                </a:ext>
              </a:extLst>
            </p:cNvPr>
            <p:cNvSpPr/>
            <p:nvPr/>
          </p:nvSpPr>
          <p:spPr>
            <a:xfrm>
              <a:off x="2576421" y="7613568"/>
              <a:ext cx="1204651" cy="214275"/>
            </a:xfrm>
            <a:custGeom>
              <a:avLst/>
              <a:gdLst>
                <a:gd name="connsiteX0" fmla="*/ 1007294 w 1033019"/>
                <a:gd name="connsiteY0" fmla="*/ 183612 h 183746"/>
                <a:gd name="connsiteX1" fmla="*/ 992285 w 1033019"/>
                <a:gd name="connsiteY1" fmla="*/ 177981 h 183746"/>
                <a:gd name="connsiteX2" fmla="*/ 843605 w 1033019"/>
                <a:gd name="connsiteY2" fmla="*/ 54099 h 183746"/>
                <a:gd name="connsiteX3" fmla="*/ 694455 w 1033019"/>
                <a:gd name="connsiteY3" fmla="*/ 177981 h 183746"/>
                <a:gd name="connsiteX4" fmla="*/ 664437 w 1033019"/>
                <a:gd name="connsiteY4" fmla="*/ 177981 h 183746"/>
                <a:gd name="connsiteX5" fmla="*/ 515757 w 1033019"/>
                <a:gd name="connsiteY5" fmla="*/ 54099 h 183746"/>
                <a:gd name="connsiteX6" fmla="*/ 366607 w 1033019"/>
                <a:gd name="connsiteY6" fmla="*/ 177981 h 183746"/>
                <a:gd name="connsiteX7" fmla="*/ 336590 w 1033019"/>
                <a:gd name="connsiteY7" fmla="*/ 177981 h 183746"/>
                <a:gd name="connsiteX8" fmla="*/ 187440 w 1033019"/>
                <a:gd name="connsiteY8" fmla="*/ 54099 h 183746"/>
                <a:gd name="connsiteX9" fmla="*/ 38290 w 1033019"/>
                <a:gd name="connsiteY9" fmla="*/ 177981 h 183746"/>
                <a:gd name="connsiteX10" fmla="*/ 5872 w 1033019"/>
                <a:gd name="connsiteY10" fmla="*/ 175656 h 183746"/>
                <a:gd name="connsiteX11" fmla="*/ 5458 w 1033019"/>
                <a:gd name="connsiteY11" fmla="*/ 175165 h 183746"/>
                <a:gd name="connsiteX12" fmla="*/ 8272 w 1033019"/>
                <a:gd name="connsiteY12" fmla="*/ 141848 h 183746"/>
                <a:gd name="connsiteX13" fmla="*/ 172431 w 1033019"/>
                <a:gd name="connsiteY13" fmla="*/ 5297 h 183746"/>
                <a:gd name="connsiteX14" fmla="*/ 202449 w 1033019"/>
                <a:gd name="connsiteY14" fmla="*/ 5297 h 183746"/>
                <a:gd name="connsiteX15" fmla="*/ 353474 w 1033019"/>
                <a:gd name="connsiteY15" fmla="*/ 129649 h 183746"/>
                <a:gd name="connsiteX16" fmla="*/ 502624 w 1033019"/>
                <a:gd name="connsiteY16" fmla="*/ 5297 h 183746"/>
                <a:gd name="connsiteX17" fmla="*/ 532642 w 1033019"/>
                <a:gd name="connsiteY17" fmla="*/ 5297 h 183746"/>
                <a:gd name="connsiteX18" fmla="*/ 681791 w 1033019"/>
                <a:gd name="connsiteY18" fmla="*/ 129649 h 183746"/>
                <a:gd name="connsiteX19" fmla="*/ 830941 w 1033019"/>
                <a:gd name="connsiteY19" fmla="*/ 5297 h 183746"/>
                <a:gd name="connsiteX20" fmla="*/ 860959 w 1033019"/>
                <a:gd name="connsiteY20" fmla="*/ 5297 h 183746"/>
                <a:gd name="connsiteX21" fmla="*/ 1024648 w 1033019"/>
                <a:gd name="connsiteY21" fmla="*/ 141849 h 183746"/>
                <a:gd name="connsiteX22" fmla="*/ 1027931 w 1033019"/>
                <a:gd name="connsiteY22" fmla="*/ 175166 h 183746"/>
                <a:gd name="connsiteX23" fmla="*/ 1007294 w 1033019"/>
                <a:gd name="connsiteY23" fmla="*/ 183612 h 18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33019" h="183746">
                  <a:moveTo>
                    <a:pt x="1007294" y="183612"/>
                  </a:moveTo>
                  <a:cubicBezTo>
                    <a:pt x="1001793" y="183518"/>
                    <a:pt x="996492" y="181529"/>
                    <a:pt x="992285" y="177981"/>
                  </a:cubicBezTo>
                  <a:lnTo>
                    <a:pt x="843605" y="54099"/>
                  </a:lnTo>
                  <a:lnTo>
                    <a:pt x="694455" y="177981"/>
                  </a:lnTo>
                  <a:cubicBezTo>
                    <a:pt x="685831" y="185422"/>
                    <a:pt x="673061" y="185422"/>
                    <a:pt x="664437" y="177981"/>
                  </a:cubicBezTo>
                  <a:lnTo>
                    <a:pt x="515757" y="54099"/>
                  </a:lnTo>
                  <a:lnTo>
                    <a:pt x="366607" y="177981"/>
                  </a:lnTo>
                  <a:cubicBezTo>
                    <a:pt x="357983" y="185422"/>
                    <a:pt x="345213" y="185422"/>
                    <a:pt x="336590" y="177981"/>
                  </a:cubicBezTo>
                  <a:lnTo>
                    <a:pt x="187440" y="54099"/>
                  </a:lnTo>
                  <a:lnTo>
                    <a:pt x="38290" y="177981"/>
                  </a:lnTo>
                  <a:cubicBezTo>
                    <a:pt x="28697" y="186296"/>
                    <a:pt x="14182" y="185255"/>
                    <a:pt x="5872" y="175656"/>
                  </a:cubicBezTo>
                  <a:cubicBezTo>
                    <a:pt x="5732" y="175495"/>
                    <a:pt x="5594" y="175331"/>
                    <a:pt x="5458" y="175165"/>
                  </a:cubicBezTo>
                  <a:cubicBezTo>
                    <a:pt x="-2799" y="165137"/>
                    <a:pt x="-1550" y="150349"/>
                    <a:pt x="8272" y="141848"/>
                  </a:cubicBezTo>
                  <a:lnTo>
                    <a:pt x="172431" y="5297"/>
                  </a:lnTo>
                  <a:cubicBezTo>
                    <a:pt x="181192" y="-1766"/>
                    <a:pt x="193688" y="-1766"/>
                    <a:pt x="202449" y="5297"/>
                  </a:cubicBezTo>
                  <a:lnTo>
                    <a:pt x="353474" y="129649"/>
                  </a:lnTo>
                  <a:lnTo>
                    <a:pt x="502624" y="5297"/>
                  </a:lnTo>
                  <a:cubicBezTo>
                    <a:pt x="511385" y="-1766"/>
                    <a:pt x="523881" y="-1766"/>
                    <a:pt x="532642" y="5297"/>
                  </a:cubicBezTo>
                  <a:lnTo>
                    <a:pt x="681791" y="129649"/>
                  </a:lnTo>
                  <a:lnTo>
                    <a:pt x="830941" y="5297"/>
                  </a:lnTo>
                  <a:cubicBezTo>
                    <a:pt x="839702" y="-1766"/>
                    <a:pt x="852198" y="-1766"/>
                    <a:pt x="860959" y="5297"/>
                  </a:cubicBezTo>
                  <a:lnTo>
                    <a:pt x="1024648" y="141849"/>
                  </a:lnTo>
                  <a:cubicBezTo>
                    <a:pt x="1034385" y="150334"/>
                    <a:pt x="1035825" y="164942"/>
                    <a:pt x="1027931" y="175166"/>
                  </a:cubicBezTo>
                  <a:cubicBezTo>
                    <a:pt x="1022915" y="181282"/>
                    <a:pt x="1015156" y="184458"/>
                    <a:pt x="1007294" y="183612"/>
                  </a:cubicBez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3DC91F3-2E3A-594F-D85E-7EA67CDA7E89}"/>
              </a:ext>
            </a:extLst>
          </p:cNvPr>
          <p:cNvSpPr/>
          <p:nvPr/>
        </p:nvSpPr>
        <p:spPr>
          <a:xfrm>
            <a:off x="6821778" y="1359719"/>
            <a:ext cx="10738855" cy="90399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олилиния 18">
            <a:extLst>
              <a:ext uri="{FF2B5EF4-FFF2-40B4-BE49-F238E27FC236}">
                <a16:creationId xmlns:a16="http://schemas.microsoft.com/office/drawing/2014/main" id="{DB3FDF92-633C-30B4-A44E-820A5EE5CC70}"/>
              </a:ext>
            </a:extLst>
          </p:cNvPr>
          <p:cNvSpPr/>
          <p:nvPr/>
        </p:nvSpPr>
        <p:spPr>
          <a:xfrm>
            <a:off x="1584060" y="10921368"/>
            <a:ext cx="570133" cy="572468"/>
          </a:xfrm>
          <a:custGeom>
            <a:avLst/>
            <a:gdLst>
              <a:gd name="connsiteX0" fmla="*/ 244541 w 488904"/>
              <a:gd name="connsiteY0" fmla="*/ 490906 h 490906"/>
              <a:gd name="connsiteX1" fmla="*/ 244541 w 488904"/>
              <a:gd name="connsiteY1" fmla="*/ 490906 h 490906"/>
              <a:gd name="connsiteX2" fmla="*/ 228126 w 488904"/>
              <a:gd name="connsiteY2" fmla="*/ 484337 h 490906"/>
              <a:gd name="connsiteX3" fmla="*/ 6746 w 488904"/>
              <a:gd name="connsiteY3" fmla="*/ 261443 h 490906"/>
              <a:gd name="connsiteX4" fmla="*/ 6746 w 488904"/>
              <a:gd name="connsiteY4" fmla="*/ 228126 h 490906"/>
              <a:gd name="connsiteX5" fmla="*/ 228126 w 488904"/>
              <a:gd name="connsiteY5" fmla="*/ 7110 h 490906"/>
              <a:gd name="connsiteX6" fmla="*/ 259948 w 488904"/>
              <a:gd name="connsiteY6" fmla="*/ 6100 h 490906"/>
              <a:gd name="connsiteX7" fmla="*/ 260957 w 488904"/>
              <a:gd name="connsiteY7" fmla="*/ 7110 h 490906"/>
              <a:gd name="connsiteX8" fmla="*/ 482337 w 488904"/>
              <a:gd name="connsiteY8" fmla="*/ 228126 h 490906"/>
              <a:gd name="connsiteX9" fmla="*/ 488903 w 488904"/>
              <a:gd name="connsiteY9" fmla="*/ 245019 h 490906"/>
              <a:gd name="connsiteX10" fmla="*/ 482337 w 488904"/>
              <a:gd name="connsiteY10" fmla="*/ 261443 h 490906"/>
              <a:gd name="connsiteX11" fmla="*/ 260957 w 488904"/>
              <a:gd name="connsiteY11" fmla="*/ 482929 h 490906"/>
              <a:gd name="connsiteX12" fmla="*/ 244541 w 488904"/>
              <a:gd name="connsiteY12" fmla="*/ 490906 h 490906"/>
              <a:gd name="connsiteX13" fmla="*/ 56932 w 488904"/>
              <a:gd name="connsiteY13" fmla="*/ 246427 h 490906"/>
              <a:gd name="connsiteX14" fmla="*/ 244541 w 488904"/>
              <a:gd name="connsiteY14" fmla="*/ 434127 h 490906"/>
              <a:gd name="connsiteX15" fmla="*/ 432151 w 488904"/>
              <a:gd name="connsiteY15" fmla="*/ 246427 h 490906"/>
              <a:gd name="connsiteX16" fmla="*/ 244541 w 488904"/>
              <a:gd name="connsiteY16" fmla="*/ 58727 h 490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904" h="490906">
                <a:moveTo>
                  <a:pt x="244541" y="490906"/>
                </a:moveTo>
                <a:lnTo>
                  <a:pt x="244541" y="490906"/>
                </a:lnTo>
                <a:cubicBezTo>
                  <a:pt x="238422" y="490943"/>
                  <a:pt x="232531" y="488586"/>
                  <a:pt x="228126" y="484337"/>
                </a:cubicBezTo>
                <a:lnTo>
                  <a:pt x="6746" y="261443"/>
                </a:lnTo>
                <a:cubicBezTo>
                  <a:pt x="-2249" y="252161"/>
                  <a:pt x="-2249" y="237409"/>
                  <a:pt x="6746" y="228126"/>
                </a:cubicBezTo>
                <a:lnTo>
                  <a:pt x="228126" y="7110"/>
                </a:lnTo>
                <a:cubicBezTo>
                  <a:pt x="236634" y="-1961"/>
                  <a:pt x="250882" y="-2412"/>
                  <a:pt x="259948" y="6100"/>
                </a:cubicBezTo>
                <a:cubicBezTo>
                  <a:pt x="260295" y="6426"/>
                  <a:pt x="260632" y="6763"/>
                  <a:pt x="260957" y="7110"/>
                </a:cubicBezTo>
                <a:lnTo>
                  <a:pt x="482337" y="228126"/>
                </a:lnTo>
                <a:cubicBezTo>
                  <a:pt x="486612" y="232705"/>
                  <a:pt x="488963" y="238753"/>
                  <a:pt x="488903" y="245019"/>
                </a:cubicBezTo>
                <a:cubicBezTo>
                  <a:pt x="488940" y="251141"/>
                  <a:pt x="486583" y="257035"/>
                  <a:pt x="482337" y="261443"/>
                </a:cubicBezTo>
                <a:lnTo>
                  <a:pt x="260957" y="482929"/>
                </a:lnTo>
                <a:cubicBezTo>
                  <a:pt x="256786" y="487696"/>
                  <a:pt x="250865" y="490574"/>
                  <a:pt x="244541" y="490906"/>
                </a:cubicBezTo>
                <a:close/>
                <a:moveTo>
                  <a:pt x="56932" y="246427"/>
                </a:moveTo>
                <a:lnTo>
                  <a:pt x="244541" y="434127"/>
                </a:lnTo>
                <a:lnTo>
                  <a:pt x="432151" y="246427"/>
                </a:lnTo>
                <a:lnTo>
                  <a:pt x="244541" y="58727"/>
                </a:lnTo>
                <a:close/>
              </a:path>
            </a:pathLst>
          </a:custGeom>
          <a:solidFill>
            <a:srgbClr val="FFFFFF"/>
          </a:soli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0" name="Полилиния 19">
            <a:extLst>
              <a:ext uri="{FF2B5EF4-FFF2-40B4-BE49-F238E27FC236}">
                <a16:creationId xmlns:a16="http://schemas.microsoft.com/office/drawing/2014/main" id="{A3E8CA9E-9C5A-A458-408B-C498CBDB6FFE}"/>
              </a:ext>
            </a:extLst>
          </p:cNvPr>
          <p:cNvSpPr/>
          <p:nvPr/>
        </p:nvSpPr>
        <p:spPr>
          <a:xfrm>
            <a:off x="20381086" y="7061690"/>
            <a:ext cx="673326" cy="673829"/>
          </a:xfrm>
          <a:custGeom>
            <a:avLst/>
            <a:gdLst>
              <a:gd name="connsiteX0" fmla="*/ 288991 w 577394"/>
              <a:gd name="connsiteY0" fmla="*/ 577827 h 577826"/>
              <a:gd name="connsiteX1" fmla="*/ 272107 w 577394"/>
              <a:gd name="connsiteY1" fmla="*/ 570788 h 577826"/>
              <a:gd name="connsiteX2" fmla="*/ 7107 w 577394"/>
              <a:gd name="connsiteY2" fmla="*/ 305193 h 577826"/>
              <a:gd name="connsiteX3" fmla="*/ 6098 w 577394"/>
              <a:gd name="connsiteY3" fmla="*/ 273355 h 577826"/>
              <a:gd name="connsiteX4" fmla="*/ 7107 w 577394"/>
              <a:gd name="connsiteY4" fmla="*/ 272345 h 577826"/>
              <a:gd name="connsiteX5" fmla="*/ 272105 w 577394"/>
              <a:gd name="connsiteY5" fmla="*/ 6750 h 577826"/>
              <a:gd name="connsiteX6" fmla="*/ 305405 w 577394"/>
              <a:gd name="connsiteY6" fmla="*/ 6750 h 577826"/>
              <a:gd name="connsiteX7" fmla="*/ 570873 w 577394"/>
              <a:gd name="connsiteY7" fmla="*/ 272345 h 577826"/>
              <a:gd name="connsiteX8" fmla="*/ 570873 w 577394"/>
              <a:gd name="connsiteY8" fmla="*/ 305193 h 577826"/>
              <a:gd name="connsiteX9" fmla="*/ 305405 w 577394"/>
              <a:gd name="connsiteY9" fmla="*/ 570788 h 577826"/>
              <a:gd name="connsiteX10" fmla="*/ 288989 w 577394"/>
              <a:gd name="connsiteY10" fmla="*/ 577827 h 577826"/>
              <a:gd name="connsiteX11" fmla="*/ 56823 w 577394"/>
              <a:gd name="connsiteY11" fmla="*/ 288769 h 577826"/>
              <a:gd name="connsiteX12" fmla="*/ 288991 w 577394"/>
              <a:gd name="connsiteY12" fmla="*/ 521047 h 577826"/>
              <a:gd name="connsiteX13" fmla="*/ 521157 w 577394"/>
              <a:gd name="connsiteY13" fmla="*/ 288769 h 577826"/>
              <a:gd name="connsiteX14" fmla="*/ 288991 w 577394"/>
              <a:gd name="connsiteY14" fmla="*/ 56490 h 57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7394" h="577826">
                <a:moveTo>
                  <a:pt x="288991" y="577827"/>
                </a:moveTo>
                <a:cubicBezTo>
                  <a:pt x="282653" y="577811"/>
                  <a:pt x="276579" y="575280"/>
                  <a:pt x="272107" y="570788"/>
                </a:cubicBezTo>
                <a:lnTo>
                  <a:pt x="7107" y="305193"/>
                </a:lnTo>
                <a:cubicBezTo>
                  <a:pt x="-1959" y="296680"/>
                  <a:pt x="-2412" y="282425"/>
                  <a:pt x="6098" y="273355"/>
                </a:cubicBezTo>
                <a:cubicBezTo>
                  <a:pt x="6424" y="273008"/>
                  <a:pt x="6760" y="272671"/>
                  <a:pt x="7107" y="272345"/>
                </a:cubicBezTo>
                <a:lnTo>
                  <a:pt x="272105" y="6750"/>
                </a:lnTo>
                <a:cubicBezTo>
                  <a:pt x="281383" y="-2250"/>
                  <a:pt x="296127" y="-2250"/>
                  <a:pt x="305405" y="6750"/>
                </a:cubicBezTo>
                <a:lnTo>
                  <a:pt x="570873" y="272345"/>
                </a:lnTo>
                <a:cubicBezTo>
                  <a:pt x="579569" y="281566"/>
                  <a:pt x="579569" y="295972"/>
                  <a:pt x="570873" y="305193"/>
                </a:cubicBezTo>
                <a:lnTo>
                  <a:pt x="305405" y="570788"/>
                </a:lnTo>
                <a:cubicBezTo>
                  <a:pt x="301106" y="575252"/>
                  <a:pt x="295186" y="577791"/>
                  <a:pt x="288989" y="577827"/>
                </a:cubicBezTo>
                <a:close/>
                <a:moveTo>
                  <a:pt x="56823" y="288769"/>
                </a:moveTo>
                <a:lnTo>
                  <a:pt x="288991" y="521047"/>
                </a:lnTo>
                <a:lnTo>
                  <a:pt x="521157" y="288769"/>
                </a:lnTo>
                <a:lnTo>
                  <a:pt x="288991" y="56490"/>
                </a:lnTo>
                <a:close/>
              </a:path>
            </a:pathLst>
          </a:custGeom>
          <a:solidFill>
            <a:srgbClr val="FFFFFF"/>
          </a:soli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Text">
            <a:extLst>
              <a:ext uri="{FF2B5EF4-FFF2-40B4-BE49-F238E27FC236}">
                <a16:creationId xmlns:a16="http://schemas.microsoft.com/office/drawing/2014/main" id="{E45E2FAC-CC8B-6800-454E-9169BC9A67B0}"/>
              </a:ext>
            </a:extLst>
          </p:cNvPr>
          <p:cNvSpPr txBox="1">
            <a:spLocks/>
          </p:cNvSpPr>
          <p:nvPr/>
        </p:nvSpPr>
        <p:spPr>
          <a:xfrm>
            <a:off x="8501063" y="5568994"/>
            <a:ext cx="7862887" cy="184665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создать приложение на </a:t>
            </a:r>
            <a:r>
              <a:rPr lang="ru-RU" dirty="0" err="1"/>
              <a:t>python</a:t>
            </a:r>
            <a:r>
              <a:rPr lang="ru-RU" dirty="0"/>
              <a:t> с интерфейсом </a:t>
            </a:r>
            <a:r>
              <a:rPr lang="ru-RU" dirty="0" err="1"/>
              <a:t>pyqt</a:t>
            </a:r>
            <a:r>
              <a:rPr lang="ru-RU" dirty="0"/>
              <a:t>, которое может быть использовано для отслеживания номеров автомобилей.</a:t>
            </a:r>
            <a:endParaRPr lang="en" dirty="0"/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3A30BF03-7B52-463E-FEFB-FA6342EB795C}"/>
              </a:ext>
            </a:extLst>
          </p:cNvPr>
          <p:cNvSpPr txBox="1">
            <a:spLocks/>
          </p:cNvSpPr>
          <p:nvPr/>
        </p:nvSpPr>
        <p:spPr>
          <a:xfrm>
            <a:off x="7630637" y="3939678"/>
            <a:ext cx="9603740" cy="123110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0" b="1" i="0" cap="none" spc="-30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ЦЕЛЬ ПРОЕКТА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60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55909E-7 -2.03704E-6 L -1.29091 2.26748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548" y="11336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59327E-6 3.7037E-7 L -2.59327E-6 0.03044 " pathEditMode="relative" rAng="0" ptsTypes="AA">
                                      <p:cBhvr>
                                        <p:cTn id="26" dur="3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69171E-6 -1.85185E-6 L -4.69171E-6 0.03044 " pathEditMode="relative" rAng="0" ptsTypes="AA">
                                      <p:cBhvr>
                                        <p:cTn id="28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9" grpId="1" animBg="1"/>
      <p:bldP spid="20" grpId="0" animBg="1"/>
      <p:bldP spid="20" grpId="1" animBg="1"/>
      <p:bldP spid="21" grpId="0" build="p"/>
      <p:bldP spid="2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D5202F7-A895-A50D-05FE-04F396024BE7}"/>
              </a:ext>
            </a:extLst>
          </p:cNvPr>
          <p:cNvSpPr/>
          <p:nvPr/>
        </p:nvSpPr>
        <p:spPr>
          <a:xfrm>
            <a:off x="17166294" y="5390342"/>
            <a:ext cx="2907512" cy="2885615"/>
          </a:xfrm>
          <a:prstGeom prst="rect">
            <a:avLst/>
          </a:prstGeom>
          <a:noFill/>
        </p:spPr>
        <p:txBody>
          <a:bodyPr vert="horz" wrap="square" lIns="0" tIns="0" rIns="0" bIns="0" anchor="ctr" anchorCtr="1">
            <a:normAutofit/>
          </a:bodyPr>
          <a:lstStyle/>
          <a:p>
            <a:pPr algn="ctr" defTabSz="1828709"/>
            <a:endParaRPr lang="ru-RU" sz="3000" b="1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6C48E19-FA46-B6E5-AEA4-FCC91778F5C3}"/>
              </a:ext>
            </a:extLst>
          </p:cNvPr>
          <p:cNvSpPr/>
          <p:nvPr/>
        </p:nvSpPr>
        <p:spPr>
          <a:xfrm flipH="1">
            <a:off x="0" y="0"/>
            <a:ext cx="24382413" cy="13716000"/>
          </a:xfrm>
          <a:prstGeom prst="rect">
            <a:avLst/>
          </a:prstGeom>
          <a:gradFill>
            <a:gsLst>
              <a:gs pos="91000">
                <a:schemeClr val="tx1"/>
              </a:gs>
              <a:gs pos="0">
                <a:srgbClr val="3B3A3A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Рисунок 14">
            <a:extLst>
              <a:ext uri="{FF2B5EF4-FFF2-40B4-BE49-F238E27FC236}">
                <a16:creationId xmlns:a16="http://schemas.microsoft.com/office/drawing/2014/main" id="{ECFE6C09-F35F-2FC5-D797-BBFD3E350AF5}"/>
              </a:ext>
            </a:extLst>
          </p:cNvPr>
          <p:cNvSpPr/>
          <p:nvPr/>
        </p:nvSpPr>
        <p:spPr>
          <a:xfrm>
            <a:off x="2834551" y="1892642"/>
            <a:ext cx="27014354" cy="21036868"/>
          </a:xfrm>
          <a:custGeom>
            <a:avLst/>
            <a:gdLst>
              <a:gd name="connsiteX0" fmla="*/ 7994460 w 15113078"/>
              <a:gd name="connsiteY0" fmla="*/ 3341675 h 11768996"/>
              <a:gd name="connsiteX1" fmla="*/ 3339861 w 15113078"/>
              <a:gd name="connsiteY1" fmla="*/ 6947752 h 11768996"/>
              <a:gd name="connsiteX2" fmla="*/ 373 w 15113078"/>
              <a:gd name="connsiteY2" fmla="*/ 9562463 h 11768996"/>
              <a:gd name="connsiteX3" fmla="*/ 6015063 w 15113078"/>
              <a:gd name="connsiteY3" fmla="*/ 11273822 h 11768996"/>
              <a:gd name="connsiteX4" fmla="*/ 9272547 w 15113078"/>
              <a:gd name="connsiteY4" fmla="*/ 11209035 h 11768996"/>
              <a:gd name="connsiteX5" fmla="*/ 11681850 w 15113078"/>
              <a:gd name="connsiteY5" fmla="*/ 11736805 h 11768996"/>
              <a:gd name="connsiteX6" fmla="*/ 15092020 w 15113078"/>
              <a:gd name="connsiteY6" fmla="*/ 9879064 h 11768996"/>
              <a:gd name="connsiteX7" fmla="*/ 13608313 w 15113078"/>
              <a:gd name="connsiteY7" fmla="*/ 5722909 h 11768996"/>
              <a:gd name="connsiteX8" fmla="*/ 13870234 w 15113078"/>
              <a:gd name="connsiteY8" fmla="*/ 1597312 h 11768996"/>
              <a:gd name="connsiteX9" fmla="*/ 7994460 w 15113078"/>
              <a:gd name="connsiteY9" fmla="*/ 3341675 h 1176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13078" h="11768996">
                <a:moveTo>
                  <a:pt x="7994460" y="3341675"/>
                </a:moveTo>
                <a:cubicBezTo>
                  <a:pt x="6881604" y="5862567"/>
                  <a:pt x="5267548" y="6710607"/>
                  <a:pt x="3339861" y="6947752"/>
                </a:cubicBezTo>
                <a:cubicBezTo>
                  <a:pt x="852533" y="7252435"/>
                  <a:pt x="-20740" y="8404240"/>
                  <a:pt x="373" y="9562463"/>
                </a:cubicBezTo>
                <a:cubicBezTo>
                  <a:pt x="50860" y="12204373"/>
                  <a:pt x="3320584" y="11673241"/>
                  <a:pt x="6015063" y="11273822"/>
                </a:cubicBezTo>
                <a:cubicBezTo>
                  <a:pt x="6700156" y="11172362"/>
                  <a:pt x="8621724" y="11036982"/>
                  <a:pt x="9272547" y="11209035"/>
                </a:cubicBezTo>
                <a:cubicBezTo>
                  <a:pt x="10032913" y="11409814"/>
                  <a:pt x="10876199" y="11663461"/>
                  <a:pt x="11681850" y="11736805"/>
                </a:cubicBezTo>
                <a:cubicBezTo>
                  <a:pt x="13260411" y="11880131"/>
                  <a:pt x="14859473" y="11593479"/>
                  <a:pt x="15092020" y="9879064"/>
                </a:cubicBezTo>
                <a:cubicBezTo>
                  <a:pt x="15267348" y="8587600"/>
                  <a:pt x="14310542" y="7652771"/>
                  <a:pt x="13608313" y="5722909"/>
                </a:cubicBezTo>
                <a:cubicBezTo>
                  <a:pt x="12910062" y="3805270"/>
                  <a:pt x="14160917" y="3136924"/>
                  <a:pt x="13870234" y="1597312"/>
                </a:cubicBezTo>
                <a:cubicBezTo>
                  <a:pt x="13369035" y="-1061100"/>
                  <a:pt x="9623815" y="-348441"/>
                  <a:pt x="7994460" y="3341675"/>
                </a:cubicBezTo>
                <a:close/>
              </a:path>
            </a:pathLst>
          </a:custGeom>
          <a:gradFill>
            <a:gsLst>
              <a:gs pos="100000">
                <a:srgbClr val="3B3A3A"/>
              </a:gs>
              <a:gs pos="19000">
                <a:schemeClr val="tx1"/>
              </a:gs>
            </a:gsLst>
            <a:lin ang="3600000" scaled="0"/>
          </a:gradFill>
          <a:ln w="3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6" name="Рисунок 11">
            <a:extLst>
              <a:ext uri="{FF2B5EF4-FFF2-40B4-BE49-F238E27FC236}">
                <a16:creationId xmlns:a16="http://schemas.microsoft.com/office/drawing/2014/main" id="{BDE095AD-4411-FBD8-8BA3-A2F219B881A1}"/>
              </a:ext>
            </a:extLst>
          </p:cNvPr>
          <p:cNvSpPr/>
          <p:nvPr/>
        </p:nvSpPr>
        <p:spPr>
          <a:xfrm>
            <a:off x="-278356" y="-12184275"/>
            <a:ext cx="19792730" cy="24540685"/>
          </a:xfrm>
          <a:custGeom>
            <a:avLst/>
            <a:gdLst>
              <a:gd name="connsiteX0" fmla="*/ 245335 w 13736104"/>
              <a:gd name="connsiteY0" fmla="*/ 13333428 h 17031172"/>
              <a:gd name="connsiteX1" fmla="*/ 4618820 w 13736104"/>
              <a:gd name="connsiteY1" fmla="*/ 9629678 h 17031172"/>
              <a:gd name="connsiteX2" fmla="*/ 5201609 w 13736104"/>
              <a:gd name="connsiteY2" fmla="*/ 5501470 h 17031172"/>
              <a:gd name="connsiteX3" fmla="*/ 7293926 w 13736104"/>
              <a:gd name="connsiteY3" fmla="*/ 515358 h 17031172"/>
              <a:gd name="connsiteX4" fmla="*/ 13391852 w 13736104"/>
              <a:gd name="connsiteY4" fmla="*/ 3089070 h 17031172"/>
              <a:gd name="connsiteX5" fmla="*/ 11192719 w 13736104"/>
              <a:gd name="connsiteY5" fmla="*/ 11937247 h 17031172"/>
              <a:gd name="connsiteX6" fmla="*/ 3678837 w 13736104"/>
              <a:gd name="connsiteY6" fmla="*/ 16878432 h 17031172"/>
              <a:gd name="connsiteX7" fmla="*/ 245335 w 13736104"/>
              <a:gd name="connsiteY7" fmla="*/ 13333428 h 1703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36104" h="17031172">
                <a:moveTo>
                  <a:pt x="245335" y="13333428"/>
                </a:moveTo>
                <a:cubicBezTo>
                  <a:pt x="1096020" y="11182463"/>
                  <a:pt x="3525876" y="10829033"/>
                  <a:pt x="4618820" y="9629678"/>
                </a:cubicBezTo>
                <a:cubicBezTo>
                  <a:pt x="5663910" y="8482954"/>
                  <a:pt x="5315689" y="7087630"/>
                  <a:pt x="5201609" y="5501470"/>
                </a:cubicBezTo>
                <a:cubicBezTo>
                  <a:pt x="5084966" y="3888354"/>
                  <a:pt x="5655792" y="1440011"/>
                  <a:pt x="7293926" y="515358"/>
                </a:cubicBezTo>
                <a:cubicBezTo>
                  <a:pt x="9271735" y="-600987"/>
                  <a:pt x="12407006" y="25861"/>
                  <a:pt x="13391852" y="3089070"/>
                </a:cubicBezTo>
                <a:cubicBezTo>
                  <a:pt x="14311754" y="5949463"/>
                  <a:pt x="13323917" y="9122210"/>
                  <a:pt x="11192719" y="11937247"/>
                </a:cubicBezTo>
                <a:cubicBezTo>
                  <a:pt x="8928215" y="14932423"/>
                  <a:pt x="5819435" y="16308065"/>
                  <a:pt x="3678837" y="16878432"/>
                </a:cubicBezTo>
                <a:cubicBezTo>
                  <a:pt x="896060" y="17619952"/>
                  <a:pt x="-626286" y="15536165"/>
                  <a:pt x="245335" y="13333428"/>
                </a:cubicBezTo>
                <a:close/>
              </a:path>
            </a:pathLst>
          </a:custGeom>
          <a:gradFill>
            <a:gsLst>
              <a:gs pos="98000">
                <a:srgbClr val="3B3B3B"/>
              </a:gs>
              <a:gs pos="22000">
                <a:schemeClr val="tx1"/>
              </a:gs>
            </a:gsLst>
            <a:lin ang="13200000" scaled="0"/>
          </a:gradFill>
          <a:ln w="426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4237769E-F446-DAE9-B9B1-CE9B71A21833}"/>
              </a:ext>
            </a:extLst>
          </p:cNvPr>
          <p:cNvGrpSpPr/>
          <p:nvPr/>
        </p:nvGrpSpPr>
        <p:grpSpPr>
          <a:xfrm>
            <a:off x="16021422" y="-23272165"/>
            <a:ext cx="26801963" cy="23238880"/>
            <a:chOff x="703430" y="-3931286"/>
            <a:chExt cx="23037722" cy="19975061"/>
          </a:xfrm>
        </p:grpSpPr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5FD2DEC2-F555-A895-69F3-03222C98E525}"/>
                </a:ext>
              </a:extLst>
            </p:cNvPr>
            <p:cNvSpPr/>
            <p:nvPr/>
          </p:nvSpPr>
          <p:spPr>
            <a:xfrm>
              <a:off x="7659055" y="6013146"/>
              <a:ext cx="10025961" cy="10030629"/>
            </a:xfrm>
            <a:custGeom>
              <a:avLst/>
              <a:gdLst>
                <a:gd name="connsiteX0" fmla="*/ 9920016 w 10025961"/>
                <a:gd name="connsiteY0" fmla="*/ 105842 h 10030629"/>
                <a:gd name="connsiteX1" fmla="*/ 9409275 w 10025961"/>
                <a:gd name="connsiteY1" fmla="*/ 105816 h 10030629"/>
                <a:gd name="connsiteX2" fmla="*/ 9409249 w 10025961"/>
                <a:gd name="connsiteY2" fmla="*/ 105842 h 10030629"/>
                <a:gd name="connsiteX3" fmla="*/ 105686 w 10025961"/>
                <a:gd name="connsiteY3" fmla="*/ 9414348 h 10030629"/>
                <a:gd name="connsiteX4" fmla="*/ 105686 w 10025961"/>
                <a:gd name="connsiteY4" fmla="*/ 9924892 h 10030629"/>
                <a:gd name="connsiteX5" fmla="*/ 615985 w 10025961"/>
                <a:gd name="connsiteY5" fmla="*/ 9924892 h 10030629"/>
                <a:gd name="connsiteX6" fmla="*/ 9920016 w 10025961"/>
                <a:gd name="connsiteY6" fmla="*/ 616386 h 10030629"/>
                <a:gd name="connsiteX7" fmla="*/ 9920900 w 10025961"/>
                <a:gd name="connsiteY7" fmla="*/ 106727 h 10030629"/>
                <a:gd name="connsiteX8" fmla="*/ 9920016 w 10025961"/>
                <a:gd name="connsiteY8" fmla="*/ 105842 h 10030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5961" h="10030629">
                  <a:moveTo>
                    <a:pt x="9920016" y="105842"/>
                  </a:moveTo>
                  <a:cubicBezTo>
                    <a:pt x="9778985" y="-35270"/>
                    <a:pt x="9550319" y="-35282"/>
                    <a:pt x="9409275" y="105816"/>
                  </a:cubicBezTo>
                  <a:cubicBezTo>
                    <a:pt x="9409267" y="105825"/>
                    <a:pt x="9409258" y="105833"/>
                    <a:pt x="9409249" y="105842"/>
                  </a:cubicBezTo>
                  <a:lnTo>
                    <a:pt x="105686" y="9414348"/>
                  </a:lnTo>
                  <a:cubicBezTo>
                    <a:pt x="-35229" y="9555331"/>
                    <a:pt x="-35229" y="9783910"/>
                    <a:pt x="105686" y="9924892"/>
                  </a:cubicBezTo>
                  <a:cubicBezTo>
                    <a:pt x="246601" y="10065875"/>
                    <a:pt x="475069" y="10065875"/>
                    <a:pt x="615985" y="9924892"/>
                  </a:cubicBezTo>
                  <a:lnTo>
                    <a:pt x="9920016" y="616386"/>
                  </a:lnTo>
                  <a:cubicBezTo>
                    <a:pt x="10060931" y="475892"/>
                    <a:pt x="10061327" y="247709"/>
                    <a:pt x="9920900" y="106727"/>
                  </a:cubicBezTo>
                  <a:cubicBezTo>
                    <a:pt x="9920606" y="106431"/>
                    <a:pt x="9920311" y="106136"/>
                    <a:pt x="9920016" y="105842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C2486588-9C97-8596-7672-DF7DAE99C42C}"/>
                </a:ext>
              </a:extLst>
            </p:cNvPr>
            <p:cNvSpPr/>
            <p:nvPr/>
          </p:nvSpPr>
          <p:spPr>
            <a:xfrm>
              <a:off x="703430" y="-263605"/>
              <a:ext cx="12626217" cy="12632740"/>
            </a:xfrm>
            <a:custGeom>
              <a:avLst/>
              <a:gdLst>
                <a:gd name="connsiteX0" fmla="*/ 12597021 w 12626217"/>
                <a:gd name="connsiteY0" fmla="*/ 28721 h 12632740"/>
                <a:gd name="connsiteX1" fmla="*/ 12464383 w 12626217"/>
                <a:gd name="connsiteY1" fmla="*/ 26278 h 12632740"/>
                <a:gd name="connsiteX2" fmla="*/ 12461941 w 12626217"/>
                <a:gd name="connsiteY2" fmla="*/ 28721 h 12632740"/>
                <a:gd name="connsiteX3" fmla="*/ 27645 w 12626217"/>
                <a:gd name="connsiteY3" fmla="*/ 12470408 h 12632740"/>
                <a:gd name="connsiteX4" fmla="*/ 28114 w 12626217"/>
                <a:gd name="connsiteY4" fmla="*/ 12605083 h 12632740"/>
                <a:gd name="connsiteX5" fmla="*/ 162724 w 12626217"/>
                <a:gd name="connsiteY5" fmla="*/ 12604613 h 12632740"/>
                <a:gd name="connsiteX6" fmla="*/ 12597021 w 12626217"/>
                <a:gd name="connsiteY6" fmla="*/ 164803 h 12632740"/>
                <a:gd name="connsiteX7" fmla="*/ 12600421 w 12626217"/>
                <a:gd name="connsiteY7" fmla="*/ 32123 h 12632740"/>
                <a:gd name="connsiteX8" fmla="*/ 12597021 w 12626217"/>
                <a:gd name="connsiteY8" fmla="*/ 28721 h 1263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26217" h="12632740">
                  <a:moveTo>
                    <a:pt x="12597021" y="28721"/>
                  </a:moveTo>
                  <a:cubicBezTo>
                    <a:pt x="12561068" y="-8598"/>
                    <a:pt x="12501684" y="-9692"/>
                    <a:pt x="12464383" y="26278"/>
                  </a:cubicBezTo>
                  <a:cubicBezTo>
                    <a:pt x="12463555" y="27077"/>
                    <a:pt x="12462740" y="27892"/>
                    <a:pt x="12461941" y="28721"/>
                  </a:cubicBezTo>
                  <a:lnTo>
                    <a:pt x="27645" y="12470408"/>
                  </a:lnTo>
                  <a:cubicBezTo>
                    <a:pt x="-9397" y="12507727"/>
                    <a:pt x="-9187" y="12568023"/>
                    <a:pt x="28114" y="12605083"/>
                  </a:cubicBezTo>
                  <a:cubicBezTo>
                    <a:pt x="65415" y="12642143"/>
                    <a:pt x="125682" y="12641932"/>
                    <a:pt x="162724" y="12604613"/>
                  </a:cubicBezTo>
                  <a:lnTo>
                    <a:pt x="12597021" y="164803"/>
                  </a:lnTo>
                  <a:cubicBezTo>
                    <a:pt x="12634581" y="129104"/>
                    <a:pt x="12636104" y="69701"/>
                    <a:pt x="12600421" y="32123"/>
                  </a:cubicBezTo>
                  <a:cubicBezTo>
                    <a:pt x="12599318" y="30960"/>
                    <a:pt x="12598183" y="29825"/>
                    <a:pt x="12597021" y="28721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247FEC1-8E23-2CAD-370F-06DE6E9727DB}"/>
                </a:ext>
              </a:extLst>
            </p:cNvPr>
            <p:cNvSpPr/>
            <p:nvPr/>
          </p:nvSpPr>
          <p:spPr>
            <a:xfrm>
              <a:off x="17445116" y="3378041"/>
              <a:ext cx="6296036" cy="6299069"/>
            </a:xfrm>
            <a:custGeom>
              <a:avLst/>
              <a:gdLst>
                <a:gd name="connsiteX0" fmla="*/ 6282398 w 6296036"/>
                <a:gd name="connsiteY0" fmla="*/ 14119 h 6299069"/>
                <a:gd name="connsiteX1" fmla="*/ 6216072 w 6296036"/>
                <a:gd name="connsiteY1" fmla="*/ 13374 h 6299069"/>
                <a:gd name="connsiteX2" fmla="*/ 6215328 w 6296036"/>
                <a:gd name="connsiteY2" fmla="*/ 14119 h 6299069"/>
                <a:gd name="connsiteX3" fmla="*/ 13891 w 6296036"/>
                <a:gd name="connsiteY3" fmla="*/ 6218070 h 6299069"/>
                <a:gd name="connsiteX4" fmla="*/ 13891 w 6296036"/>
                <a:gd name="connsiteY4" fmla="*/ 6285172 h 6299069"/>
                <a:gd name="connsiteX5" fmla="*/ 80961 w 6296036"/>
                <a:gd name="connsiteY5" fmla="*/ 6285172 h 6299069"/>
                <a:gd name="connsiteX6" fmla="*/ 6282398 w 6296036"/>
                <a:gd name="connsiteY6" fmla="*/ 80283 h 6299069"/>
                <a:gd name="connsiteX7" fmla="*/ 6282398 w 6296036"/>
                <a:gd name="connsiteY7" fmla="*/ 14119 h 629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96036" h="6299069">
                  <a:moveTo>
                    <a:pt x="6282398" y="14119"/>
                  </a:moveTo>
                  <a:cubicBezTo>
                    <a:pt x="6264289" y="-4411"/>
                    <a:pt x="6234594" y="-4745"/>
                    <a:pt x="6216072" y="13374"/>
                  </a:cubicBezTo>
                  <a:cubicBezTo>
                    <a:pt x="6215822" y="13619"/>
                    <a:pt x="6215573" y="13867"/>
                    <a:pt x="6215328" y="14119"/>
                  </a:cubicBezTo>
                  <a:lnTo>
                    <a:pt x="13891" y="6218070"/>
                  </a:lnTo>
                  <a:cubicBezTo>
                    <a:pt x="-4630" y="6236600"/>
                    <a:pt x="-4630" y="6266642"/>
                    <a:pt x="13891" y="6285172"/>
                  </a:cubicBezTo>
                  <a:cubicBezTo>
                    <a:pt x="32413" y="6303702"/>
                    <a:pt x="62441" y="6303702"/>
                    <a:pt x="80961" y="6285172"/>
                  </a:cubicBezTo>
                  <a:lnTo>
                    <a:pt x="6282398" y="80283"/>
                  </a:lnTo>
                  <a:cubicBezTo>
                    <a:pt x="6300583" y="61980"/>
                    <a:pt x="6300583" y="32421"/>
                    <a:pt x="6282398" y="14119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B2949190-58FF-78FB-C09A-953C27565904}"/>
                </a:ext>
              </a:extLst>
            </p:cNvPr>
            <p:cNvSpPr/>
            <p:nvPr/>
          </p:nvSpPr>
          <p:spPr>
            <a:xfrm>
              <a:off x="3983849" y="-3931286"/>
              <a:ext cx="6298119" cy="6301618"/>
            </a:xfrm>
            <a:custGeom>
              <a:avLst/>
              <a:gdLst>
                <a:gd name="connsiteX0" fmla="*/ 6283766 w 6298119"/>
                <a:gd name="connsiteY0" fmla="*/ 14360 h 6301618"/>
                <a:gd name="connsiteX1" fmla="*/ 6217448 w 6298119"/>
                <a:gd name="connsiteY1" fmla="*/ 13139 h 6301618"/>
                <a:gd name="connsiteX2" fmla="*/ 6216227 w 6298119"/>
                <a:gd name="connsiteY2" fmla="*/ 14360 h 6301618"/>
                <a:gd name="connsiteX3" fmla="*/ 14321 w 6298119"/>
                <a:gd name="connsiteY3" fmla="*/ 6219250 h 6301618"/>
                <a:gd name="connsiteX4" fmla="*/ 13852 w 6298119"/>
                <a:gd name="connsiteY4" fmla="*/ 6287291 h 6301618"/>
                <a:gd name="connsiteX5" fmla="*/ 81860 w 6298119"/>
                <a:gd name="connsiteY5" fmla="*/ 6287760 h 6301618"/>
                <a:gd name="connsiteX6" fmla="*/ 6283766 w 6298119"/>
                <a:gd name="connsiteY6" fmla="*/ 81932 h 6301618"/>
                <a:gd name="connsiteX7" fmla="*/ 6284987 w 6298119"/>
                <a:gd name="connsiteY7" fmla="*/ 15582 h 6301618"/>
                <a:gd name="connsiteX8" fmla="*/ 6283766 w 6298119"/>
                <a:gd name="connsiteY8" fmla="*/ 14360 h 6301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98119" h="6301618">
                  <a:moveTo>
                    <a:pt x="6283766" y="14360"/>
                  </a:moveTo>
                  <a:cubicBezTo>
                    <a:pt x="6265790" y="-4299"/>
                    <a:pt x="6236098" y="-4846"/>
                    <a:pt x="6217448" y="13139"/>
                  </a:cubicBezTo>
                  <a:cubicBezTo>
                    <a:pt x="6217033" y="13539"/>
                    <a:pt x="6216626" y="13946"/>
                    <a:pt x="6216227" y="14360"/>
                  </a:cubicBezTo>
                  <a:lnTo>
                    <a:pt x="14321" y="6219250"/>
                  </a:lnTo>
                  <a:cubicBezTo>
                    <a:pt x="-4589" y="6237909"/>
                    <a:pt x="-4799" y="6268372"/>
                    <a:pt x="13852" y="6287291"/>
                  </a:cubicBezTo>
                  <a:cubicBezTo>
                    <a:pt x="32502" y="6306209"/>
                    <a:pt x="62951" y="6306419"/>
                    <a:pt x="81860" y="6287760"/>
                  </a:cubicBezTo>
                  <a:lnTo>
                    <a:pt x="6283766" y="81932"/>
                  </a:lnTo>
                  <a:cubicBezTo>
                    <a:pt x="6302417" y="63947"/>
                    <a:pt x="6302963" y="34241"/>
                    <a:pt x="6284987" y="15582"/>
                  </a:cubicBezTo>
                  <a:cubicBezTo>
                    <a:pt x="6284588" y="15167"/>
                    <a:pt x="6284181" y="14760"/>
                    <a:pt x="6283766" y="14360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EC65CAB9-A8F0-13C9-29E2-F061F87A69D3}"/>
              </a:ext>
            </a:extLst>
          </p:cNvPr>
          <p:cNvGrpSpPr/>
          <p:nvPr/>
        </p:nvGrpSpPr>
        <p:grpSpPr>
          <a:xfrm>
            <a:off x="788382" y="1379064"/>
            <a:ext cx="22428430" cy="11673827"/>
            <a:chOff x="788382" y="1379064"/>
            <a:chExt cx="22428430" cy="11673827"/>
          </a:xfrm>
        </p:grpSpPr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DDCF37CD-4AF0-14BF-5B92-FEC359C59C20}"/>
                </a:ext>
              </a:extLst>
            </p:cNvPr>
            <p:cNvSpPr/>
            <p:nvPr/>
          </p:nvSpPr>
          <p:spPr>
            <a:xfrm>
              <a:off x="18155583" y="1379064"/>
              <a:ext cx="928933" cy="930346"/>
            </a:xfrm>
            <a:custGeom>
              <a:avLst/>
              <a:gdLst>
                <a:gd name="connsiteX0" fmla="*/ 398381 w 796584"/>
                <a:gd name="connsiteY0" fmla="*/ 797796 h 797796"/>
                <a:gd name="connsiteX1" fmla="*/ 381965 w 796584"/>
                <a:gd name="connsiteY1" fmla="*/ 791226 h 797796"/>
                <a:gd name="connsiteX2" fmla="*/ 6746 w 796584"/>
                <a:gd name="connsiteY2" fmla="*/ 415827 h 797796"/>
                <a:gd name="connsiteX3" fmla="*/ 6746 w 796584"/>
                <a:gd name="connsiteY3" fmla="*/ 382510 h 797796"/>
                <a:gd name="connsiteX4" fmla="*/ 381965 w 796584"/>
                <a:gd name="connsiteY4" fmla="*/ 7110 h 797796"/>
                <a:gd name="connsiteX5" fmla="*/ 413787 w 796584"/>
                <a:gd name="connsiteY5" fmla="*/ 6100 h 797796"/>
                <a:gd name="connsiteX6" fmla="*/ 414796 w 796584"/>
                <a:gd name="connsiteY6" fmla="*/ 7110 h 797796"/>
                <a:gd name="connsiteX7" fmla="*/ 790017 w 796584"/>
                <a:gd name="connsiteY7" fmla="*/ 382510 h 797796"/>
                <a:gd name="connsiteX8" fmla="*/ 796584 w 796584"/>
                <a:gd name="connsiteY8" fmla="*/ 399403 h 797796"/>
                <a:gd name="connsiteX9" fmla="*/ 790017 w 796584"/>
                <a:gd name="connsiteY9" fmla="*/ 415827 h 797796"/>
                <a:gd name="connsiteX10" fmla="*/ 414797 w 796584"/>
                <a:gd name="connsiteY10" fmla="*/ 791226 h 797796"/>
                <a:gd name="connsiteX11" fmla="*/ 398381 w 796584"/>
                <a:gd name="connsiteY11" fmla="*/ 797796 h 797796"/>
                <a:gd name="connsiteX12" fmla="*/ 55525 w 796584"/>
                <a:gd name="connsiteY12" fmla="*/ 398464 h 797796"/>
                <a:gd name="connsiteX13" fmla="*/ 398381 w 796584"/>
                <a:gd name="connsiteY13" fmla="*/ 741017 h 797796"/>
                <a:gd name="connsiteX14" fmla="*/ 741238 w 796584"/>
                <a:gd name="connsiteY14" fmla="*/ 398464 h 797796"/>
                <a:gd name="connsiteX15" fmla="*/ 398381 w 796584"/>
                <a:gd name="connsiteY15" fmla="*/ 55443 h 79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96584" h="797796">
                  <a:moveTo>
                    <a:pt x="398381" y="797796"/>
                  </a:moveTo>
                  <a:cubicBezTo>
                    <a:pt x="392262" y="797833"/>
                    <a:pt x="386371" y="795475"/>
                    <a:pt x="381965" y="791226"/>
                  </a:cubicBezTo>
                  <a:lnTo>
                    <a:pt x="6746" y="415827"/>
                  </a:lnTo>
                  <a:cubicBezTo>
                    <a:pt x="-2249" y="406544"/>
                    <a:pt x="-2249" y="391792"/>
                    <a:pt x="6746" y="382510"/>
                  </a:cubicBezTo>
                  <a:lnTo>
                    <a:pt x="381965" y="7110"/>
                  </a:lnTo>
                  <a:cubicBezTo>
                    <a:pt x="390475" y="-1960"/>
                    <a:pt x="404721" y="-2413"/>
                    <a:pt x="413787" y="6100"/>
                  </a:cubicBezTo>
                  <a:cubicBezTo>
                    <a:pt x="414133" y="6426"/>
                    <a:pt x="414471" y="6763"/>
                    <a:pt x="414796" y="7110"/>
                  </a:cubicBezTo>
                  <a:lnTo>
                    <a:pt x="790017" y="382510"/>
                  </a:lnTo>
                  <a:cubicBezTo>
                    <a:pt x="794292" y="387088"/>
                    <a:pt x="796644" y="393137"/>
                    <a:pt x="796584" y="399403"/>
                  </a:cubicBezTo>
                  <a:cubicBezTo>
                    <a:pt x="796621" y="405525"/>
                    <a:pt x="794264" y="411419"/>
                    <a:pt x="790017" y="415827"/>
                  </a:cubicBezTo>
                  <a:lnTo>
                    <a:pt x="414797" y="791226"/>
                  </a:lnTo>
                  <a:cubicBezTo>
                    <a:pt x="410392" y="795475"/>
                    <a:pt x="404500" y="797833"/>
                    <a:pt x="398381" y="797796"/>
                  </a:cubicBezTo>
                  <a:close/>
                  <a:moveTo>
                    <a:pt x="55525" y="398464"/>
                  </a:moveTo>
                  <a:lnTo>
                    <a:pt x="398381" y="741017"/>
                  </a:lnTo>
                  <a:lnTo>
                    <a:pt x="741238" y="398464"/>
                  </a:lnTo>
                  <a:lnTo>
                    <a:pt x="398381" y="55443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A850F3C9-DB16-4857-C60C-364944C7DFD0}"/>
                </a:ext>
              </a:extLst>
            </p:cNvPr>
            <p:cNvSpPr/>
            <p:nvPr/>
          </p:nvSpPr>
          <p:spPr>
            <a:xfrm>
              <a:off x="2161155" y="10994666"/>
              <a:ext cx="828630" cy="828692"/>
            </a:xfrm>
            <a:custGeom>
              <a:avLst/>
              <a:gdLst>
                <a:gd name="connsiteX0" fmla="*/ 355051 w 710571"/>
                <a:gd name="connsiteY0" fmla="*/ 710624 h 710624"/>
                <a:gd name="connsiteX1" fmla="*/ 338635 w 710571"/>
                <a:gd name="connsiteY1" fmla="*/ 703585 h 710624"/>
                <a:gd name="connsiteX2" fmla="*/ 7035 w 710571"/>
                <a:gd name="connsiteY2" fmla="*/ 370887 h 710624"/>
                <a:gd name="connsiteX3" fmla="*/ 0 w 710571"/>
                <a:gd name="connsiteY3" fmla="*/ 354464 h 710624"/>
                <a:gd name="connsiteX4" fmla="*/ 7035 w 710571"/>
                <a:gd name="connsiteY4" fmla="*/ 337571 h 710624"/>
                <a:gd name="connsiteX5" fmla="*/ 338635 w 710571"/>
                <a:gd name="connsiteY5" fmla="*/ 6749 h 710624"/>
                <a:gd name="connsiteX6" fmla="*/ 371936 w 710571"/>
                <a:gd name="connsiteY6" fmla="*/ 6749 h 710624"/>
                <a:gd name="connsiteX7" fmla="*/ 703536 w 710571"/>
                <a:gd name="connsiteY7" fmla="*/ 338509 h 710624"/>
                <a:gd name="connsiteX8" fmla="*/ 710572 w 710571"/>
                <a:gd name="connsiteY8" fmla="*/ 355402 h 710624"/>
                <a:gd name="connsiteX9" fmla="*/ 703536 w 710571"/>
                <a:gd name="connsiteY9" fmla="*/ 371826 h 710624"/>
                <a:gd name="connsiteX10" fmla="*/ 371936 w 710571"/>
                <a:gd name="connsiteY10" fmla="*/ 703585 h 710624"/>
                <a:gd name="connsiteX11" fmla="*/ 355051 w 710571"/>
                <a:gd name="connsiteY11" fmla="*/ 710624 h 710624"/>
                <a:gd name="connsiteX12" fmla="*/ 56752 w 710571"/>
                <a:gd name="connsiteY12" fmla="*/ 355402 h 710624"/>
                <a:gd name="connsiteX13" fmla="*/ 355051 w 710571"/>
                <a:gd name="connsiteY13" fmla="*/ 653845 h 710624"/>
                <a:gd name="connsiteX14" fmla="*/ 653820 w 710571"/>
                <a:gd name="connsiteY14" fmla="*/ 355402 h 710624"/>
                <a:gd name="connsiteX15" fmla="*/ 355051 w 710571"/>
                <a:gd name="connsiteY15" fmla="*/ 53674 h 71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0571" h="710624">
                  <a:moveTo>
                    <a:pt x="355051" y="710624"/>
                  </a:moveTo>
                  <a:cubicBezTo>
                    <a:pt x="348865" y="710536"/>
                    <a:pt x="342965" y="708006"/>
                    <a:pt x="338635" y="703585"/>
                  </a:cubicBezTo>
                  <a:lnTo>
                    <a:pt x="7035" y="370887"/>
                  </a:lnTo>
                  <a:cubicBezTo>
                    <a:pt x="2659" y="366527"/>
                    <a:pt x="138" y="360641"/>
                    <a:pt x="0" y="354464"/>
                  </a:cubicBezTo>
                  <a:cubicBezTo>
                    <a:pt x="114" y="348143"/>
                    <a:pt x="2629" y="342102"/>
                    <a:pt x="7035" y="337571"/>
                  </a:cubicBezTo>
                  <a:lnTo>
                    <a:pt x="338635" y="6749"/>
                  </a:lnTo>
                  <a:cubicBezTo>
                    <a:pt x="347913" y="-2250"/>
                    <a:pt x="362658" y="-2250"/>
                    <a:pt x="371936" y="6749"/>
                  </a:cubicBezTo>
                  <a:lnTo>
                    <a:pt x="703536" y="338509"/>
                  </a:lnTo>
                  <a:cubicBezTo>
                    <a:pt x="707942" y="343041"/>
                    <a:pt x="710458" y="349081"/>
                    <a:pt x="710572" y="355402"/>
                  </a:cubicBezTo>
                  <a:cubicBezTo>
                    <a:pt x="710434" y="361580"/>
                    <a:pt x="707913" y="367465"/>
                    <a:pt x="703536" y="371826"/>
                  </a:cubicBezTo>
                  <a:lnTo>
                    <a:pt x="371936" y="703585"/>
                  </a:lnTo>
                  <a:cubicBezTo>
                    <a:pt x="367462" y="708077"/>
                    <a:pt x="361389" y="710608"/>
                    <a:pt x="355051" y="710624"/>
                  </a:cubicBezTo>
                  <a:close/>
                  <a:moveTo>
                    <a:pt x="56752" y="355402"/>
                  </a:moveTo>
                  <a:lnTo>
                    <a:pt x="355051" y="653845"/>
                  </a:lnTo>
                  <a:lnTo>
                    <a:pt x="653820" y="355402"/>
                  </a:lnTo>
                  <a:lnTo>
                    <a:pt x="355051" y="53674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9A83E540-41C6-AE75-1497-6A42F571A261}"/>
                </a:ext>
              </a:extLst>
            </p:cNvPr>
            <p:cNvSpPr/>
            <p:nvPr/>
          </p:nvSpPr>
          <p:spPr>
            <a:xfrm>
              <a:off x="15072163" y="12688782"/>
              <a:ext cx="363933" cy="364109"/>
            </a:xfrm>
            <a:custGeom>
              <a:avLst/>
              <a:gdLst>
                <a:gd name="connsiteX0" fmla="*/ 155717 w 312082"/>
                <a:gd name="connsiteY0" fmla="*/ 312232 h 312233"/>
                <a:gd name="connsiteX1" fmla="*/ 139301 w 312082"/>
                <a:gd name="connsiteY1" fmla="*/ 305193 h 312233"/>
                <a:gd name="connsiteX2" fmla="*/ 6568 w 312082"/>
                <a:gd name="connsiteY2" fmla="*/ 172865 h 312233"/>
                <a:gd name="connsiteX3" fmla="*/ 1 w 312082"/>
                <a:gd name="connsiteY3" fmla="*/ 155972 h 312233"/>
                <a:gd name="connsiteX4" fmla="*/ 6568 w 312082"/>
                <a:gd name="connsiteY4" fmla="*/ 139547 h 312233"/>
                <a:gd name="connsiteX5" fmla="*/ 139301 w 312082"/>
                <a:gd name="connsiteY5" fmla="*/ 6750 h 312233"/>
                <a:gd name="connsiteX6" fmla="*/ 172602 w 312082"/>
                <a:gd name="connsiteY6" fmla="*/ 6750 h 312233"/>
                <a:gd name="connsiteX7" fmla="*/ 305336 w 312082"/>
                <a:gd name="connsiteY7" fmla="*/ 139547 h 312233"/>
                <a:gd name="connsiteX8" fmla="*/ 305336 w 312082"/>
                <a:gd name="connsiteY8" fmla="*/ 172865 h 312233"/>
                <a:gd name="connsiteX9" fmla="*/ 172602 w 312082"/>
                <a:gd name="connsiteY9" fmla="*/ 305192 h 312233"/>
                <a:gd name="connsiteX10" fmla="*/ 155717 w 312082"/>
                <a:gd name="connsiteY10" fmla="*/ 312230 h 312233"/>
                <a:gd name="connsiteX11" fmla="*/ 56285 w 312082"/>
                <a:gd name="connsiteY11" fmla="*/ 155971 h 312233"/>
                <a:gd name="connsiteX12" fmla="*/ 155717 w 312082"/>
                <a:gd name="connsiteY12" fmla="*/ 255452 h 312233"/>
                <a:gd name="connsiteX13" fmla="*/ 255150 w 312082"/>
                <a:gd name="connsiteY13" fmla="*/ 155971 h 312233"/>
                <a:gd name="connsiteX14" fmla="*/ 155717 w 312082"/>
                <a:gd name="connsiteY14" fmla="*/ 56490 h 31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2082" h="312233">
                  <a:moveTo>
                    <a:pt x="155717" y="312232"/>
                  </a:moveTo>
                  <a:cubicBezTo>
                    <a:pt x="149498" y="312308"/>
                    <a:pt x="143537" y="309751"/>
                    <a:pt x="139301" y="305193"/>
                  </a:cubicBezTo>
                  <a:lnTo>
                    <a:pt x="6568" y="172865"/>
                  </a:lnTo>
                  <a:cubicBezTo>
                    <a:pt x="2293" y="168286"/>
                    <a:pt x="-59" y="162237"/>
                    <a:pt x="1" y="155972"/>
                  </a:cubicBezTo>
                  <a:cubicBezTo>
                    <a:pt x="-36" y="149850"/>
                    <a:pt x="2321" y="143955"/>
                    <a:pt x="6568" y="139547"/>
                  </a:cubicBezTo>
                  <a:lnTo>
                    <a:pt x="139301" y="6750"/>
                  </a:lnTo>
                  <a:cubicBezTo>
                    <a:pt x="148579" y="-2250"/>
                    <a:pt x="163324" y="-2250"/>
                    <a:pt x="172602" y="6750"/>
                  </a:cubicBezTo>
                  <a:lnTo>
                    <a:pt x="305336" y="139547"/>
                  </a:lnTo>
                  <a:cubicBezTo>
                    <a:pt x="314331" y="148830"/>
                    <a:pt x="314331" y="163582"/>
                    <a:pt x="305336" y="172865"/>
                  </a:cubicBezTo>
                  <a:lnTo>
                    <a:pt x="172602" y="305192"/>
                  </a:lnTo>
                  <a:cubicBezTo>
                    <a:pt x="168189" y="309774"/>
                    <a:pt x="162076" y="312323"/>
                    <a:pt x="155717" y="312230"/>
                  </a:cubicBezTo>
                  <a:close/>
                  <a:moveTo>
                    <a:pt x="56285" y="155971"/>
                  </a:moveTo>
                  <a:lnTo>
                    <a:pt x="155717" y="255452"/>
                  </a:lnTo>
                  <a:lnTo>
                    <a:pt x="255150" y="155971"/>
                  </a:lnTo>
                  <a:lnTo>
                    <a:pt x="155717" y="56490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CAFC770F-933A-CD26-04F4-FACDB84D376B}"/>
                </a:ext>
              </a:extLst>
            </p:cNvPr>
            <p:cNvSpPr/>
            <p:nvPr/>
          </p:nvSpPr>
          <p:spPr>
            <a:xfrm>
              <a:off x="22013803" y="6021448"/>
              <a:ext cx="1203009" cy="216617"/>
            </a:xfrm>
            <a:custGeom>
              <a:avLst/>
              <a:gdLst>
                <a:gd name="connsiteX0" fmla="*/ 186501 w 1031611"/>
                <a:gd name="connsiteY0" fmla="*/ 183929 h 185755"/>
                <a:gd name="connsiteX1" fmla="*/ 171492 w 1031611"/>
                <a:gd name="connsiteY1" fmla="*/ 178298 h 185755"/>
                <a:gd name="connsiteX2" fmla="*/ 8272 w 1031611"/>
                <a:gd name="connsiteY2" fmla="*/ 41747 h 185755"/>
                <a:gd name="connsiteX3" fmla="*/ 5458 w 1031611"/>
                <a:gd name="connsiteY3" fmla="*/ 8430 h 185755"/>
                <a:gd name="connsiteX4" fmla="*/ 37800 w 1031611"/>
                <a:gd name="connsiteY4" fmla="*/ 5201 h 185755"/>
                <a:gd name="connsiteX5" fmla="*/ 38290 w 1031611"/>
                <a:gd name="connsiteY5" fmla="*/ 5615 h 185755"/>
                <a:gd name="connsiteX6" fmla="*/ 187440 w 1031611"/>
                <a:gd name="connsiteY6" fmla="*/ 129966 h 185755"/>
                <a:gd name="connsiteX7" fmla="*/ 336589 w 1031611"/>
                <a:gd name="connsiteY7" fmla="*/ 7491 h 185755"/>
                <a:gd name="connsiteX8" fmla="*/ 366607 w 1031611"/>
                <a:gd name="connsiteY8" fmla="*/ 7491 h 185755"/>
                <a:gd name="connsiteX9" fmla="*/ 515287 w 1031611"/>
                <a:gd name="connsiteY9" fmla="*/ 131843 h 185755"/>
                <a:gd name="connsiteX10" fmla="*/ 664906 w 1031611"/>
                <a:gd name="connsiteY10" fmla="*/ 7491 h 185755"/>
                <a:gd name="connsiteX11" fmla="*/ 694924 w 1031611"/>
                <a:gd name="connsiteY11" fmla="*/ 7491 h 185755"/>
                <a:gd name="connsiteX12" fmla="*/ 843604 w 1031611"/>
                <a:gd name="connsiteY12" fmla="*/ 131843 h 185755"/>
                <a:gd name="connsiteX13" fmla="*/ 993223 w 1031611"/>
                <a:gd name="connsiteY13" fmla="*/ 7491 h 185755"/>
                <a:gd name="connsiteX14" fmla="*/ 1026523 w 1031611"/>
                <a:gd name="connsiteY14" fmla="*/ 10307 h 185755"/>
                <a:gd name="connsiteX15" fmla="*/ 1023240 w 1031611"/>
                <a:gd name="connsiteY15" fmla="*/ 43623 h 185755"/>
                <a:gd name="connsiteX16" fmla="*/ 859083 w 1031611"/>
                <a:gd name="connsiteY16" fmla="*/ 180175 h 185755"/>
                <a:gd name="connsiteX17" fmla="*/ 829064 w 1031611"/>
                <a:gd name="connsiteY17" fmla="*/ 180175 h 185755"/>
                <a:gd name="connsiteX18" fmla="*/ 678508 w 1031611"/>
                <a:gd name="connsiteY18" fmla="*/ 54416 h 185755"/>
                <a:gd name="connsiteX19" fmla="*/ 529357 w 1031611"/>
                <a:gd name="connsiteY19" fmla="*/ 178768 h 185755"/>
                <a:gd name="connsiteX20" fmla="*/ 499339 w 1031611"/>
                <a:gd name="connsiteY20" fmla="*/ 178768 h 185755"/>
                <a:gd name="connsiteX21" fmla="*/ 350659 w 1031611"/>
                <a:gd name="connsiteY21" fmla="*/ 54416 h 185755"/>
                <a:gd name="connsiteX22" fmla="*/ 201510 w 1031611"/>
                <a:gd name="connsiteY22" fmla="*/ 178298 h 185755"/>
                <a:gd name="connsiteX23" fmla="*/ 186501 w 1031611"/>
                <a:gd name="connsiteY23" fmla="*/ 183929 h 18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31611" h="185755">
                  <a:moveTo>
                    <a:pt x="186501" y="183929"/>
                  </a:moveTo>
                  <a:cubicBezTo>
                    <a:pt x="180969" y="184003"/>
                    <a:pt x="175611" y="181993"/>
                    <a:pt x="171492" y="178298"/>
                  </a:cubicBezTo>
                  <a:lnTo>
                    <a:pt x="8272" y="41747"/>
                  </a:lnTo>
                  <a:cubicBezTo>
                    <a:pt x="-1550" y="33247"/>
                    <a:pt x="-2799" y="18459"/>
                    <a:pt x="5458" y="8430"/>
                  </a:cubicBezTo>
                  <a:cubicBezTo>
                    <a:pt x="13498" y="-1397"/>
                    <a:pt x="27978" y="-2842"/>
                    <a:pt x="37800" y="5201"/>
                  </a:cubicBezTo>
                  <a:cubicBezTo>
                    <a:pt x="37966" y="5336"/>
                    <a:pt x="38129" y="5474"/>
                    <a:pt x="38290" y="5615"/>
                  </a:cubicBezTo>
                  <a:lnTo>
                    <a:pt x="187440" y="129966"/>
                  </a:lnTo>
                  <a:lnTo>
                    <a:pt x="336589" y="7491"/>
                  </a:lnTo>
                  <a:cubicBezTo>
                    <a:pt x="345350" y="429"/>
                    <a:pt x="357846" y="429"/>
                    <a:pt x="366607" y="7491"/>
                  </a:cubicBezTo>
                  <a:lnTo>
                    <a:pt x="515287" y="131843"/>
                  </a:lnTo>
                  <a:lnTo>
                    <a:pt x="664906" y="7491"/>
                  </a:lnTo>
                  <a:cubicBezTo>
                    <a:pt x="673667" y="429"/>
                    <a:pt x="686163" y="429"/>
                    <a:pt x="694924" y="7491"/>
                  </a:cubicBezTo>
                  <a:lnTo>
                    <a:pt x="843604" y="131843"/>
                  </a:lnTo>
                  <a:lnTo>
                    <a:pt x="993223" y="7491"/>
                  </a:lnTo>
                  <a:cubicBezTo>
                    <a:pt x="1003247" y="-770"/>
                    <a:pt x="1018028" y="480"/>
                    <a:pt x="1026523" y="10307"/>
                  </a:cubicBezTo>
                  <a:cubicBezTo>
                    <a:pt x="1034417" y="20531"/>
                    <a:pt x="1032977" y="35139"/>
                    <a:pt x="1023240" y="43623"/>
                  </a:cubicBezTo>
                  <a:lnTo>
                    <a:pt x="859083" y="180175"/>
                  </a:lnTo>
                  <a:cubicBezTo>
                    <a:pt x="850459" y="187616"/>
                    <a:pt x="837690" y="187616"/>
                    <a:pt x="829064" y="180175"/>
                  </a:cubicBezTo>
                  <a:lnTo>
                    <a:pt x="678508" y="54416"/>
                  </a:lnTo>
                  <a:lnTo>
                    <a:pt x="529357" y="178768"/>
                  </a:lnTo>
                  <a:cubicBezTo>
                    <a:pt x="520733" y="186208"/>
                    <a:pt x="507964" y="186208"/>
                    <a:pt x="499339" y="178768"/>
                  </a:cubicBezTo>
                  <a:lnTo>
                    <a:pt x="350659" y="54416"/>
                  </a:lnTo>
                  <a:lnTo>
                    <a:pt x="201510" y="178298"/>
                  </a:lnTo>
                  <a:cubicBezTo>
                    <a:pt x="197345" y="181917"/>
                    <a:pt x="192017" y="183915"/>
                    <a:pt x="186501" y="183929"/>
                  </a:cubicBez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086A66B5-4E19-2DAB-5041-5CDE69D0DB2B}"/>
                </a:ext>
              </a:extLst>
            </p:cNvPr>
            <p:cNvSpPr/>
            <p:nvPr/>
          </p:nvSpPr>
          <p:spPr>
            <a:xfrm>
              <a:off x="788382" y="5942695"/>
              <a:ext cx="1204651" cy="214275"/>
            </a:xfrm>
            <a:custGeom>
              <a:avLst/>
              <a:gdLst>
                <a:gd name="connsiteX0" fmla="*/ 1007294 w 1033019"/>
                <a:gd name="connsiteY0" fmla="*/ 183612 h 183746"/>
                <a:gd name="connsiteX1" fmla="*/ 992285 w 1033019"/>
                <a:gd name="connsiteY1" fmla="*/ 177981 h 183746"/>
                <a:gd name="connsiteX2" fmla="*/ 843605 w 1033019"/>
                <a:gd name="connsiteY2" fmla="*/ 54099 h 183746"/>
                <a:gd name="connsiteX3" fmla="*/ 694455 w 1033019"/>
                <a:gd name="connsiteY3" fmla="*/ 177981 h 183746"/>
                <a:gd name="connsiteX4" fmla="*/ 664437 w 1033019"/>
                <a:gd name="connsiteY4" fmla="*/ 177981 h 183746"/>
                <a:gd name="connsiteX5" fmla="*/ 515757 w 1033019"/>
                <a:gd name="connsiteY5" fmla="*/ 54099 h 183746"/>
                <a:gd name="connsiteX6" fmla="*/ 366607 w 1033019"/>
                <a:gd name="connsiteY6" fmla="*/ 177981 h 183746"/>
                <a:gd name="connsiteX7" fmla="*/ 336590 w 1033019"/>
                <a:gd name="connsiteY7" fmla="*/ 177981 h 183746"/>
                <a:gd name="connsiteX8" fmla="*/ 187440 w 1033019"/>
                <a:gd name="connsiteY8" fmla="*/ 54099 h 183746"/>
                <a:gd name="connsiteX9" fmla="*/ 38290 w 1033019"/>
                <a:gd name="connsiteY9" fmla="*/ 177981 h 183746"/>
                <a:gd name="connsiteX10" fmla="*/ 5872 w 1033019"/>
                <a:gd name="connsiteY10" fmla="*/ 175656 h 183746"/>
                <a:gd name="connsiteX11" fmla="*/ 5458 w 1033019"/>
                <a:gd name="connsiteY11" fmla="*/ 175165 h 183746"/>
                <a:gd name="connsiteX12" fmla="*/ 8272 w 1033019"/>
                <a:gd name="connsiteY12" fmla="*/ 141848 h 183746"/>
                <a:gd name="connsiteX13" fmla="*/ 172431 w 1033019"/>
                <a:gd name="connsiteY13" fmla="*/ 5297 h 183746"/>
                <a:gd name="connsiteX14" fmla="*/ 202449 w 1033019"/>
                <a:gd name="connsiteY14" fmla="*/ 5297 h 183746"/>
                <a:gd name="connsiteX15" fmla="*/ 353474 w 1033019"/>
                <a:gd name="connsiteY15" fmla="*/ 129649 h 183746"/>
                <a:gd name="connsiteX16" fmla="*/ 502624 w 1033019"/>
                <a:gd name="connsiteY16" fmla="*/ 5297 h 183746"/>
                <a:gd name="connsiteX17" fmla="*/ 532642 w 1033019"/>
                <a:gd name="connsiteY17" fmla="*/ 5297 h 183746"/>
                <a:gd name="connsiteX18" fmla="*/ 681791 w 1033019"/>
                <a:gd name="connsiteY18" fmla="*/ 129649 h 183746"/>
                <a:gd name="connsiteX19" fmla="*/ 830941 w 1033019"/>
                <a:gd name="connsiteY19" fmla="*/ 5297 h 183746"/>
                <a:gd name="connsiteX20" fmla="*/ 860959 w 1033019"/>
                <a:gd name="connsiteY20" fmla="*/ 5297 h 183746"/>
                <a:gd name="connsiteX21" fmla="*/ 1024648 w 1033019"/>
                <a:gd name="connsiteY21" fmla="*/ 141849 h 183746"/>
                <a:gd name="connsiteX22" fmla="*/ 1027931 w 1033019"/>
                <a:gd name="connsiteY22" fmla="*/ 175166 h 183746"/>
                <a:gd name="connsiteX23" fmla="*/ 1007294 w 1033019"/>
                <a:gd name="connsiteY23" fmla="*/ 183612 h 18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33019" h="183746">
                  <a:moveTo>
                    <a:pt x="1007294" y="183612"/>
                  </a:moveTo>
                  <a:cubicBezTo>
                    <a:pt x="1001793" y="183518"/>
                    <a:pt x="996492" y="181529"/>
                    <a:pt x="992285" y="177981"/>
                  </a:cubicBezTo>
                  <a:lnTo>
                    <a:pt x="843605" y="54099"/>
                  </a:lnTo>
                  <a:lnTo>
                    <a:pt x="694455" y="177981"/>
                  </a:lnTo>
                  <a:cubicBezTo>
                    <a:pt x="685831" y="185422"/>
                    <a:pt x="673061" y="185422"/>
                    <a:pt x="664437" y="177981"/>
                  </a:cubicBezTo>
                  <a:lnTo>
                    <a:pt x="515757" y="54099"/>
                  </a:lnTo>
                  <a:lnTo>
                    <a:pt x="366607" y="177981"/>
                  </a:lnTo>
                  <a:cubicBezTo>
                    <a:pt x="357983" y="185422"/>
                    <a:pt x="345213" y="185422"/>
                    <a:pt x="336590" y="177981"/>
                  </a:cubicBezTo>
                  <a:lnTo>
                    <a:pt x="187440" y="54099"/>
                  </a:lnTo>
                  <a:lnTo>
                    <a:pt x="38290" y="177981"/>
                  </a:lnTo>
                  <a:cubicBezTo>
                    <a:pt x="28697" y="186296"/>
                    <a:pt x="14182" y="185255"/>
                    <a:pt x="5872" y="175656"/>
                  </a:cubicBezTo>
                  <a:cubicBezTo>
                    <a:pt x="5732" y="175495"/>
                    <a:pt x="5594" y="175331"/>
                    <a:pt x="5458" y="175165"/>
                  </a:cubicBezTo>
                  <a:cubicBezTo>
                    <a:pt x="-2799" y="165137"/>
                    <a:pt x="-1550" y="150349"/>
                    <a:pt x="8272" y="141848"/>
                  </a:cubicBezTo>
                  <a:lnTo>
                    <a:pt x="172431" y="5297"/>
                  </a:lnTo>
                  <a:cubicBezTo>
                    <a:pt x="181192" y="-1766"/>
                    <a:pt x="193688" y="-1766"/>
                    <a:pt x="202449" y="5297"/>
                  </a:cubicBezTo>
                  <a:lnTo>
                    <a:pt x="353474" y="129649"/>
                  </a:lnTo>
                  <a:lnTo>
                    <a:pt x="502624" y="5297"/>
                  </a:lnTo>
                  <a:cubicBezTo>
                    <a:pt x="511385" y="-1766"/>
                    <a:pt x="523881" y="-1766"/>
                    <a:pt x="532642" y="5297"/>
                  </a:cubicBezTo>
                  <a:lnTo>
                    <a:pt x="681791" y="129649"/>
                  </a:lnTo>
                  <a:lnTo>
                    <a:pt x="830941" y="5297"/>
                  </a:lnTo>
                  <a:cubicBezTo>
                    <a:pt x="839702" y="-1766"/>
                    <a:pt x="852198" y="-1766"/>
                    <a:pt x="860959" y="5297"/>
                  </a:cubicBezTo>
                  <a:lnTo>
                    <a:pt x="1024648" y="141849"/>
                  </a:lnTo>
                  <a:cubicBezTo>
                    <a:pt x="1034385" y="150334"/>
                    <a:pt x="1035825" y="164942"/>
                    <a:pt x="1027931" y="175166"/>
                  </a:cubicBezTo>
                  <a:cubicBezTo>
                    <a:pt x="1022915" y="181282"/>
                    <a:pt x="1015156" y="184458"/>
                    <a:pt x="1007294" y="183612"/>
                  </a:cubicBez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9" name="Полилиния 18">
            <a:extLst>
              <a:ext uri="{FF2B5EF4-FFF2-40B4-BE49-F238E27FC236}">
                <a16:creationId xmlns:a16="http://schemas.microsoft.com/office/drawing/2014/main" id="{93392E3E-B49E-40F1-B798-F661E0612E65}"/>
              </a:ext>
            </a:extLst>
          </p:cNvPr>
          <p:cNvSpPr/>
          <p:nvPr/>
        </p:nvSpPr>
        <p:spPr>
          <a:xfrm>
            <a:off x="2128726" y="2023176"/>
            <a:ext cx="570133" cy="572468"/>
          </a:xfrm>
          <a:custGeom>
            <a:avLst/>
            <a:gdLst>
              <a:gd name="connsiteX0" fmla="*/ 244541 w 488904"/>
              <a:gd name="connsiteY0" fmla="*/ 490906 h 490906"/>
              <a:gd name="connsiteX1" fmla="*/ 244541 w 488904"/>
              <a:gd name="connsiteY1" fmla="*/ 490906 h 490906"/>
              <a:gd name="connsiteX2" fmla="*/ 228126 w 488904"/>
              <a:gd name="connsiteY2" fmla="*/ 484337 h 490906"/>
              <a:gd name="connsiteX3" fmla="*/ 6746 w 488904"/>
              <a:gd name="connsiteY3" fmla="*/ 261443 h 490906"/>
              <a:gd name="connsiteX4" fmla="*/ 6746 w 488904"/>
              <a:gd name="connsiteY4" fmla="*/ 228126 h 490906"/>
              <a:gd name="connsiteX5" fmla="*/ 228126 w 488904"/>
              <a:gd name="connsiteY5" fmla="*/ 7110 h 490906"/>
              <a:gd name="connsiteX6" fmla="*/ 259948 w 488904"/>
              <a:gd name="connsiteY6" fmla="*/ 6100 h 490906"/>
              <a:gd name="connsiteX7" fmla="*/ 260957 w 488904"/>
              <a:gd name="connsiteY7" fmla="*/ 7110 h 490906"/>
              <a:gd name="connsiteX8" fmla="*/ 482337 w 488904"/>
              <a:gd name="connsiteY8" fmla="*/ 228126 h 490906"/>
              <a:gd name="connsiteX9" fmla="*/ 488903 w 488904"/>
              <a:gd name="connsiteY9" fmla="*/ 245019 h 490906"/>
              <a:gd name="connsiteX10" fmla="*/ 482337 w 488904"/>
              <a:gd name="connsiteY10" fmla="*/ 261443 h 490906"/>
              <a:gd name="connsiteX11" fmla="*/ 260957 w 488904"/>
              <a:gd name="connsiteY11" fmla="*/ 482929 h 490906"/>
              <a:gd name="connsiteX12" fmla="*/ 244541 w 488904"/>
              <a:gd name="connsiteY12" fmla="*/ 490906 h 490906"/>
              <a:gd name="connsiteX13" fmla="*/ 56932 w 488904"/>
              <a:gd name="connsiteY13" fmla="*/ 246427 h 490906"/>
              <a:gd name="connsiteX14" fmla="*/ 244541 w 488904"/>
              <a:gd name="connsiteY14" fmla="*/ 434127 h 490906"/>
              <a:gd name="connsiteX15" fmla="*/ 432151 w 488904"/>
              <a:gd name="connsiteY15" fmla="*/ 246427 h 490906"/>
              <a:gd name="connsiteX16" fmla="*/ 244541 w 488904"/>
              <a:gd name="connsiteY16" fmla="*/ 58727 h 490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904" h="490906">
                <a:moveTo>
                  <a:pt x="244541" y="490906"/>
                </a:moveTo>
                <a:lnTo>
                  <a:pt x="244541" y="490906"/>
                </a:lnTo>
                <a:cubicBezTo>
                  <a:pt x="238422" y="490943"/>
                  <a:pt x="232531" y="488586"/>
                  <a:pt x="228126" y="484337"/>
                </a:cubicBezTo>
                <a:lnTo>
                  <a:pt x="6746" y="261443"/>
                </a:lnTo>
                <a:cubicBezTo>
                  <a:pt x="-2249" y="252161"/>
                  <a:pt x="-2249" y="237409"/>
                  <a:pt x="6746" y="228126"/>
                </a:cubicBezTo>
                <a:lnTo>
                  <a:pt x="228126" y="7110"/>
                </a:lnTo>
                <a:cubicBezTo>
                  <a:pt x="236634" y="-1961"/>
                  <a:pt x="250882" y="-2412"/>
                  <a:pt x="259948" y="6100"/>
                </a:cubicBezTo>
                <a:cubicBezTo>
                  <a:pt x="260295" y="6426"/>
                  <a:pt x="260632" y="6763"/>
                  <a:pt x="260957" y="7110"/>
                </a:cubicBezTo>
                <a:lnTo>
                  <a:pt x="482337" y="228126"/>
                </a:lnTo>
                <a:cubicBezTo>
                  <a:pt x="486612" y="232705"/>
                  <a:pt x="488963" y="238753"/>
                  <a:pt x="488903" y="245019"/>
                </a:cubicBezTo>
                <a:cubicBezTo>
                  <a:pt x="488940" y="251141"/>
                  <a:pt x="486583" y="257035"/>
                  <a:pt x="482337" y="261443"/>
                </a:cubicBezTo>
                <a:lnTo>
                  <a:pt x="260957" y="482929"/>
                </a:lnTo>
                <a:cubicBezTo>
                  <a:pt x="256786" y="487696"/>
                  <a:pt x="250865" y="490574"/>
                  <a:pt x="244541" y="490906"/>
                </a:cubicBezTo>
                <a:close/>
                <a:moveTo>
                  <a:pt x="56932" y="246427"/>
                </a:moveTo>
                <a:lnTo>
                  <a:pt x="244541" y="434127"/>
                </a:lnTo>
                <a:lnTo>
                  <a:pt x="432151" y="246427"/>
                </a:lnTo>
                <a:lnTo>
                  <a:pt x="244541" y="58727"/>
                </a:lnTo>
                <a:close/>
              </a:path>
            </a:pathLst>
          </a:custGeom>
          <a:solidFill>
            <a:srgbClr val="FFFFFF"/>
          </a:soli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0" name="Полилиния 19">
            <a:extLst>
              <a:ext uri="{FF2B5EF4-FFF2-40B4-BE49-F238E27FC236}">
                <a16:creationId xmlns:a16="http://schemas.microsoft.com/office/drawing/2014/main" id="{25B32004-E5CA-319D-FCEA-3991322411A0}"/>
              </a:ext>
            </a:extLst>
          </p:cNvPr>
          <p:cNvSpPr/>
          <p:nvPr/>
        </p:nvSpPr>
        <p:spPr>
          <a:xfrm>
            <a:off x="15845454" y="7240507"/>
            <a:ext cx="673326" cy="673829"/>
          </a:xfrm>
          <a:custGeom>
            <a:avLst/>
            <a:gdLst>
              <a:gd name="connsiteX0" fmla="*/ 288991 w 577394"/>
              <a:gd name="connsiteY0" fmla="*/ 577827 h 577826"/>
              <a:gd name="connsiteX1" fmla="*/ 272107 w 577394"/>
              <a:gd name="connsiteY1" fmla="*/ 570788 h 577826"/>
              <a:gd name="connsiteX2" fmla="*/ 7107 w 577394"/>
              <a:gd name="connsiteY2" fmla="*/ 305193 h 577826"/>
              <a:gd name="connsiteX3" fmla="*/ 6098 w 577394"/>
              <a:gd name="connsiteY3" fmla="*/ 273355 h 577826"/>
              <a:gd name="connsiteX4" fmla="*/ 7107 w 577394"/>
              <a:gd name="connsiteY4" fmla="*/ 272345 h 577826"/>
              <a:gd name="connsiteX5" fmla="*/ 272105 w 577394"/>
              <a:gd name="connsiteY5" fmla="*/ 6750 h 577826"/>
              <a:gd name="connsiteX6" fmla="*/ 305405 w 577394"/>
              <a:gd name="connsiteY6" fmla="*/ 6750 h 577826"/>
              <a:gd name="connsiteX7" fmla="*/ 570873 w 577394"/>
              <a:gd name="connsiteY7" fmla="*/ 272345 h 577826"/>
              <a:gd name="connsiteX8" fmla="*/ 570873 w 577394"/>
              <a:gd name="connsiteY8" fmla="*/ 305193 h 577826"/>
              <a:gd name="connsiteX9" fmla="*/ 305405 w 577394"/>
              <a:gd name="connsiteY9" fmla="*/ 570788 h 577826"/>
              <a:gd name="connsiteX10" fmla="*/ 288989 w 577394"/>
              <a:gd name="connsiteY10" fmla="*/ 577827 h 577826"/>
              <a:gd name="connsiteX11" fmla="*/ 56823 w 577394"/>
              <a:gd name="connsiteY11" fmla="*/ 288769 h 577826"/>
              <a:gd name="connsiteX12" fmla="*/ 288991 w 577394"/>
              <a:gd name="connsiteY12" fmla="*/ 521047 h 577826"/>
              <a:gd name="connsiteX13" fmla="*/ 521157 w 577394"/>
              <a:gd name="connsiteY13" fmla="*/ 288769 h 577826"/>
              <a:gd name="connsiteX14" fmla="*/ 288991 w 577394"/>
              <a:gd name="connsiteY14" fmla="*/ 56490 h 57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7394" h="577826">
                <a:moveTo>
                  <a:pt x="288991" y="577827"/>
                </a:moveTo>
                <a:cubicBezTo>
                  <a:pt x="282653" y="577811"/>
                  <a:pt x="276579" y="575280"/>
                  <a:pt x="272107" y="570788"/>
                </a:cubicBezTo>
                <a:lnTo>
                  <a:pt x="7107" y="305193"/>
                </a:lnTo>
                <a:cubicBezTo>
                  <a:pt x="-1959" y="296680"/>
                  <a:pt x="-2412" y="282425"/>
                  <a:pt x="6098" y="273355"/>
                </a:cubicBezTo>
                <a:cubicBezTo>
                  <a:pt x="6424" y="273008"/>
                  <a:pt x="6760" y="272671"/>
                  <a:pt x="7107" y="272345"/>
                </a:cubicBezTo>
                <a:lnTo>
                  <a:pt x="272105" y="6750"/>
                </a:lnTo>
                <a:cubicBezTo>
                  <a:pt x="281383" y="-2250"/>
                  <a:pt x="296127" y="-2250"/>
                  <a:pt x="305405" y="6750"/>
                </a:cubicBezTo>
                <a:lnTo>
                  <a:pt x="570873" y="272345"/>
                </a:lnTo>
                <a:cubicBezTo>
                  <a:pt x="579569" y="281566"/>
                  <a:pt x="579569" y="295972"/>
                  <a:pt x="570873" y="305193"/>
                </a:cubicBezTo>
                <a:lnTo>
                  <a:pt x="305405" y="570788"/>
                </a:lnTo>
                <a:cubicBezTo>
                  <a:pt x="301106" y="575252"/>
                  <a:pt x="295186" y="577791"/>
                  <a:pt x="288989" y="577827"/>
                </a:cubicBezTo>
                <a:close/>
                <a:moveTo>
                  <a:pt x="56823" y="288769"/>
                </a:moveTo>
                <a:lnTo>
                  <a:pt x="288991" y="521047"/>
                </a:lnTo>
                <a:lnTo>
                  <a:pt x="521157" y="288769"/>
                </a:lnTo>
                <a:lnTo>
                  <a:pt x="288991" y="56490"/>
                </a:lnTo>
                <a:close/>
              </a:path>
            </a:pathLst>
          </a:custGeom>
          <a:solidFill>
            <a:srgbClr val="FFFFFF"/>
          </a:soli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65950E7-322A-3675-C0E1-0ACF18B89281}"/>
              </a:ext>
            </a:extLst>
          </p:cNvPr>
          <p:cNvSpPr/>
          <p:nvPr/>
        </p:nvSpPr>
        <p:spPr>
          <a:xfrm>
            <a:off x="4376661" y="5390342"/>
            <a:ext cx="2907512" cy="2885615"/>
          </a:xfrm>
          <a:prstGeom prst="rect">
            <a:avLst/>
          </a:prstGeom>
          <a:noFill/>
        </p:spPr>
        <p:txBody>
          <a:bodyPr vert="horz" wrap="square" lIns="0" tIns="0" rIns="0" bIns="0" anchor="ctr" anchorCtr="1">
            <a:normAutofit/>
          </a:bodyPr>
          <a:lstStyle/>
          <a:p>
            <a:pPr algn="ctr" defTabSz="1828709"/>
            <a:endParaRPr lang="ru-RU" sz="3000" b="1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961475C-F5CF-C1CE-6DDA-4B98DFB5D244}"/>
              </a:ext>
            </a:extLst>
          </p:cNvPr>
          <p:cNvSpPr/>
          <p:nvPr/>
        </p:nvSpPr>
        <p:spPr>
          <a:xfrm>
            <a:off x="10737450" y="5390342"/>
            <a:ext cx="2907512" cy="2885615"/>
          </a:xfrm>
          <a:prstGeom prst="rect">
            <a:avLst/>
          </a:prstGeom>
          <a:noFill/>
        </p:spPr>
        <p:txBody>
          <a:bodyPr vert="horz" wrap="square" lIns="0" tIns="0" rIns="0" bIns="0" anchor="ctr" anchorCtr="1">
            <a:normAutofit/>
          </a:bodyPr>
          <a:lstStyle/>
          <a:p>
            <a:pPr algn="ctr" defTabSz="1828709"/>
            <a:endParaRPr lang="ru-RU" sz="3000" b="1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145D237A-D3B9-CC50-9718-843337144FEE}"/>
              </a:ext>
            </a:extLst>
          </p:cNvPr>
          <p:cNvSpPr/>
          <p:nvPr/>
        </p:nvSpPr>
        <p:spPr>
          <a:xfrm>
            <a:off x="17166294" y="5390342"/>
            <a:ext cx="2907512" cy="2885615"/>
          </a:xfrm>
          <a:prstGeom prst="rect">
            <a:avLst/>
          </a:prstGeom>
          <a:noFill/>
        </p:spPr>
        <p:txBody>
          <a:bodyPr vert="horz" wrap="square" lIns="0" tIns="0" rIns="0" bIns="0" anchor="ctr" anchorCtr="1">
            <a:normAutofit/>
          </a:bodyPr>
          <a:lstStyle/>
          <a:p>
            <a:pPr algn="ctr" defTabSz="1828709"/>
            <a:endParaRPr lang="ru-RU" sz="3000" b="1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4" name="Text 3">
            <a:extLst>
              <a:ext uri="{FF2B5EF4-FFF2-40B4-BE49-F238E27FC236}">
                <a16:creationId xmlns:a16="http://schemas.microsoft.com/office/drawing/2014/main" id="{F3730748-EFBB-D69D-4C83-C76542A0C48B}"/>
              </a:ext>
            </a:extLst>
          </p:cNvPr>
          <p:cNvSpPr txBox="1">
            <a:spLocks/>
          </p:cNvSpPr>
          <p:nvPr/>
        </p:nvSpPr>
        <p:spPr>
          <a:xfrm>
            <a:off x="15913101" y="8877300"/>
            <a:ext cx="5386387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endParaRPr lang="en" dirty="0"/>
          </a:p>
        </p:txBody>
      </p:sp>
      <p:sp>
        <p:nvSpPr>
          <p:cNvPr id="25" name="Number 3">
            <a:extLst>
              <a:ext uri="{FF2B5EF4-FFF2-40B4-BE49-F238E27FC236}">
                <a16:creationId xmlns:a16="http://schemas.microsoft.com/office/drawing/2014/main" id="{9EAEFC19-64A7-1DBB-E6F0-312F1AD191BF}"/>
              </a:ext>
            </a:extLst>
          </p:cNvPr>
          <p:cNvSpPr txBox="1">
            <a:spLocks/>
          </p:cNvSpPr>
          <p:nvPr/>
        </p:nvSpPr>
        <p:spPr>
          <a:xfrm>
            <a:off x="17166294" y="5395957"/>
            <a:ext cx="2880000" cy="28800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vert="horz" wrap="square" lIns="0" tIns="0" rIns="0" bIns="0" anchor="ctr" anchorCtr="1">
            <a:norm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1" i="0" cap="none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Различный библиотеки для </a:t>
            </a:r>
            <a:r>
              <a:rPr lang="en-US" dirty="0"/>
              <a:t>Python</a:t>
            </a:r>
            <a:endParaRPr lang="en" dirty="0"/>
          </a:p>
        </p:txBody>
      </p:sp>
      <p:sp>
        <p:nvSpPr>
          <p:cNvPr id="26" name="Text 2">
            <a:extLst>
              <a:ext uri="{FF2B5EF4-FFF2-40B4-BE49-F238E27FC236}">
                <a16:creationId xmlns:a16="http://schemas.microsoft.com/office/drawing/2014/main" id="{83EF7D3D-BE31-608E-7D74-98543408D1DC}"/>
              </a:ext>
            </a:extLst>
          </p:cNvPr>
          <p:cNvSpPr txBox="1">
            <a:spLocks/>
          </p:cNvSpPr>
          <p:nvPr/>
        </p:nvSpPr>
        <p:spPr>
          <a:xfrm>
            <a:off x="9521032" y="8877300"/>
            <a:ext cx="5386387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endParaRPr lang="en" dirty="0"/>
          </a:p>
        </p:txBody>
      </p:sp>
      <p:sp>
        <p:nvSpPr>
          <p:cNvPr id="27" name="Number 2">
            <a:extLst>
              <a:ext uri="{FF2B5EF4-FFF2-40B4-BE49-F238E27FC236}">
                <a16:creationId xmlns:a16="http://schemas.microsoft.com/office/drawing/2014/main" id="{47A5196B-0195-94A0-BE34-08EC44D83586}"/>
              </a:ext>
            </a:extLst>
          </p:cNvPr>
          <p:cNvSpPr txBox="1">
            <a:spLocks/>
          </p:cNvSpPr>
          <p:nvPr/>
        </p:nvSpPr>
        <p:spPr>
          <a:xfrm>
            <a:off x="10774225" y="5395957"/>
            <a:ext cx="2880000" cy="28800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vert="horz" wrap="square" lIns="0" tIns="0" rIns="0" bIns="0" anchor="ctr" anchorCtr="1">
            <a:norm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1" i="0" cap="none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Нейросеть </a:t>
            </a:r>
            <a:r>
              <a:rPr lang="en-US" dirty="0"/>
              <a:t>YOLOv8</a:t>
            </a:r>
            <a:endParaRPr lang="en" dirty="0"/>
          </a:p>
        </p:txBody>
      </p:sp>
      <p:sp>
        <p:nvSpPr>
          <p:cNvPr id="28" name="Text 1">
            <a:extLst>
              <a:ext uri="{FF2B5EF4-FFF2-40B4-BE49-F238E27FC236}">
                <a16:creationId xmlns:a16="http://schemas.microsoft.com/office/drawing/2014/main" id="{5D0081BB-70A5-BEBD-78FD-7D0DC8CB1841}"/>
              </a:ext>
            </a:extLst>
          </p:cNvPr>
          <p:cNvSpPr txBox="1">
            <a:spLocks/>
          </p:cNvSpPr>
          <p:nvPr/>
        </p:nvSpPr>
        <p:spPr>
          <a:xfrm>
            <a:off x="3128963" y="8877300"/>
            <a:ext cx="5386387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endParaRPr lang="en" dirty="0"/>
          </a:p>
        </p:txBody>
      </p:sp>
      <p:sp>
        <p:nvSpPr>
          <p:cNvPr id="29" name="Number 1">
            <a:extLst>
              <a:ext uri="{FF2B5EF4-FFF2-40B4-BE49-F238E27FC236}">
                <a16:creationId xmlns:a16="http://schemas.microsoft.com/office/drawing/2014/main" id="{2337AF61-779F-1207-2C16-92C4285D8C36}"/>
              </a:ext>
            </a:extLst>
          </p:cNvPr>
          <p:cNvSpPr txBox="1">
            <a:spLocks/>
          </p:cNvSpPr>
          <p:nvPr/>
        </p:nvSpPr>
        <p:spPr>
          <a:xfrm>
            <a:off x="4382156" y="5395957"/>
            <a:ext cx="2880000" cy="28800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vert="horz" wrap="square" lIns="0" tIns="0" rIns="0" bIns="0" anchor="ctr" anchorCtr="1">
            <a:norm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1" i="0" cap="none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Язык программирования </a:t>
            </a:r>
            <a:r>
              <a:rPr lang="en-US" dirty="0"/>
              <a:t>Python</a:t>
            </a:r>
            <a:endParaRPr lang="en" dirty="0"/>
          </a:p>
        </p:txBody>
      </p:sp>
      <p:sp>
        <p:nvSpPr>
          <p:cNvPr id="30" name="Title">
            <a:extLst>
              <a:ext uri="{FF2B5EF4-FFF2-40B4-BE49-F238E27FC236}">
                <a16:creationId xmlns:a16="http://schemas.microsoft.com/office/drawing/2014/main" id="{43313277-C714-98E2-59D5-A2FD86A3EE94}"/>
              </a:ext>
            </a:extLst>
          </p:cNvPr>
          <p:cNvSpPr txBox="1">
            <a:spLocks/>
          </p:cNvSpPr>
          <p:nvPr/>
        </p:nvSpPr>
        <p:spPr>
          <a:xfrm>
            <a:off x="3128963" y="3255731"/>
            <a:ext cx="18170525" cy="123110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0" b="1" i="0" cap="none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ИСПОЛЬЗУЕМЫЕ ТЕХНОЛОГИИ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7904E-6 -2.96296E-6 L -1.2909 2.26748 " pathEditMode="relative" rAng="0" ptsTypes="AA">
                                      <p:cBhvr>
                                        <p:cTn id="2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548" y="11336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repeatCount="indefinite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77635E-6 2.96296E-6 L -4.77635E-6 0.03044 " pathEditMode="relative" rAng="0" ptsTypes="AA">
                                      <p:cBhvr>
                                        <p:cTn id="47" dur="3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repeatCount="indefinite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7879E-8 -5.55556E-7 L 2.27879E-8 0.03044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3" grpId="0" animBg="1"/>
      <p:bldP spid="24" grpId="0" build="p"/>
      <p:bldP spid="25" grpId="0" build="p"/>
      <p:bldP spid="26" grpId="0" build="p"/>
      <p:bldP spid="27" grpId="0" build="p"/>
      <p:bldP spid="28" grpId="0" build="p"/>
      <p:bldP spid="29" grpId="0" build="p"/>
      <p:bldP spid="3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D5202F7-A895-A50D-05FE-04F396024BE7}"/>
              </a:ext>
            </a:extLst>
          </p:cNvPr>
          <p:cNvSpPr/>
          <p:nvPr/>
        </p:nvSpPr>
        <p:spPr>
          <a:xfrm>
            <a:off x="17166294" y="5390342"/>
            <a:ext cx="2907512" cy="2885615"/>
          </a:xfrm>
          <a:prstGeom prst="rect">
            <a:avLst/>
          </a:prstGeom>
          <a:noFill/>
        </p:spPr>
        <p:txBody>
          <a:bodyPr vert="horz" wrap="square" lIns="0" tIns="0" rIns="0" bIns="0" anchor="ctr" anchorCtr="1">
            <a:normAutofit/>
          </a:bodyPr>
          <a:lstStyle/>
          <a:p>
            <a:pPr algn="ctr" defTabSz="1828709"/>
            <a:endParaRPr lang="ru-RU" sz="3000" b="1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6C48E19-FA46-B6E5-AEA4-FCC91778F5C3}"/>
              </a:ext>
            </a:extLst>
          </p:cNvPr>
          <p:cNvSpPr/>
          <p:nvPr/>
        </p:nvSpPr>
        <p:spPr>
          <a:xfrm flipH="1">
            <a:off x="0" y="0"/>
            <a:ext cx="24382413" cy="13716000"/>
          </a:xfrm>
          <a:prstGeom prst="rect">
            <a:avLst/>
          </a:prstGeom>
          <a:gradFill>
            <a:gsLst>
              <a:gs pos="91000">
                <a:schemeClr val="tx1"/>
              </a:gs>
              <a:gs pos="0">
                <a:srgbClr val="3B3A3A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Рисунок 14">
            <a:extLst>
              <a:ext uri="{FF2B5EF4-FFF2-40B4-BE49-F238E27FC236}">
                <a16:creationId xmlns:a16="http://schemas.microsoft.com/office/drawing/2014/main" id="{ECFE6C09-F35F-2FC5-D797-BBFD3E350AF5}"/>
              </a:ext>
            </a:extLst>
          </p:cNvPr>
          <p:cNvSpPr/>
          <p:nvPr/>
        </p:nvSpPr>
        <p:spPr>
          <a:xfrm>
            <a:off x="2834551" y="1892642"/>
            <a:ext cx="27014354" cy="21036868"/>
          </a:xfrm>
          <a:custGeom>
            <a:avLst/>
            <a:gdLst>
              <a:gd name="connsiteX0" fmla="*/ 7994460 w 15113078"/>
              <a:gd name="connsiteY0" fmla="*/ 3341675 h 11768996"/>
              <a:gd name="connsiteX1" fmla="*/ 3339861 w 15113078"/>
              <a:gd name="connsiteY1" fmla="*/ 6947752 h 11768996"/>
              <a:gd name="connsiteX2" fmla="*/ 373 w 15113078"/>
              <a:gd name="connsiteY2" fmla="*/ 9562463 h 11768996"/>
              <a:gd name="connsiteX3" fmla="*/ 6015063 w 15113078"/>
              <a:gd name="connsiteY3" fmla="*/ 11273822 h 11768996"/>
              <a:gd name="connsiteX4" fmla="*/ 9272547 w 15113078"/>
              <a:gd name="connsiteY4" fmla="*/ 11209035 h 11768996"/>
              <a:gd name="connsiteX5" fmla="*/ 11681850 w 15113078"/>
              <a:gd name="connsiteY5" fmla="*/ 11736805 h 11768996"/>
              <a:gd name="connsiteX6" fmla="*/ 15092020 w 15113078"/>
              <a:gd name="connsiteY6" fmla="*/ 9879064 h 11768996"/>
              <a:gd name="connsiteX7" fmla="*/ 13608313 w 15113078"/>
              <a:gd name="connsiteY7" fmla="*/ 5722909 h 11768996"/>
              <a:gd name="connsiteX8" fmla="*/ 13870234 w 15113078"/>
              <a:gd name="connsiteY8" fmla="*/ 1597312 h 11768996"/>
              <a:gd name="connsiteX9" fmla="*/ 7994460 w 15113078"/>
              <a:gd name="connsiteY9" fmla="*/ 3341675 h 1176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13078" h="11768996">
                <a:moveTo>
                  <a:pt x="7994460" y="3341675"/>
                </a:moveTo>
                <a:cubicBezTo>
                  <a:pt x="6881604" y="5862567"/>
                  <a:pt x="5267548" y="6710607"/>
                  <a:pt x="3339861" y="6947752"/>
                </a:cubicBezTo>
                <a:cubicBezTo>
                  <a:pt x="852533" y="7252435"/>
                  <a:pt x="-20740" y="8404240"/>
                  <a:pt x="373" y="9562463"/>
                </a:cubicBezTo>
                <a:cubicBezTo>
                  <a:pt x="50860" y="12204373"/>
                  <a:pt x="3320584" y="11673241"/>
                  <a:pt x="6015063" y="11273822"/>
                </a:cubicBezTo>
                <a:cubicBezTo>
                  <a:pt x="6700156" y="11172362"/>
                  <a:pt x="8621724" y="11036982"/>
                  <a:pt x="9272547" y="11209035"/>
                </a:cubicBezTo>
                <a:cubicBezTo>
                  <a:pt x="10032913" y="11409814"/>
                  <a:pt x="10876199" y="11663461"/>
                  <a:pt x="11681850" y="11736805"/>
                </a:cubicBezTo>
                <a:cubicBezTo>
                  <a:pt x="13260411" y="11880131"/>
                  <a:pt x="14859473" y="11593479"/>
                  <a:pt x="15092020" y="9879064"/>
                </a:cubicBezTo>
                <a:cubicBezTo>
                  <a:pt x="15267348" y="8587600"/>
                  <a:pt x="14310542" y="7652771"/>
                  <a:pt x="13608313" y="5722909"/>
                </a:cubicBezTo>
                <a:cubicBezTo>
                  <a:pt x="12910062" y="3805270"/>
                  <a:pt x="14160917" y="3136924"/>
                  <a:pt x="13870234" y="1597312"/>
                </a:cubicBezTo>
                <a:cubicBezTo>
                  <a:pt x="13369035" y="-1061100"/>
                  <a:pt x="9623815" y="-348441"/>
                  <a:pt x="7994460" y="3341675"/>
                </a:cubicBezTo>
                <a:close/>
              </a:path>
            </a:pathLst>
          </a:custGeom>
          <a:gradFill>
            <a:gsLst>
              <a:gs pos="100000">
                <a:srgbClr val="3B3A3A"/>
              </a:gs>
              <a:gs pos="19000">
                <a:schemeClr val="tx1"/>
              </a:gs>
            </a:gsLst>
            <a:lin ang="3600000" scaled="0"/>
          </a:gradFill>
          <a:ln w="3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6" name="Рисунок 11">
            <a:extLst>
              <a:ext uri="{FF2B5EF4-FFF2-40B4-BE49-F238E27FC236}">
                <a16:creationId xmlns:a16="http://schemas.microsoft.com/office/drawing/2014/main" id="{BDE095AD-4411-FBD8-8BA3-A2F219B881A1}"/>
              </a:ext>
            </a:extLst>
          </p:cNvPr>
          <p:cNvSpPr/>
          <p:nvPr/>
        </p:nvSpPr>
        <p:spPr>
          <a:xfrm>
            <a:off x="-278356" y="-12184275"/>
            <a:ext cx="19792730" cy="24540685"/>
          </a:xfrm>
          <a:custGeom>
            <a:avLst/>
            <a:gdLst>
              <a:gd name="connsiteX0" fmla="*/ 245335 w 13736104"/>
              <a:gd name="connsiteY0" fmla="*/ 13333428 h 17031172"/>
              <a:gd name="connsiteX1" fmla="*/ 4618820 w 13736104"/>
              <a:gd name="connsiteY1" fmla="*/ 9629678 h 17031172"/>
              <a:gd name="connsiteX2" fmla="*/ 5201609 w 13736104"/>
              <a:gd name="connsiteY2" fmla="*/ 5501470 h 17031172"/>
              <a:gd name="connsiteX3" fmla="*/ 7293926 w 13736104"/>
              <a:gd name="connsiteY3" fmla="*/ 515358 h 17031172"/>
              <a:gd name="connsiteX4" fmla="*/ 13391852 w 13736104"/>
              <a:gd name="connsiteY4" fmla="*/ 3089070 h 17031172"/>
              <a:gd name="connsiteX5" fmla="*/ 11192719 w 13736104"/>
              <a:gd name="connsiteY5" fmla="*/ 11937247 h 17031172"/>
              <a:gd name="connsiteX6" fmla="*/ 3678837 w 13736104"/>
              <a:gd name="connsiteY6" fmla="*/ 16878432 h 17031172"/>
              <a:gd name="connsiteX7" fmla="*/ 245335 w 13736104"/>
              <a:gd name="connsiteY7" fmla="*/ 13333428 h 1703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36104" h="17031172">
                <a:moveTo>
                  <a:pt x="245335" y="13333428"/>
                </a:moveTo>
                <a:cubicBezTo>
                  <a:pt x="1096020" y="11182463"/>
                  <a:pt x="3525876" y="10829033"/>
                  <a:pt x="4618820" y="9629678"/>
                </a:cubicBezTo>
                <a:cubicBezTo>
                  <a:pt x="5663910" y="8482954"/>
                  <a:pt x="5315689" y="7087630"/>
                  <a:pt x="5201609" y="5501470"/>
                </a:cubicBezTo>
                <a:cubicBezTo>
                  <a:pt x="5084966" y="3888354"/>
                  <a:pt x="5655792" y="1440011"/>
                  <a:pt x="7293926" y="515358"/>
                </a:cubicBezTo>
                <a:cubicBezTo>
                  <a:pt x="9271735" y="-600987"/>
                  <a:pt x="12407006" y="25861"/>
                  <a:pt x="13391852" y="3089070"/>
                </a:cubicBezTo>
                <a:cubicBezTo>
                  <a:pt x="14311754" y="5949463"/>
                  <a:pt x="13323917" y="9122210"/>
                  <a:pt x="11192719" y="11937247"/>
                </a:cubicBezTo>
                <a:cubicBezTo>
                  <a:pt x="8928215" y="14932423"/>
                  <a:pt x="5819435" y="16308065"/>
                  <a:pt x="3678837" y="16878432"/>
                </a:cubicBezTo>
                <a:cubicBezTo>
                  <a:pt x="896060" y="17619952"/>
                  <a:pt x="-626286" y="15536165"/>
                  <a:pt x="245335" y="13333428"/>
                </a:cubicBezTo>
                <a:close/>
              </a:path>
            </a:pathLst>
          </a:custGeom>
          <a:gradFill>
            <a:gsLst>
              <a:gs pos="98000">
                <a:srgbClr val="3B3B3B"/>
              </a:gs>
              <a:gs pos="22000">
                <a:schemeClr val="tx1"/>
              </a:gs>
            </a:gsLst>
            <a:lin ang="13200000" scaled="0"/>
          </a:gradFill>
          <a:ln w="426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4237769E-F446-DAE9-B9B1-CE9B71A21833}"/>
              </a:ext>
            </a:extLst>
          </p:cNvPr>
          <p:cNvGrpSpPr/>
          <p:nvPr/>
        </p:nvGrpSpPr>
        <p:grpSpPr>
          <a:xfrm>
            <a:off x="16021422" y="-23272165"/>
            <a:ext cx="26801963" cy="23238880"/>
            <a:chOff x="703430" y="-3931286"/>
            <a:chExt cx="23037722" cy="19975061"/>
          </a:xfrm>
        </p:grpSpPr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5FD2DEC2-F555-A895-69F3-03222C98E525}"/>
                </a:ext>
              </a:extLst>
            </p:cNvPr>
            <p:cNvSpPr/>
            <p:nvPr/>
          </p:nvSpPr>
          <p:spPr>
            <a:xfrm>
              <a:off x="7659055" y="6013146"/>
              <a:ext cx="10025961" cy="10030629"/>
            </a:xfrm>
            <a:custGeom>
              <a:avLst/>
              <a:gdLst>
                <a:gd name="connsiteX0" fmla="*/ 9920016 w 10025961"/>
                <a:gd name="connsiteY0" fmla="*/ 105842 h 10030629"/>
                <a:gd name="connsiteX1" fmla="*/ 9409275 w 10025961"/>
                <a:gd name="connsiteY1" fmla="*/ 105816 h 10030629"/>
                <a:gd name="connsiteX2" fmla="*/ 9409249 w 10025961"/>
                <a:gd name="connsiteY2" fmla="*/ 105842 h 10030629"/>
                <a:gd name="connsiteX3" fmla="*/ 105686 w 10025961"/>
                <a:gd name="connsiteY3" fmla="*/ 9414348 h 10030629"/>
                <a:gd name="connsiteX4" fmla="*/ 105686 w 10025961"/>
                <a:gd name="connsiteY4" fmla="*/ 9924892 h 10030629"/>
                <a:gd name="connsiteX5" fmla="*/ 615985 w 10025961"/>
                <a:gd name="connsiteY5" fmla="*/ 9924892 h 10030629"/>
                <a:gd name="connsiteX6" fmla="*/ 9920016 w 10025961"/>
                <a:gd name="connsiteY6" fmla="*/ 616386 h 10030629"/>
                <a:gd name="connsiteX7" fmla="*/ 9920900 w 10025961"/>
                <a:gd name="connsiteY7" fmla="*/ 106727 h 10030629"/>
                <a:gd name="connsiteX8" fmla="*/ 9920016 w 10025961"/>
                <a:gd name="connsiteY8" fmla="*/ 105842 h 10030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5961" h="10030629">
                  <a:moveTo>
                    <a:pt x="9920016" y="105842"/>
                  </a:moveTo>
                  <a:cubicBezTo>
                    <a:pt x="9778985" y="-35270"/>
                    <a:pt x="9550319" y="-35282"/>
                    <a:pt x="9409275" y="105816"/>
                  </a:cubicBezTo>
                  <a:cubicBezTo>
                    <a:pt x="9409267" y="105825"/>
                    <a:pt x="9409258" y="105833"/>
                    <a:pt x="9409249" y="105842"/>
                  </a:cubicBezTo>
                  <a:lnTo>
                    <a:pt x="105686" y="9414348"/>
                  </a:lnTo>
                  <a:cubicBezTo>
                    <a:pt x="-35229" y="9555331"/>
                    <a:pt x="-35229" y="9783910"/>
                    <a:pt x="105686" y="9924892"/>
                  </a:cubicBezTo>
                  <a:cubicBezTo>
                    <a:pt x="246601" y="10065875"/>
                    <a:pt x="475069" y="10065875"/>
                    <a:pt x="615985" y="9924892"/>
                  </a:cubicBezTo>
                  <a:lnTo>
                    <a:pt x="9920016" y="616386"/>
                  </a:lnTo>
                  <a:cubicBezTo>
                    <a:pt x="10060931" y="475892"/>
                    <a:pt x="10061327" y="247709"/>
                    <a:pt x="9920900" y="106727"/>
                  </a:cubicBezTo>
                  <a:cubicBezTo>
                    <a:pt x="9920606" y="106431"/>
                    <a:pt x="9920311" y="106136"/>
                    <a:pt x="9920016" y="105842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C2486588-9C97-8596-7672-DF7DAE99C42C}"/>
                </a:ext>
              </a:extLst>
            </p:cNvPr>
            <p:cNvSpPr/>
            <p:nvPr/>
          </p:nvSpPr>
          <p:spPr>
            <a:xfrm>
              <a:off x="703430" y="-263605"/>
              <a:ext cx="12626217" cy="12632740"/>
            </a:xfrm>
            <a:custGeom>
              <a:avLst/>
              <a:gdLst>
                <a:gd name="connsiteX0" fmla="*/ 12597021 w 12626217"/>
                <a:gd name="connsiteY0" fmla="*/ 28721 h 12632740"/>
                <a:gd name="connsiteX1" fmla="*/ 12464383 w 12626217"/>
                <a:gd name="connsiteY1" fmla="*/ 26278 h 12632740"/>
                <a:gd name="connsiteX2" fmla="*/ 12461941 w 12626217"/>
                <a:gd name="connsiteY2" fmla="*/ 28721 h 12632740"/>
                <a:gd name="connsiteX3" fmla="*/ 27645 w 12626217"/>
                <a:gd name="connsiteY3" fmla="*/ 12470408 h 12632740"/>
                <a:gd name="connsiteX4" fmla="*/ 28114 w 12626217"/>
                <a:gd name="connsiteY4" fmla="*/ 12605083 h 12632740"/>
                <a:gd name="connsiteX5" fmla="*/ 162724 w 12626217"/>
                <a:gd name="connsiteY5" fmla="*/ 12604613 h 12632740"/>
                <a:gd name="connsiteX6" fmla="*/ 12597021 w 12626217"/>
                <a:gd name="connsiteY6" fmla="*/ 164803 h 12632740"/>
                <a:gd name="connsiteX7" fmla="*/ 12600421 w 12626217"/>
                <a:gd name="connsiteY7" fmla="*/ 32123 h 12632740"/>
                <a:gd name="connsiteX8" fmla="*/ 12597021 w 12626217"/>
                <a:gd name="connsiteY8" fmla="*/ 28721 h 1263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26217" h="12632740">
                  <a:moveTo>
                    <a:pt x="12597021" y="28721"/>
                  </a:moveTo>
                  <a:cubicBezTo>
                    <a:pt x="12561068" y="-8598"/>
                    <a:pt x="12501684" y="-9692"/>
                    <a:pt x="12464383" y="26278"/>
                  </a:cubicBezTo>
                  <a:cubicBezTo>
                    <a:pt x="12463555" y="27077"/>
                    <a:pt x="12462740" y="27892"/>
                    <a:pt x="12461941" y="28721"/>
                  </a:cubicBezTo>
                  <a:lnTo>
                    <a:pt x="27645" y="12470408"/>
                  </a:lnTo>
                  <a:cubicBezTo>
                    <a:pt x="-9397" y="12507727"/>
                    <a:pt x="-9187" y="12568023"/>
                    <a:pt x="28114" y="12605083"/>
                  </a:cubicBezTo>
                  <a:cubicBezTo>
                    <a:pt x="65415" y="12642143"/>
                    <a:pt x="125682" y="12641932"/>
                    <a:pt x="162724" y="12604613"/>
                  </a:cubicBezTo>
                  <a:lnTo>
                    <a:pt x="12597021" y="164803"/>
                  </a:lnTo>
                  <a:cubicBezTo>
                    <a:pt x="12634581" y="129104"/>
                    <a:pt x="12636104" y="69701"/>
                    <a:pt x="12600421" y="32123"/>
                  </a:cubicBezTo>
                  <a:cubicBezTo>
                    <a:pt x="12599318" y="30960"/>
                    <a:pt x="12598183" y="29825"/>
                    <a:pt x="12597021" y="28721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247FEC1-8E23-2CAD-370F-06DE6E9727DB}"/>
                </a:ext>
              </a:extLst>
            </p:cNvPr>
            <p:cNvSpPr/>
            <p:nvPr/>
          </p:nvSpPr>
          <p:spPr>
            <a:xfrm>
              <a:off x="17445116" y="3378041"/>
              <a:ext cx="6296036" cy="6299069"/>
            </a:xfrm>
            <a:custGeom>
              <a:avLst/>
              <a:gdLst>
                <a:gd name="connsiteX0" fmla="*/ 6282398 w 6296036"/>
                <a:gd name="connsiteY0" fmla="*/ 14119 h 6299069"/>
                <a:gd name="connsiteX1" fmla="*/ 6216072 w 6296036"/>
                <a:gd name="connsiteY1" fmla="*/ 13374 h 6299069"/>
                <a:gd name="connsiteX2" fmla="*/ 6215328 w 6296036"/>
                <a:gd name="connsiteY2" fmla="*/ 14119 h 6299069"/>
                <a:gd name="connsiteX3" fmla="*/ 13891 w 6296036"/>
                <a:gd name="connsiteY3" fmla="*/ 6218070 h 6299069"/>
                <a:gd name="connsiteX4" fmla="*/ 13891 w 6296036"/>
                <a:gd name="connsiteY4" fmla="*/ 6285172 h 6299069"/>
                <a:gd name="connsiteX5" fmla="*/ 80961 w 6296036"/>
                <a:gd name="connsiteY5" fmla="*/ 6285172 h 6299069"/>
                <a:gd name="connsiteX6" fmla="*/ 6282398 w 6296036"/>
                <a:gd name="connsiteY6" fmla="*/ 80283 h 6299069"/>
                <a:gd name="connsiteX7" fmla="*/ 6282398 w 6296036"/>
                <a:gd name="connsiteY7" fmla="*/ 14119 h 629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96036" h="6299069">
                  <a:moveTo>
                    <a:pt x="6282398" y="14119"/>
                  </a:moveTo>
                  <a:cubicBezTo>
                    <a:pt x="6264289" y="-4411"/>
                    <a:pt x="6234594" y="-4745"/>
                    <a:pt x="6216072" y="13374"/>
                  </a:cubicBezTo>
                  <a:cubicBezTo>
                    <a:pt x="6215822" y="13619"/>
                    <a:pt x="6215573" y="13867"/>
                    <a:pt x="6215328" y="14119"/>
                  </a:cubicBezTo>
                  <a:lnTo>
                    <a:pt x="13891" y="6218070"/>
                  </a:lnTo>
                  <a:cubicBezTo>
                    <a:pt x="-4630" y="6236600"/>
                    <a:pt x="-4630" y="6266642"/>
                    <a:pt x="13891" y="6285172"/>
                  </a:cubicBezTo>
                  <a:cubicBezTo>
                    <a:pt x="32413" y="6303702"/>
                    <a:pt x="62441" y="6303702"/>
                    <a:pt x="80961" y="6285172"/>
                  </a:cubicBezTo>
                  <a:lnTo>
                    <a:pt x="6282398" y="80283"/>
                  </a:lnTo>
                  <a:cubicBezTo>
                    <a:pt x="6300583" y="61980"/>
                    <a:pt x="6300583" y="32421"/>
                    <a:pt x="6282398" y="14119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B2949190-58FF-78FB-C09A-953C27565904}"/>
                </a:ext>
              </a:extLst>
            </p:cNvPr>
            <p:cNvSpPr/>
            <p:nvPr/>
          </p:nvSpPr>
          <p:spPr>
            <a:xfrm>
              <a:off x="3983849" y="-3931286"/>
              <a:ext cx="6298119" cy="6301618"/>
            </a:xfrm>
            <a:custGeom>
              <a:avLst/>
              <a:gdLst>
                <a:gd name="connsiteX0" fmla="*/ 6283766 w 6298119"/>
                <a:gd name="connsiteY0" fmla="*/ 14360 h 6301618"/>
                <a:gd name="connsiteX1" fmla="*/ 6217448 w 6298119"/>
                <a:gd name="connsiteY1" fmla="*/ 13139 h 6301618"/>
                <a:gd name="connsiteX2" fmla="*/ 6216227 w 6298119"/>
                <a:gd name="connsiteY2" fmla="*/ 14360 h 6301618"/>
                <a:gd name="connsiteX3" fmla="*/ 14321 w 6298119"/>
                <a:gd name="connsiteY3" fmla="*/ 6219250 h 6301618"/>
                <a:gd name="connsiteX4" fmla="*/ 13852 w 6298119"/>
                <a:gd name="connsiteY4" fmla="*/ 6287291 h 6301618"/>
                <a:gd name="connsiteX5" fmla="*/ 81860 w 6298119"/>
                <a:gd name="connsiteY5" fmla="*/ 6287760 h 6301618"/>
                <a:gd name="connsiteX6" fmla="*/ 6283766 w 6298119"/>
                <a:gd name="connsiteY6" fmla="*/ 81932 h 6301618"/>
                <a:gd name="connsiteX7" fmla="*/ 6284987 w 6298119"/>
                <a:gd name="connsiteY7" fmla="*/ 15582 h 6301618"/>
                <a:gd name="connsiteX8" fmla="*/ 6283766 w 6298119"/>
                <a:gd name="connsiteY8" fmla="*/ 14360 h 6301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98119" h="6301618">
                  <a:moveTo>
                    <a:pt x="6283766" y="14360"/>
                  </a:moveTo>
                  <a:cubicBezTo>
                    <a:pt x="6265790" y="-4299"/>
                    <a:pt x="6236098" y="-4846"/>
                    <a:pt x="6217448" y="13139"/>
                  </a:cubicBezTo>
                  <a:cubicBezTo>
                    <a:pt x="6217033" y="13539"/>
                    <a:pt x="6216626" y="13946"/>
                    <a:pt x="6216227" y="14360"/>
                  </a:cubicBezTo>
                  <a:lnTo>
                    <a:pt x="14321" y="6219250"/>
                  </a:lnTo>
                  <a:cubicBezTo>
                    <a:pt x="-4589" y="6237909"/>
                    <a:pt x="-4799" y="6268372"/>
                    <a:pt x="13852" y="6287291"/>
                  </a:cubicBezTo>
                  <a:cubicBezTo>
                    <a:pt x="32502" y="6306209"/>
                    <a:pt x="62951" y="6306419"/>
                    <a:pt x="81860" y="6287760"/>
                  </a:cubicBezTo>
                  <a:lnTo>
                    <a:pt x="6283766" y="81932"/>
                  </a:lnTo>
                  <a:cubicBezTo>
                    <a:pt x="6302417" y="63947"/>
                    <a:pt x="6302963" y="34241"/>
                    <a:pt x="6284987" y="15582"/>
                  </a:cubicBezTo>
                  <a:cubicBezTo>
                    <a:pt x="6284588" y="15167"/>
                    <a:pt x="6284181" y="14760"/>
                    <a:pt x="6283766" y="14360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EC65CAB9-A8F0-13C9-29E2-F061F87A69D3}"/>
              </a:ext>
            </a:extLst>
          </p:cNvPr>
          <p:cNvGrpSpPr/>
          <p:nvPr/>
        </p:nvGrpSpPr>
        <p:grpSpPr>
          <a:xfrm>
            <a:off x="788382" y="1379064"/>
            <a:ext cx="22428430" cy="11673827"/>
            <a:chOff x="788382" y="1379064"/>
            <a:chExt cx="22428430" cy="11673827"/>
          </a:xfrm>
        </p:grpSpPr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DDCF37CD-4AF0-14BF-5B92-FEC359C59C20}"/>
                </a:ext>
              </a:extLst>
            </p:cNvPr>
            <p:cNvSpPr/>
            <p:nvPr/>
          </p:nvSpPr>
          <p:spPr>
            <a:xfrm>
              <a:off x="18155583" y="1379064"/>
              <a:ext cx="928933" cy="930346"/>
            </a:xfrm>
            <a:custGeom>
              <a:avLst/>
              <a:gdLst>
                <a:gd name="connsiteX0" fmla="*/ 398381 w 796584"/>
                <a:gd name="connsiteY0" fmla="*/ 797796 h 797796"/>
                <a:gd name="connsiteX1" fmla="*/ 381965 w 796584"/>
                <a:gd name="connsiteY1" fmla="*/ 791226 h 797796"/>
                <a:gd name="connsiteX2" fmla="*/ 6746 w 796584"/>
                <a:gd name="connsiteY2" fmla="*/ 415827 h 797796"/>
                <a:gd name="connsiteX3" fmla="*/ 6746 w 796584"/>
                <a:gd name="connsiteY3" fmla="*/ 382510 h 797796"/>
                <a:gd name="connsiteX4" fmla="*/ 381965 w 796584"/>
                <a:gd name="connsiteY4" fmla="*/ 7110 h 797796"/>
                <a:gd name="connsiteX5" fmla="*/ 413787 w 796584"/>
                <a:gd name="connsiteY5" fmla="*/ 6100 h 797796"/>
                <a:gd name="connsiteX6" fmla="*/ 414796 w 796584"/>
                <a:gd name="connsiteY6" fmla="*/ 7110 h 797796"/>
                <a:gd name="connsiteX7" fmla="*/ 790017 w 796584"/>
                <a:gd name="connsiteY7" fmla="*/ 382510 h 797796"/>
                <a:gd name="connsiteX8" fmla="*/ 796584 w 796584"/>
                <a:gd name="connsiteY8" fmla="*/ 399403 h 797796"/>
                <a:gd name="connsiteX9" fmla="*/ 790017 w 796584"/>
                <a:gd name="connsiteY9" fmla="*/ 415827 h 797796"/>
                <a:gd name="connsiteX10" fmla="*/ 414797 w 796584"/>
                <a:gd name="connsiteY10" fmla="*/ 791226 h 797796"/>
                <a:gd name="connsiteX11" fmla="*/ 398381 w 796584"/>
                <a:gd name="connsiteY11" fmla="*/ 797796 h 797796"/>
                <a:gd name="connsiteX12" fmla="*/ 55525 w 796584"/>
                <a:gd name="connsiteY12" fmla="*/ 398464 h 797796"/>
                <a:gd name="connsiteX13" fmla="*/ 398381 w 796584"/>
                <a:gd name="connsiteY13" fmla="*/ 741017 h 797796"/>
                <a:gd name="connsiteX14" fmla="*/ 741238 w 796584"/>
                <a:gd name="connsiteY14" fmla="*/ 398464 h 797796"/>
                <a:gd name="connsiteX15" fmla="*/ 398381 w 796584"/>
                <a:gd name="connsiteY15" fmla="*/ 55443 h 79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96584" h="797796">
                  <a:moveTo>
                    <a:pt x="398381" y="797796"/>
                  </a:moveTo>
                  <a:cubicBezTo>
                    <a:pt x="392262" y="797833"/>
                    <a:pt x="386371" y="795475"/>
                    <a:pt x="381965" y="791226"/>
                  </a:cubicBezTo>
                  <a:lnTo>
                    <a:pt x="6746" y="415827"/>
                  </a:lnTo>
                  <a:cubicBezTo>
                    <a:pt x="-2249" y="406544"/>
                    <a:pt x="-2249" y="391792"/>
                    <a:pt x="6746" y="382510"/>
                  </a:cubicBezTo>
                  <a:lnTo>
                    <a:pt x="381965" y="7110"/>
                  </a:lnTo>
                  <a:cubicBezTo>
                    <a:pt x="390475" y="-1960"/>
                    <a:pt x="404721" y="-2413"/>
                    <a:pt x="413787" y="6100"/>
                  </a:cubicBezTo>
                  <a:cubicBezTo>
                    <a:pt x="414133" y="6426"/>
                    <a:pt x="414471" y="6763"/>
                    <a:pt x="414796" y="7110"/>
                  </a:cubicBezTo>
                  <a:lnTo>
                    <a:pt x="790017" y="382510"/>
                  </a:lnTo>
                  <a:cubicBezTo>
                    <a:pt x="794292" y="387088"/>
                    <a:pt x="796644" y="393137"/>
                    <a:pt x="796584" y="399403"/>
                  </a:cubicBezTo>
                  <a:cubicBezTo>
                    <a:pt x="796621" y="405525"/>
                    <a:pt x="794264" y="411419"/>
                    <a:pt x="790017" y="415827"/>
                  </a:cubicBezTo>
                  <a:lnTo>
                    <a:pt x="414797" y="791226"/>
                  </a:lnTo>
                  <a:cubicBezTo>
                    <a:pt x="410392" y="795475"/>
                    <a:pt x="404500" y="797833"/>
                    <a:pt x="398381" y="797796"/>
                  </a:cubicBezTo>
                  <a:close/>
                  <a:moveTo>
                    <a:pt x="55525" y="398464"/>
                  </a:moveTo>
                  <a:lnTo>
                    <a:pt x="398381" y="741017"/>
                  </a:lnTo>
                  <a:lnTo>
                    <a:pt x="741238" y="398464"/>
                  </a:lnTo>
                  <a:lnTo>
                    <a:pt x="398381" y="55443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A850F3C9-DB16-4857-C60C-364944C7DFD0}"/>
                </a:ext>
              </a:extLst>
            </p:cNvPr>
            <p:cNvSpPr/>
            <p:nvPr/>
          </p:nvSpPr>
          <p:spPr>
            <a:xfrm>
              <a:off x="2161155" y="10994666"/>
              <a:ext cx="828630" cy="828692"/>
            </a:xfrm>
            <a:custGeom>
              <a:avLst/>
              <a:gdLst>
                <a:gd name="connsiteX0" fmla="*/ 355051 w 710571"/>
                <a:gd name="connsiteY0" fmla="*/ 710624 h 710624"/>
                <a:gd name="connsiteX1" fmla="*/ 338635 w 710571"/>
                <a:gd name="connsiteY1" fmla="*/ 703585 h 710624"/>
                <a:gd name="connsiteX2" fmla="*/ 7035 w 710571"/>
                <a:gd name="connsiteY2" fmla="*/ 370887 h 710624"/>
                <a:gd name="connsiteX3" fmla="*/ 0 w 710571"/>
                <a:gd name="connsiteY3" fmla="*/ 354464 h 710624"/>
                <a:gd name="connsiteX4" fmla="*/ 7035 w 710571"/>
                <a:gd name="connsiteY4" fmla="*/ 337571 h 710624"/>
                <a:gd name="connsiteX5" fmla="*/ 338635 w 710571"/>
                <a:gd name="connsiteY5" fmla="*/ 6749 h 710624"/>
                <a:gd name="connsiteX6" fmla="*/ 371936 w 710571"/>
                <a:gd name="connsiteY6" fmla="*/ 6749 h 710624"/>
                <a:gd name="connsiteX7" fmla="*/ 703536 w 710571"/>
                <a:gd name="connsiteY7" fmla="*/ 338509 h 710624"/>
                <a:gd name="connsiteX8" fmla="*/ 710572 w 710571"/>
                <a:gd name="connsiteY8" fmla="*/ 355402 h 710624"/>
                <a:gd name="connsiteX9" fmla="*/ 703536 w 710571"/>
                <a:gd name="connsiteY9" fmla="*/ 371826 h 710624"/>
                <a:gd name="connsiteX10" fmla="*/ 371936 w 710571"/>
                <a:gd name="connsiteY10" fmla="*/ 703585 h 710624"/>
                <a:gd name="connsiteX11" fmla="*/ 355051 w 710571"/>
                <a:gd name="connsiteY11" fmla="*/ 710624 h 710624"/>
                <a:gd name="connsiteX12" fmla="*/ 56752 w 710571"/>
                <a:gd name="connsiteY12" fmla="*/ 355402 h 710624"/>
                <a:gd name="connsiteX13" fmla="*/ 355051 w 710571"/>
                <a:gd name="connsiteY13" fmla="*/ 653845 h 710624"/>
                <a:gd name="connsiteX14" fmla="*/ 653820 w 710571"/>
                <a:gd name="connsiteY14" fmla="*/ 355402 h 710624"/>
                <a:gd name="connsiteX15" fmla="*/ 355051 w 710571"/>
                <a:gd name="connsiteY15" fmla="*/ 53674 h 71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0571" h="710624">
                  <a:moveTo>
                    <a:pt x="355051" y="710624"/>
                  </a:moveTo>
                  <a:cubicBezTo>
                    <a:pt x="348865" y="710536"/>
                    <a:pt x="342965" y="708006"/>
                    <a:pt x="338635" y="703585"/>
                  </a:cubicBezTo>
                  <a:lnTo>
                    <a:pt x="7035" y="370887"/>
                  </a:lnTo>
                  <a:cubicBezTo>
                    <a:pt x="2659" y="366527"/>
                    <a:pt x="138" y="360641"/>
                    <a:pt x="0" y="354464"/>
                  </a:cubicBezTo>
                  <a:cubicBezTo>
                    <a:pt x="114" y="348143"/>
                    <a:pt x="2629" y="342102"/>
                    <a:pt x="7035" y="337571"/>
                  </a:cubicBezTo>
                  <a:lnTo>
                    <a:pt x="338635" y="6749"/>
                  </a:lnTo>
                  <a:cubicBezTo>
                    <a:pt x="347913" y="-2250"/>
                    <a:pt x="362658" y="-2250"/>
                    <a:pt x="371936" y="6749"/>
                  </a:cubicBezTo>
                  <a:lnTo>
                    <a:pt x="703536" y="338509"/>
                  </a:lnTo>
                  <a:cubicBezTo>
                    <a:pt x="707942" y="343041"/>
                    <a:pt x="710458" y="349081"/>
                    <a:pt x="710572" y="355402"/>
                  </a:cubicBezTo>
                  <a:cubicBezTo>
                    <a:pt x="710434" y="361580"/>
                    <a:pt x="707913" y="367465"/>
                    <a:pt x="703536" y="371826"/>
                  </a:cubicBezTo>
                  <a:lnTo>
                    <a:pt x="371936" y="703585"/>
                  </a:lnTo>
                  <a:cubicBezTo>
                    <a:pt x="367462" y="708077"/>
                    <a:pt x="361389" y="710608"/>
                    <a:pt x="355051" y="710624"/>
                  </a:cubicBezTo>
                  <a:close/>
                  <a:moveTo>
                    <a:pt x="56752" y="355402"/>
                  </a:moveTo>
                  <a:lnTo>
                    <a:pt x="355051" y="653845"/>
                  </a:lnTo>
                  <a:lnTo>
                    <a:pt x="653820" y="355402"/>
                  </a:lnTo>
                  <a:lnTo>
                    <a:pt x="355051" y="53674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9A83E540-41C6-AE75-1497-6A42F571A261}"/>
                </a:ext>
              </a:extLst>
            </p:cNvPr>
            <p:cNvSpPr/>
            <p:nvPr/>
          </p:nvSpPr>
          <p:spPr>
            <a:xfrm>
              <a:off x="15072163" y="12688782"/>
              <a:ext cx="363933" cy="364109"/>
            </a:xfrm>
            <a:custGeom>
              <a:avLst/>
              <a:gdLst>
                <a:gd name="connsiteX0" fmla="*/ 155717 w 312082"/>
                <a:gd name="connsiteY0" fmla="*/ 312232 h 312233"/>
                <a:gd name="connsiteX1" fmla="*/ 139301 w 312082"/>
                <a:gd name="connsiteY1" fmla="*/ 305193 h 312233"/>
                <a:gd name="connsiteX2" fmla="*/ 6568 w 312082"/>
                <a:gd name="connsiteY2" fmla="*/ 172865 h 312233"/>
                <a:gd name="connsiteX3" fmla="*/ 1 w 312082"/>
                <a:gd name="connsiteY3" fmla="*/ 155972 h 312233"/>
                <a:gd name="connsiteX4" fmla="*/ 6568 w 312082"/>
                <a:gd name="connsiteY4" fmla="*/ 139547 h 312233"/>
                <a:gd name="connsiteX5" fmla="*/ 139301 w 312082"/>
                <a:gd name="connsiteY5" fmla="*/ 6750 h 312233"/>
                <a:gd name="connsiteX6" fmla="*/ 172602 w 312082"/>
                <a:gd name="connsiteY6" fmla="*/ 6750 h 312233"/>
                <a:gd name="connsiteX7" fmla="*/ 305336 w 312082"/>
                <a:gd name="connsiteY7" fmla="*/ 139547 h 312233"/>
                <a:gd name="connsiteX8" fmla="*/ 305336 w 312082"/>
                <a:gd name="connsiteY8" fmla="*/ 172865 h 312233"/>
                <a:gd name="connsiteX9" fmla="*/ 172602 w 312082"/>
                <a:gd name="connsiteY9" fmla="*/ 305192 h 312233"/>
                <a:gd name="connsiteX10" fmla="*/ 155717 w 312082"/>
                <a:gd name="connsiteY10" fmla="*/ 312230 h 312233"/>
                <a:gd name="connsiteX11" fmla="*/ 56285 w 312082"/>
                <a:gd name="connsiteY11" fmla="*/ 155971 h 312233"/>
                <a:gd name="connsiteX12" fmla="*/ 155717 w 312082"/>
                <a:gd name="connsiteY12" fmla="*/ 255452 h 312233"/>
                <a:gd name="connsiteX13" fmla="*/ 255150 w 312082"/>
                <a:gd name="connsiteY13" fmla="*/ 155971 h 312233"/>
                <a:gd name="connsiteX14" fmla="*/ 155717 w 312082"/>
                <a:gd name="connsiteY14" fmla="*/ 56490 h 31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2082" h="312233">
                  <a:moveTo>
                    <a:pt x="155717" y="312232"/>
                  </a:moveTo>
                  <a:cubicBezTo>
                    <a:pt x="149498" y="312308"/>
                    <a:pt x="143537" y="309751"/>
                    <a:pt x="139301" y="305193"/>
                  </a:cubicBezTo>
                  <a:lnTo>
                    <a:pt x="6568" y="172865"/>
                  </a:lnTo>
                  <a:cubicBezTo>
                    <a:pt x="2293" y="168286"/>
                    <a:pt x="-59" y="162237"/>
                    <a:pt x="1" y="155972"/>
                  </a:cubicBezTo>
                  <a:cubicBezTo>
                    <a:pt x="-36" y="149850"/>
                    <a:pt x="2321" y="143955"/>
                    <a:pt x="6568" y="139547"/>
                  </a:cubicBezTo>
                  <a:lnTo>
                    <a:pt x="139301" y="6750"/>
                  </a:lnTo>
                  <a:cubicBezTo>
                    <a:pt x="148579" y="-2250"/>
                    <a:pt x="163324" y="-2250"/>
                    <a:pt x="172602" y="6750"/>
                  </a:cubicBezTo>
                  <a:lnTo>
                    <a:pt x="305336" y="139547"/>
                  </a:lnTo>
                  <a:cubicBezTo>
                    <a:pt x="314331" y="148830"/>
                    <a:pt x="314331" y="163582"/>
                    <a:pt x="305336" y="172865"/>
                  </a:cubicBezTo>
                  <a:lnTo>
                    <a:pt x="172602" y="305192"/>
                  </a:lnTo>
                  <a:cubicBezTo>
                    <a:pt x="168189" y="309774"/>
                    <a:pt x="162076" y="312323"/>
                    <a:pt x="155717" y="312230"/>
                  </a:cubicBezTo>
                  <a:close/>
                  <a:moveTo>
                    <a:pt x="56285" y="155971"/>
                  </a:moveTo>
                  <a:lnTo>
                    <a:pt x="155717" y="255452"/>
                  </a:lnTo>
                  <a:lnTo>
                    <a:pt x="255150" y="155971"/>
                  </a:lnTo>
                  <a:lnTo>
                    <a:pt x="155717" y="56490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CAFC770F-933A-CD26-04F4-FACDB84D376B}"/>
                </a:ext>
              </a:extLst>
            </p:cNvPr>
            <p:cNvSpPr/>
            <p:nvPr/>
          </p:nvSpPr>
          <p:spPr>
            <a:xfrm>
              <a:off x="22013803" y="6021448"/>
              <a:ext cx="1203009" cy="216617"/>
            </a:xfrm>
            <a:custGeom>
              <a:avLst/>
              <a:gdLst>
                <a:gd name="connsiteX0" fmla="*/ 186501 w 1031611"/>
                <a:gd name="connsiteY0" fmla="*/ 183929 h 185755"/>
                <a:gd name="connsiteX1" fmla="*/ 171492 w 1031611"/>
                <a:gd name="connsiteY1" fmla="*/ 178298 h 185755"/>
                <a:gd name="connsiteX2" fmla="*/ 8272 w 1031611"/>
                <a:gd name="connsiteY2" fmla="*/ 41747 h 185755"/>
                <a:gd name="connsiteX3" fmla="*/ 5458 w 1031611"/>
                <a:gd name="connsiteY3" fmla="*/ 8430 h 185755"/>
                <a:gd name="connsiteX4" fmla="*/ 37800 w 1031611"/>
                <a:gd name="connsiteY4" fmla="*/ 5201 h 185755"/>
                <a:gd name="connsiteX5" fmla="*/ 38290 w 1031611"/>
                <a:gd name="connsiteY5" fmla="*/ 5615 h 185755"/>
                <a:gd name="connsiteX6" fmla="*/ 187440 w 1031611"/>
                <a:gd name="connsiteY6" fmla="*/ 129966 h 185755"/>
                <a:gd name="connsiteX7" fmla="*/ 336589 w 1031611"/>
                <a:gd name="connsiteY7" fmla="*/ 7491 h 185755"/>
                <a:gd name="connsiteX8" fmla="*/ 366607 w 1031611"/>
                <a:gd name="connsiteY8" fmla="*/ 7491 h 185755"/>
                <a:gd name="connsiteX9" fmla="*/ 515287 w 1031611"/>
                <a:gd name="connsiteY9" fmla="*/ 131843 h 185755"/>
                <a:gd name="connsiteX10" fmla="*/ 664906 w 1031611"/>
                <a:gd name="connsiteY10" fmla="*/ 7491 h 185755"/>
                <a:gd name="connsiteX11" fmla="*/ 694924 w 1031611"/>
                <a:gd name="connsiteY11" fmla="*/ 7491 h 185755"/>
                <a:gd name="connsiteX12" fmla="*/ 843604 w 1031611"/>
                <a:gd name="connsiteY12" fmla="*/ 131843 h 185755"/>
                <a:gd name="connsiteX13" fmla="*/ 993223 w 1031611"/>
                <a:gd name="connsiteY13" fmla="*/ 7491 h 185755"/>
                <a:gd name="connsiteX14" fmla="*/ 1026523 w 1031611"/>
                <a:gd name="connsiteY14" fmla="*/ 10307 h 185755"/>
                <a:gd name="connsiteX15" fmla="*/ 1023240 w 1031611"/>
                <a:gd name="connsiteY15" fmla="*/ 43623 h 185755"/>
                <a:gd name="connsiteX16" fmla="*/ 859083 w 1031611"/>
                <a:gd name="connsiteY16" fmla="*/ 180175 h 185755"/>
                <a:gd name="connsiteX17" fmla="*/ 829064 w 1031611"/>
                <a:gd name="connsiteY17" fmla="*/ 180175 h 185755"/>
                <a:gd name="connsiteX18" fmla="*/ 678508 w 1031611"/>
                <a:gd name="connsiteY18" fmla="*/ 54416 h 185755"/>
                <a:gd name="connsiteX19" fmla="*/ 529357 w 1031611"/>
                <a:gd name="connsiteY19" fmla="*/ 178768 h 185755"/>
                <a:gd name="connsiteX20" fmla="*/ 499339 w 1031611"/>
                <a:gd name="connsiteY20" fmla="*/ 178768 h 185755"/>
                <a:gd name="connsiteX21" fmla="*/ 350659 w 1031611"/>
                <a:gd name="connsiteY21" fmla="*/ 54416 h 185755"/>
                <a:gd name="connsiteX22" fmla="*/ 201510 w 1031611"/>
                <a:gd name="connsiteY22" fmla="*/ 178298 h 185755"/>
                <a:gd name="connsiteX23" fmla="*/ 186501 w 1031611"/>
                <a:gd name="connsiteY23" fmla="*/ 183929 h 18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31611" h="185755">
                  <a:moveTo>
                    <a:pt x="186501" y="183929"/>
                  </a:moveTo>
                  <a:cubicBezTo>
                    <a:pt x="180969" y="184003"/>
                    <a:pt x="175611" y="181993"/>
                    <a:pt x="171492" y="178298"/>
                  </a:cubicBezTo>
                  <a:lnTo>
                    <a:pt x="8272" y="41747"/>
                  </a:lnTo>
                  <a:cubicBezTo>
                    <a:pt x="-1550" y="33247"/>
                    <a:pt x="-2799" y="18459"/>
                    <a:pt x="5458" y="8430"/>
                  </a:cubicBezTo>
                  <a:cubicBezTo>
                    <a:pt x="13498" y="-1397"/>
                    <a:pt x="27978" y="-2842"/>
                    <a:pt x="37800" y="5201"/>
                  </a:cubicBezTo>
                  <a:cubicBezTo>
                    <a:pt x="37966" y="5336"/>
                    <a:pt x="38129" y="5474"/>
                    <a:pt x="38290" y="5615"/>
                  </a:cubicBezTo>
                  <a:lnTo>
                    <a:pt x="187440" y="129966"/>
                  </a:lnTo>
                  <a:lnTo>
                    <a:pt x="336589" y="7491"/>
                  </a:lnTo>
                  <a:cubicBezTo>
                    <a:pt x="345350" y="429"/>
                    <a:pt x="357846" y="429"/>
                    <a:pt x="366607" y="7491"/>
                  </a:cubicBezTo>
                  <a:lnTo>
                    <a:pt x="515287" y="131843"/>
                  </a:lnTo>
                  <a:lnTo>
                    <a:pt x="664906" y="7491"/>
                  </a:lnTo>
                  <a:cubicBezTo>
                    <a:pt x="673667" y="429"/>
                    <a:pt x="686163" y="429"/>
                    <a:pt x="694924" y="7491"/>
                  </a:cubicBezTo>
                  <a:lnTo>
                    <a:pt x="843604" y="131843"/>
                  </a:lnTo>
                  <a:lnTo>
                    <a:pt x="993223" y="7491"/>
                  </a:lnTo>
                  <a:cubicBezTo>
                    <a:pt x="1003247" y="-770"/>
                    <a:pt x="1018028" y="480"/>
                    <a:pt x="1026523" y="10307"/>
                  </a:cubicBezTo>
                  <a:cubicBezTo>
                    <a:pt x="1034417" y="20531"/>
                    <a:pt x="1032977" y="35139"/>
                    <a:pt x="1023240" y="43623"/>
                  </a:cubicBezTo>
                  <a:lnTo>
                    <a:pt x="859083" y="180175"/>
                  </a:lnTo>
                  <a:cubicBezTo>
                    <a:pt x="850459" y="187616"/>
                    <a:pt x="837690" y="187616"/>
                    <a:pt x="829064" y="180175"/>
                  </a:cubicBezTo>
                  <a:lnTo>
                    <a:pt x="678508" y="54416"/>
                  </a:lnTo>
                  <a:lnTo>
                    <a:pt x="529357" y="178768"/>
                  </a:lnTo>
                  <a:cubicBezTo>
                    <a:pt x="520733" y="186208"/>
                    <a:pt x="507964" y="186208"/>
                    <a:pt x="499339" y="178768"/>
                  </a:cubicBezTo>
                  <a:lnTo>
                    <a:pt x="350659" y="54416"/>
                  </a:lnTo>
                  <a:lnTo>
                    <a:pt x="201510" y="178298"/>
                  </a:lnTo>
                  <a:cubicBezTo>
                    <a:pt x="197345" y="181917"/>
                    <a:pt x="192017" y="183915"/>
                    <a:pt x="186501" y="183929"/>
                  </a:cubicBez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086A66B5-4E19-2DAB-5041-5CDE69D0DB2B}"/>
                </a:ext>
              </a:extLst>
            </p:cNvPr>
            <p:cNvSpPr/>
            <p:nvPr/>
          </p:nvSpPr>
          <p:spPr>
            <a:xfrm>
              <a:off x="788382" y="5942695"/>
              <a:ext cx="1204651" cy="214275"/>
            </a:xfrm>
            <a:custGeom>
              <a:avLst/>
              <a:gdLst>
                <a:gd name="connsiteX0" fmla="*/ 1007294 w 1033019"/>
                <a:gd name="connsiteY0" fmla="*/ 183612 h 183746"/>
                <a:gd name="connsiteX1" fmla="*/ 992285 w 1033019"/>
                <a:gd name="connsiteY1" fmla="*/ 177981 h 183746"/>
                <a:gd name="connsiteX2" fmla="*/ 843605 w 1033019"/>
                <a:gd name="connsiteY2" fmla="*/ 54099 h 183746"/>
                <a:gd name="connsiteX3" fmla="*/ 694455 w 1033019"/>
                <a:gd name="connsiteY3" fmla="*/ 177981 h 183746"/>
                <a:gd name="connsiteX4" fmla="*/ 664437 w 1033019"/>
                <a:gd name="connsiteY4" fmla="*/ 177981 h 183746"/>
                <a:gd name="connsiteX5" fmla="*/ 515757 w 1033019"/>
                <a:gd name="connsiteY5" fmla="*/ 54099 h 183746"/>
                <a:gd name="connsiteX6" fmla="*/ 366607 w 1033019"/>
                <a:gd name="connsiteY6" fmla="*/ 177981 h 183746"/>
                <a:gd name="connsiteX7" fmla="*/ 336590 w 1033019"/>
                <a:gd name="connsiteY7" fmla="*/ 177981 h 183746"/>
                <a:gd name="connsiteX8" fmla="*/ 187440 w 1033019"/>
                <a:gd name="connsiteY8" fmla="*/ 54099 h 183746"/>
                <a:gd name="connsiteX9" fmla="*/ 38290 w 1033019"/>
                <a:gd name="connsiteY9" fmla="*/ 177981 h 183746"/>
                <a:gd name="connsiteX10" fmla="*/ 5872 w 1033019"/>
                <a:gd name="connsiteY10" fmla="*/ 175656 h 183746"/>
                <a:gd name="connsiteX11" fmla="*/ 5458 w 1033019"/>
                <a:gd name="connsiteY11" fmla="*/ 175165 h 183746"/>
                <a:gd name="connsiteX12" fmla="*/ 8272 w 1033019"/>
                <a:gd name="connsiteY12" fmla="*/ 141848 h 183746"/>
                <a:gd name="connsiteX13" fmla="*/ 172431 w 1033019"/>
                <a:gd name="connsiteY13" fmla="*/ 5297 h 183746"/>
                <a:gd name="connsiteX14" fmla="*/ 202449 w 1033019"/>
                <a:gd name="connsiteY14" fmla="*/ 5297 h 183746"/>
                <a:gd name="connsiteX15" fmla="*/ 353474 w 1033019"/>
                <a:gd name="connsiteY15" fmla="*/ 129649 h 183746"/>
                <a:gd name="connsiteX16" fmla="*/ 502624 w 1033019"/>
                <a:gd name="connsiteY16" fmla="*/ 5297 h 183746"/>
                <a:gd name="connsiteX17" fmla="*/ 532642 w 1033019"/>
                <a:gd name="connsiteY17" fmla="*/ 5297 h 183746"/>
                <a:gd name="connsiteX18" fmla="*/ 681791 w 1033019"/>
                <a:gd name="connsiteY18" fmla="*/ 129649 h 183746"/>
                <a:gd name="connsiteX19" fmla="*/ 830941 w 1033019"/>
                <a:gd name="connsiteY19" fmla="*/ 5297 h 183746"/>
                <a:gd name="connsiteX20" fmla="*/ 860959 w 1033019"/>
                <a:gd name="connsiteY20" fmla="*/ 5297 h 183746"/>
                <a:gd name="connsiteX21" fmla="*/ 1024648 w 1033019"/>
                <a:gd name="connsiteY21" fmla="*/ 141849 h 183746"/>
                <a:gd name="connsiteX22" fmla="*/ 1027931 w 1033019"/>
                <a:gd name="connsiteY22" fmla="*/ 175166 h 183746"/>
                <a:gd name="connsiteX23" fmla="*/ 1007294 w 1033019"/>
                <a:gd name="connsiteY23" fmla="*/ 183612 h 18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33019" h="183746">
                  <a:moveTo>
                    <a:pt x="1007294" y="183612"/>
                  </a:moveTo>
                  <a:cubicBezTo>
                    <a:pt x="1001793" y="183518"/>
                    <a:pt x="996492" y="181529"/>
                    <a:pt x="992285" y="177981"/>
                  </a:cubicBezTo>
                  <a:lnTo>
                    <a:pt x="843605" y="54099"/>
                  </a:lnTo>
                  <a:lnTo>
                    <a:pt x="694455" y="177981"/>
                  </a:lnTo>
                  <a:cubicBezTo>
                    <a:pt x="685831" y="185422"/>
                    <a:pt x="673061" y="185422"/>
                    <a:pt x="664437" y="177981"/>
                  </a:cubicBezTo>
                  <a:lnTo>
                    <a:pt x="515757" y="54099"/>
                  </a:lnTo>
                  <a:lnTo>
                    <a:pt x="366607" y="177981"/>
                  </a:lnTo>
                  <a:cubicBezTo>
                    <a:pt x="357983" y="185422"/>
                    <a:pt x="345213" y="185422"/>
                    <a:pt x="336590" y="177981"/>
                  </a:cubicBezTo>
                  <a:lnTo>
                    <a:pt x="187440" y="54099"/>
                  </a:lnTo>
                  <a:lnTo>
                    <a:pt x="38290" y="177981"/>
                  </a:lnTo>
                  <a:cubicBezTo>
                    <a:pt x="28697" y="186296"/>
                    <a:pt x="14182" y="185255"/>
                    <a:pt x="5872" y="175656"/>
                  </a:cubicBezTo>
                  <a:cubicBezTo>
                    <a:pt x="5732" y="175495"/>
                    <a:pt x="5594" y="175331"/>
                    <a:pt x="5458" y="175165"/>
                  </a:cubicBezTo>
                  <a:cubicBezTo>
                    <a:pt x="-2799" y="165137"/>
                    <a:pt x="-1550" y="150349"/>
                    <a:pt x="8272" y="141848"/>
                  </a:cubicBezTo>
                  <a:lnTo>
                    <a:pt x="172431" y="5297"/>
                  </a:lnTo>
                  <a:cubicBezTo>
                    <a:pt x="181192" y="-1766"/>
                    <a:pt x="193688" y="-1766"/>
                    <a:pt x="202449" y="5297"/>
                  </a:cubicBezTo>
                  <a:lnTo>
                    <a:pt x="353474" y="129649"/>
                  </a:lnTo>
                  <a:lnTo>
                    <a:pt x="502624" y="5297"/>
                  </a:lnTo>
                  <a:cubicBezTo>
                    <a:pt x="511385" y="-1766"/>
                    <a:pt x="523881" y="-1766"/>
                    <a:pt x="532642" y="5297"/>
                  </a:cubicBezTo>
                  <a:lnTo>
                    <a:pt x="681791" y="129649"/>
                  </a:lnTo>
                  <a:lnTo>
                    <a:pt x="830941" y="5297"/>
                  </a:lnTo>
                  <a:cubicBezTo>
                    <a:pt x="839702" y="-1766"/>
                    <a:pt x="852198" y="-1766"/>
                    <a:pt x="860959" y="5297"/>
                  </a:cubicBezTo>
                  <a:lnTo>
                    <a:pt x="1024648" y="141849"/>
                  </a:lnTo>
                  <a:cubicBezTo>
                    <a:pt x="1034385" y="150334"/>
                    <a:pt x="1035825" y="164942"/>
                    <a:pt x="1027931" y="175166"/>
                  </a:cubicBezTo>
                  <a:cubicBezTo>
                    <a:pt x="1022915" y="181282"/>
                    <a:pt x="1015156" y="184458"/>
                    <a:pt x="1007294" y="183612"/>
                  </a:cubicBez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9" name="Полилиния 18">
            <a:extLst>
              <a:ext uri="{FF2B5EF4-FFF2-40B4-BE49-F238E27FC236}">
                <a16:creationId xmlns:a16="http://schemas.microsoft.com/office/drawing/2014/main" id="{93392E3E-B49E-40F1-B798-F661E0612E65}"/>
              </a:ext>
            </a:extLst>
          </p:cNvPr>
          <p:cNvSpPr/>
          <p:nvPr/>
        </p:nvSpPr>
        <p:spPr>
          <a:xfrm>
            <a:off x="2128726" y="2023176"/>
            <a:ext cx="570133" cy="572468"/>
          </a:xfrm>
          <a:custGeom>
            <a:avLst/>
            <a:gdLst>
              <a:gd name="connsiteX0" fmla="*/ 244541 w 488904"/>
              <a:gd name="connsiteY0" fmla="*/ 490906 h 490906"/>
              <a:gd name="connsiteX1" fmla="*/ 244541 w 488904"/>
              <a:gd name="connsiteY1" fmla="*/ 490906 h 490906"/>
              <a:gd name="connsiteX2" fmla="*/ 228126 w 488904"/>
              <a:gd name="connsiteY2" fmla="*/ 484337 h 490906"/>
              <a:gd name="connsiteX3" fmla="*/ 6746 w 488904"/>
              <a:gd name="connsiteY3" fmla="*/ 261443 h 490906"/>
              <a:gd name="connsiteX4" fmla="*/ 6746 w 488904"/>
              <a:gd name="connsiteY4" fmla="*/ 228126 h 490906"/>
              <a:gd name="connsiteX5" fmla="*/ 228126 w 488904"/>
              <a:gd name="connsiteY5" fmla="*/ 7110 h 490906"/>
              <a:gd name="connsiteX6" fmla="*/ 259948 w 488904"/>
              <a:gd name="connsiteY6" fmla="*/ 6100 h 490906"/>
              <a:gd name="connsiteX7" fmla="*/ 260957 w 488904"/>
              <a:gd name="connsiteY7" fmla="*/ 7110 h 490906"/>
              <a:gd name="connsiteX8" fmla="*/ 482337 w 488904"/>
              <a:gd name="connsiteY8" fmla="*/ 228126 h 490906"/>
              <a:gd name="connsiteX9" fmla="*/ 488903 w 488904"/>
              <a:gd name="connsiteY9" fmla="*/ 245019 h 490906"/>
              <a:gd name="connsiteX10" fmla="*/ 482337 w 488904"/>
              <a:gd name="connsiteY10" fmla="*/ 261443 h 490906"/>
              <a:gd name="connsiteX11" fmla="*/ 260957 w 488904"/>
              <a:gd name="connsiteY11" fmla="*/ 482929 h 490906"/>
              <a:gd name="connsiteX12" fmla="*/ 244541 w 488904"/>
              <a:gd name="connsiteY12" fmla="*/ 490906 h 490906"/>
              <a:gd name="connsiteX13" fmla="*/ 56932 w 488904"/>
              <a:gd name="connsiteY13" fmla="*/ 246427 h 490906"/>
              <a:gd name="connsiteX14" fmla="*/ 244541 w 488904"/>
              <a:gd name="connsiteY14" fmla="*/ 434127 h 490906"/>
              <a:gd name="connsiteX15" fmla="*/ 432151 w 488904"/>
              <a:gd name="connsiteY15" fmla="*/ 246427 h 490906"/>
              <a:gd name="connsiteX16" fmla="*/ 244541 w 488904"/>
              <a:gd name="connsiteY16" fmla="*/ 58727 h 490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904" h="490906">
                <a:moveTo>
                  <a:pt x="244541" y="490906"/>
                </a:moveTo>
                <a:lnTo>
                  <a:pt x="244541" y="490906"/>
                </a:lnTo>
                <a:cubicBezTo>
                  <a:pt x="238422" y="490943"/>
                  <a:pt x="232531" y="488586"/>
                  <a:pt x="228126" y="484337"/>
                </a:cubicBezTo>
                <a:lnTo>
                  <a:pt x="6746" y="261443"/>
                </a:lnTo>
                <a:cubicBezTo>
                  <a:pt x="-2249" y="252161"/>
                  <a:pt x="-2249" y="237409"/>
                  <a:pt x="6746" y="228126"/>
                </a:cubicBezTo>
                <a:lnTo>
                  <a:pt x="228126" y="7110"/>
                </a:lnTo>
                <a:cubicBezTo>
                  <a:pt x="236634" y="-1961"/>
                  <a:pt x="250882" y="-2412"/>
                  <a:pt x="259948" y="6100"/>
                </a:cubicBezTo>
                <a:cubicBezTo>
                  <a:pt x="260295" y="6426"/>
                  <a:pt x="260632" y="6763"/>
                  <a:pt x="260957" y="7110"/>
                </a:cubicBezTo>
                <a:lnTo>
                  <a:pt x="482337" y="228126"/>
                </a:lnTo>
                <a:cubicBezTo>
                  <a:pt x="486612" y="232705"/>
                  <a:pt x="488963" y="238753"/>
                  <a:pt x="488903" y="245019"/>
                </a:cubicBezTo>
                <a:cubicBezTo>
                  <a:pt x="488940" y="251141"/>
                  <a:pt x="486583" y="257035"/>
                  <a:pt x="482337" y="261443"/>
                </a:cubicBezTo>
                <a:lnTo>
                  <a:pt x="260957" y="482929"/>
                </a:lnTo>
                <a:cubicBezTo>
                  <a:pt x="256786" y="487696"/>
                  <a:pt x="250865" y="490574"/>
                  <a:pt x="244541" y="490906"/>
                </a:cubicBezTo>
                <a:close/>
                <a:moveTo>
                  <a:pt x="56932" y="246427"/>
                </a:moveTo>
                <a:lnTo>
                  <a:pt x="244541" y="434127"/>
                </a:lnTo>
                <a:lnTo>
                  <a:pt x="432151" y="246427"/>
                </a:lnTo>
                <a:lnTo>
                  <a:pt x="244541" y="58727"/>
                </a:lnTo>
                <a:close/>
              </a:path>
            </a:pathLst>
          </a:custGeom>
          <a:solidFill>
            <a:srgbClr val="FFFFFF"/>
          </a:soli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0" name="Полилиния 19">
            <a:extLst>
              <a:ext uri="{FF2B5EF4-FFF2-40B4-BE49-F238E27FC236}">
                <a16:creationId xmlns:a16="http://schemas.microsoft.com/office/drawing/2014/main" id="{25B32004-E5CA-319D-FCEA-3991322411A0}"/>
              </a:ext>
            </a:extLst>
          </p:cNvPr>
          <p:cNvSpPr/>
          <p:nvPr/>
        </p:nvSpPr>
        <p:spPr>
          <a:xfrm>
            <a:off x="15845454" y="7240507"/>
            <a:ext cx="673326" cy="673829"/>
          </a:xfrm>
          <a:custGeom>
            <a:avLst/>
            <a:gdLst>
              <a:gd name="connsiteX0" fmla="*/ 288991 w 577394"/>
              <a:gd name="connsiteY0" fmla="*/ 577827 h 577826"/>
              <a:gd name="connsiteX1" fmla="*/ 272107 w 577394"/>
              <a:gd name="connsiteY1" fmla="*/ 570788 h 577826"/>
              <a:gd name="connsiteX2" fmla="*/ 7107 w 577394"/>
              <a:gd name="connsiteY2" fmla="*/ 305193 h 577826"/>
              <a:gd name="connsiteX3" fmla="*/ 6098 w 577394"/>
              <a:gd name="connsiteY3" fmla="*/ 273355 h 577826"/>
              <a:gd name="connsiteX4" fmla="*/ 7107 w 577394"/>
              <a:gd name="connsiteY4" fmla="*/ 272345 h 577826"/>
              <a:gd name="connsiteX5" fmla="*/ 272105 w 577394"/>
              <a:gd name="connsiteY5" fmla="*/ 6750 h 577826"/>
              <a:gd name="connsiteX6" fmla="*/ 305405 w 577394"/>
              <a:gd name="connsiteY6" fmla="*/ 6750 h 577826"/>
              <a:gd name="connsiteX7" fmla="*/ 570873 w 577394"/>
              <a:gd name="connsiteY7" fmla="*/ 272345 h 577826"/>
              <a:gd name="connsiteX8" fmla="*/ 570873 w 577394"/>
              <a:gd name="connsiteY8" fmla="*/ 305193 h 577826"/>
              <a:gd name="connsiteX9" fmla="*/ 305405 w 577394"/>
              <a:gd name="connsiteY9" fmla="*/ 570788 h 577826"/>
              <a:gd name="connsiteX10" fmla="*/ 288989 w 577394"/>
              <a:gd name="connsiteY10" fmla="*/ 577827 h 577826"/>
              <a:gd name="connsiteX11" fmla="*/ 56823 w 577394"/>
              <a:gd name="connsiteY11" fmla="*/ 288769 h 577826"/>
              <a:gd name="connsiteX12" fmla="*/ 288991 w 577394"/>
              <a:gd name="connsiteY12" fmla="*/ 521047 h 577826"/>
              <a:gd name="connsiteX13" fmla="*/ 521157 w 577394"/>
              <a:gd name="connsiteY13" fmla="*/ 288769 h 577826"/>
              <a:gd name="connsiteX14" fmla="*/ 288991 w 577394"/>
              <a:gd name="connsiteY14" fmla="*/ 56490 h 57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7394" h="577826">
                <a:moveTo>
                  <a:pt x="288991" y="577827"/>
                </a:moveTo>
                <a:cubicBezTo>
                  <a:pt x="282653" y="577811"/>
                  <a:pt x="276579" y="575280"/>
                  <a:pt x="272107" y="570788"/>
                </a:cubicBezTo>
                <a:lnTo>
                  <a:pt x="7107" y="305193"/>
                </a:lnTo>
                <a:cubicBezTo>
                  <a:pt x="-1959" y="296680"/>
                  <a:pt x="-2412" y="282425"/>
                  <a:pt x="6098" y="273355"/>
                </a:cubicBezTo>
                <a:cubicBezTo>
                  <a:pt x="6424" y="273008"/>
                  <a:pt x="6760" y="272671"/>
                  <a:pt x="7107" y="272345"/>
                </a:cubicBezTo>
                <a:lnTo>
                  <a:pt x="272105" y="6750"/>
                </a:lnTo>
                <a:cubicBezTo>
                  <a:pt x="281383" y="-2250"/>
                  <a:pt x="296127" y="-2250"/>
                  <a:pt x="305405" y="6750"/>
                </a:cubicBezTo>
                <a:lnTo>
                  <a:pt x="570873" y="272345"/>
                </a:lnTo>
                <a:cubicBezTo>
                  <a:pt x="579569" y="281566"/>
                  <a:pt x="579569" y="295972"/>
                  <a:pt x="570873" y="305193"/>
                </a:cubicBezTo>
                <a:lnTo>
                  <a:pt x="305405" y="570788"/>
                </a:lnTo>
                <a:cubicBezTo>
                  <a:pt x="301106" y="575252"/>
                  <a:pt x="295186" y="577791"/>
                  <a:pt x="288989" y="577827"/>
                </a:cubicBezTo>
                <a:close/>
                <a:moveTo>
                  <a:pt x="56823" y="288769"/>
                </a:moveTo>
                <a:lnTo>
                  <a:pt x="288991" y="521047"/>
                </a:lnTo>
                <a:lnTo>
                  <a:pt x="521157" y="288769"/>
                </a:lnTo>
                <a:lnTo>
                  <a:pt x="288991" y="56490"/>
                </a:lnTo>
                <a:close/>
              </a:path>
            </a:pathLst>
          </a:custGeom>
          <a:solidFill>
            <a:srgbClr val="FFFFFF"/>
          </a:soli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65950E7-322A-3675-C0E1-0ACF18B89281}"/>
              </a:ext>
            </a:extLst>
          </p:cNvPr>
          <p:cNvSpPr/>
          <p:nvPr/>
        </p:nvSpPr>
        <p:spPr>
          <a:xfrm>
            <a:off x="4376661" y="5390342"/>
            <a:ext cx="2907512" cy="2885615"/>
          </a:xfrm>
          <a:prstGeom prst="rect">
            <a:avLst/>
          </a:prstGeom>
          <a:noFill/>
        </p:spPr>
        <p:txBody>
          <a:bodyPr vert="horz" wrap="square" lIns="0" tIns="0" rIns="0" bIns="0" anchor="ctr" anchorCtr="1">
            <a:normAutofit/>
          </a:bodyPr>
          <a:lstStyle/>
          <a:p>
            <a:pPr algn="ctr" defTabSz="1828709"/>
            <a:endParaRPr lang="ru-RU" sz="3000" b="1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961475C-F5CF-C1CE-6DDA-4B98DFB5D244}"/>
              </a:ext>
            </a:extLst>
          </p:cNvPr>
          <p:cNvSpPr/>
          <p:nvPr/>
        </p:nvSpPr>
        <p:spPr>
          <a:xfrm>
            <a:off x="10737450" y="5390342"/>
            <a:ext cx="2907512" cy="2885615"/>
          </a:xfrm>
          <a:prstGeom prst="rect">
            <a:avLst/>
          </a:prstGeom>
          <a:noFill/>
        </p:spPr>
        <p:txBody>
          <a:bodyPr vert="horz" wrap="square" lIns="0" tIns="0" rIns="0" bIns="0" anchor="ctr" anchorCtr="1">
            <a:normAutofit/>
          </a:bodyPr>
          <a:lstStyle/>
          <a:p>
            <a:pPr algn="ctr" defTabSz="1828709"/>
            <a:endParaRPr lang="ru-RU" sz="3000" b="1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145D237A-D3B9-CC50-9718-843337144FEE}"/>
              </a:ext>
            </a:extLst>
          </p:cNvPr>
          <p:cNvSpPr/>
          <p:nvPr/>
        </p:nvSpPr>
        <p:spPr>
          <a:xfrm>
            <a:off x="17166294" y="5390342"/>
            <a:ext cx="2907512" cy="2885615"/>
          </a:xfrm>
          <a:prstGeom prst="rect">
            <a:avLst/>
          </a:prstGeom>
          <a:noFill/>
        </p:spPr>
        <p:txBody>
          <a:bodyPr vert="horz" wrap="square" lIns="0" tIns="0" rIns="0" bIns="0" anchor="ctr" anchorCtr="1">
            <a:normAutofit/>
          </a:bodyPr>
          <a:lstStyle/>
          <a:p>
            <a:pPr algn="ctr" defTabSz="1828709"/>
            <a:endParaRPr lang="ru-RU" sz="3000" b="1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4" name="Text 3">
            <a:extLst>
              <a:ext uri="{FF2B5EF4-FFF2-40B4-BE49-F238E27FC236}">
                <a16:creationId xmlns:a16="http://schemas.microsoft.com/office/drawing/2014/main" id="{F3730748-EFBB-D69D-4C83-C76542A0C48B}"/>
              </a:ext>
            </a:extLst>
          </p:cNvPr>
          <p:cNvSpPr txBox="1">
            <a:spLocks/>
          </p:cNvSpPr>
          <p:nvPr/>
        </p:nvSpPr>
        <p:spPr>
          <a:xfrm>
            <a:off x="15913101" y="8877300"/>
            <a:ext cx="5386387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endParaRPr lang="en" dirty="0"/>
          </a:p>
        </p:txBody>
      </p:sp>
      <p:sp>
        <p:nvSpPr>
          <p:cNvPr id="25" name="Number 3">
            <a:extLst>
              <a:ext uri="{FF2B5EF4-FFF2-40B4-BE49-F238E27FC236}">
                <a16:creationId xmlns:a16="http://schemas.microsoft.com/office/drawing/2014/main" id="{9EAEFC19-64A7-1DBB-E6F0-312F1AD191BF}"/>
              </a:ext>
            </a:extLst>
          </p:cNvPr>
          <p:cNvSpPr txBox="1">
            <a:spLocks/>
          </p:cNvSpPr>
          <p:nvPr/>
        </p:nvSpPr>
        <p:spPr>
          <a:xfrm>
            <a:off x="17166294" y="5395957"/>
            <a:ext cx="2880000" cy="28800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vert="horz" wrap="square" lIns="0" tIns="0" rIns="0" bIns="0" anchor="ctr" anchorCtr="1">
            <a:norm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1" i="0" cap="none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Большие человеческие затраты</a:t>
            </a:r>
            <a:endParaRPr lang="en" dirty="0"/>
          </a:p>
        </p:txBody>
      </p:sp>
      <p:sp>
        <p:nvSpPr>
          <p:cNvPr id="26" name="Text 2">
            <a:extLst>
              <a:ext uri="{FF2B5EF4-FFF2-40B4-BE49-F238E27FC236}">
                <a16:creationId xmlns:a16="http://schemas.microsoft.com/office/drawing/2014/main" id="{83EF7D3D-BE31-608E-7D74-98543408D1DC}"/>
              </a:ext>
            </a:extLst>
          </p:cNvPr>
          <p:cNvSpPr txBox="1">
            <a:spLocks/>
          </p:cNvSpPr>
          <p:nvPr/>
        </p:nvSpPr>
        <p:spPr>
          <a:xfrm>
            <a:off x="9521032" y="8877300"/>
            <a:ext cx="5386387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endParaRPr lang="en" dirty="0"/>
          </a:p>
        </p:txBody>
      </p:sp>
      <p:sp>
        <p:nvSpPr>
          <p:cNvPr id="27" name="Number 2">
            <a:extLst>
              <a:ext uri="{FF2B5EF4-FFF2-40B4-BE49-F238E27FC236}">
                <a16:creationId xmlns:a16="http://schemas.microsoft.com/office/drawing/2014/main" id="{47A5196B-0195-94A0-BE34-08EC44D83586}"/>
              </a:ext>
            </a:extLst>
          </p:cNvPr>
          <p:cNvSpPr txBox="1">
            <a:spLocks/>
          </p:cNvSpPr>
          <p:nvPr/>
        </p:nvSpPr>
        <p:spPr>
          <a:xfrm>
            <a:off x="10774225" y="5395957"/>
            <a:ext cx="2880000" cy="28800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vert="horz" wrap="square" lIns="0" tIns="0" rIns="0" bIns="0" anchor="ctr" anchorCtr="1">
            <a:norm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1" i="0" cap="none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Большие затраты времени</a:t>
            </a:r>
            <a:endParaRPr lang="en" dirty="0"/>
          </a:p>
        </p:txBody>
      </p:sp>
      <p:sp>
        <p:nvSpPr>
          <p:cNvPr id="28" name="Text 1">
            <a:extLst>
              <a:ext uri="{FF2B5EF4-FFF2-40B4-BE49-F238E27FC236}">
                <a16:creationId xmlns:a16="http://schemas.microsoft.com/office/drawing/2014/main" id="{5D0081BB-70A5-BEBD-78FD-7D0DC8CB1841}"/>
              </a:ext>
            </a:extLst>
          </p:cNvPr>
          <p:cNvSpPr txBox="1">
            <a:spLocks/>
          </p:cNvSpPr>
          <p:nvPr/>
        </p:nvSpPr>
        <p:spPr>
          <a:xfrm>
            <a:off x="3128963" y="8877300"/>
            <a:ext cx="5386387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endParaRPr lang="en" dirty="0"/>
          </a:p>
        </p:txBody>
      </p:sp>
      <p:sp>
        <p:nvSpPr>
          <p:cNvPr id="29" name="Number 1">
            <a:extLst>
              <a:ext uri="{FF2B5EF4-FFF2-40B4-BE49-F238E27FC236}">
                <a16:creationId xmlns:a16="http://schemas.microsoft.com/office/drawing/2014/main" id="{2337AF61-779F-1207-2C16-92C4285D8C36}"/>
              </a:ext>
            </a:extLst>
          </p:cNvPr>
          <p:cNvSpPr txBox="1">
            <a:spLocks/>
          </p:cNvSpPr>
          <p:nvPr/>
        </p:nvSpPr>
        <p:spPr>
          <a:xfrm>
            <a:off x="4382156" y="5395957"/>
            <a:ext cx="2880000" cy="28800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vert="horz" wrap="square" lIns="0" tIns="0" rIns="0" bIns="0" anchor="ctr" anchorCtr="1">
            <a:norm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1" i="0" cap="none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Сложность отслеживания номеров</a:t>
            </a:r>
            <a:endParaRPr lang="en" dirty="0"/>
          </a:p>
        </p:txBody>
      </p:sp>
      <p:sp>
        <p:nvSpPr>
          <p:cNvPr id="30" name="Title">
            <a:extLst>
              <a:ext uri="{FF2B5EF4-FFF2-40B4-BE49-F238E27FC236}">
                <a16:creationId xmlns:a16="http://schemas.microsoft.com/office/drawing/2014/main" id="{43313277-C714-98E2-59D5-A2FD86A3EE94}"/>
              </a:ext>
            </a:extLst>
          </p:cNvPr>
          <p:cNvSpPr txBox="1">
            <a:spLocks/>
          </p:cNvSpPr>
          <p:nvPr/>
        </p:nvSpPr>
        <p:spPr>
          <a:xfrm>
            <a:off x="3128963" y="3255731"/>
            <a:ext cx="18170525" cy="123110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0" b="1" i="0" cap="none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Описание проблемы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6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7904E-6 -2.96296E-6 L -1.2909 2.26748 " pathEditMode="relative" rAng="0" ptsTypes="AA">
                                      <p:cBhvr>
                                        <p:cTn id="2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548" y="11336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repeatCount="indefinite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77635E-6 2.96296E-6 L -4.77635E-6 0.03044 " pathEditMode="relative" rAng="0" ptsTypes="AA">
                                      <p:cBhvr>
                                        <p:cTn id="47" dur="3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repeatCount="indefinite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7879E-8 -5.55556E-7 L 2.27879E-8 0.03044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3" grpId="0" animBg="1"/>
      <p:bldP spid="24" grpId="0" build="p"/>
      <p:bldP spid="25" grpId="0" build="p"/>
      <p:bldP spid="26" grpId="0" build="p"/>
      <p:bldP spid="27" grpId="0" build="p"/>
      <p:bldP spid="28" grpId="0" build="p"/>
      <p:bldP spid="29" grpId="0" build="p"/>
      <p:bldP spid="3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7EFA60E-765B-E395-5E18-C541585400D0}"/>
              </a:ext>
            </a:extLst>
          </p:cNvPr>
          <p:cNvSpPr/>
          <p:nvPr/>
        </p:nvSpPr>
        <p:spPr>
          <a:xfrm flipH="1">
            <a:off x="0" y="0"/>
            <a:ext cx="24382413" cy="13716000"/>
          </a:xfrm>
          <a:prstGeom prst="rect">
            <a:avLst/>
          </a:prstGeom>
          <a:gradFill>
            <a:gsLst>
              <a:gs pos="91000">
                <a:schemeClr val="tx1"/>
              </a:gs>
              <a:gs pos="0">
                <a:srgbClr val="3B3A3A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F701A39-0718-86EF-E9F4-34CD6588E3AC}"/>
              </a:ext>
            </a:extLst>
          </p:cNvPr>
          <p:cNvSpPr/>
          <p:nvPr/>
        </p:nvSpPr>
        <p:spPr>
          <a:xfrm flipH="1">
            <a:off x="0" y="0"/>
            <a:ext cx="24382413" cy="13716000"/>
          </a:xfrm>
          <a:prstGeom prst="rect">
            <a:avLst/>
          </a:prstGeom>
          <a:gradFill>
            <a:gsLst>
              <a:gs pos="91000">
                <a:schemeClr val="tx1"/>
              </a:gs>
              <a:gs pos="0">
                <a:srgbClr val="3B3A3A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Рисунок 14">
            <a:extLst>
              <a:ext uri="{FF2B5EF4-FFF2-40B4-BE49-F238E27FC236}">
                <a16:creationId xmlns:a16="http://schemas.microsoft.com/office/drawing/2014/main" id="{7648E88F-D815-E51F-93EA-B0B8F90DA5FB}"/>
              </a:ext>
            </a:extLst>
          </p:cNvPr>
          <p:cNvSpPr/>
          <p:nvPr/>
        </p:nvSpPr>
        <p:spPr>
          <a:xfrm>
            <a:off x="-2732953" y="-2917484"/>
            <a:ext cx="27014354" cy="21036868"/>
          </a:xfrm>
          <a:custGeom>
            <a:avLst/>
            <a:gdLst>
              <a:gd name="connsiteX0" fmla="*/ 7994460 w 15113078"/>
              <a:gd name="connsiteY0" fmla="*/ 3341675 h 11768996"/>
              <a:gd name="connsiteX1" fmla="*/ 3339861 w 15113078"/>
              <a:gd name="connsiteY1" fmla="*/ 6947752 h 11768996"/>
              <a:gd name="connsiteX2" fmla="*/ 373 w 15113078"/>
              <a:gd name="connsiteY2" fmla="*/ 9562463 h 11768996"/>
              <a:gd name="connsiteX3" fmla="*/ 6015063 w 15113078"/>
              <a:gd name="connsiteY3" fmla="*/ 11273822 h 11768996"/>
              <a:gd name="connsiteX4" fmla="*/ 9272547 w 15113078"/>
              <a:gd name="connsiteY4" fmla="*/ 11209035 h 11768996"/>
              <a:gd name="connsiteX5" fmla="*/ 11681850 w 15113078"/>
              <a:gd name="connsiteY5" fmla="*/ 11736805 h 11768996"/>
              <a:gd name="connsiteX6" fmla="*/ 15092020 w 15113078"/>
              <a:gd name="connsiteY6" fmla="*/ 9879064 h 11768996"/>
              <a:gd name="connsiteX7" fmla="*/ 13608313 w 15113078"/>
              <a:gd name="connsiteY7" fmla="*/ 5722909 h 11768996"/>
              <a:gd name="connsiteX8" fmla="*/ 13870234 w 15113078"/>
              <a:gd name="connsiteY8" fmla="*/ 1597312 h 11768996"/>
              <a:gd name="connsiteX9" fmla="*/ 7994460 w 15113078"/>
              <a:gd name="connsiteY9" fmla="*/ 3341675 h 1176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13078" h="11768996">
                <a:moveTo>
                  <a:pt x="7994460" y="3341675"/>
                </a:moveTo>
                <a:cubicBezTo>
                  <a:pt x="6881604" y="5862567"/>
                  <a:pt x="5267548" y="6710607"/>
                  <a:pt x="3339861" y="6947752"/>
                </a:cubicBezTo>
                <a:cubicBezTo>
                  <a:pt x="852533" y="7252435"/>
                  <a:pt x="-20740" y="8404240"/>
                  <a:pt x="373" y="9562463"/>
                </a:cubicBezTo>
                <a:cubicBezTo>
                  <a:pt x="50860" y="12204373"/>
                  <a:pt x="3320584" y="11673241"/>
                  <a:pt x="6015063" y="11273822"/>
                </a:cubicBezTo>
                <a:cubicBezTo>
                  <a:pt x="6700156" y="11172362"/>
                  <a:pt x="8621724" y="11036982"/>
                  <a:pt x="9272547" y="11209035"/>
                </a:cubicBezTo>
                <a:cubicBezTo>
                  <a:pt x="10032913" y="11409814"/>
                  <a:pt x="10876199" y="11663461"/>
                  <a:pt x="11681850" y="11736805"/>
                </a:cubicBezTo>
                <a:cubicBezTo>
                  <a:pt x="13260411" y="11880131"/>
                  <a:pt x="14859473" y="11593479"/>
                  <a:pt x="15092020" y="9879064"/>
                </a:cubicBezTo>
                <a:cubicBezTo>
                  <a:pt x="15267348" y="8587600"/>
                  <a:pt x="14310542" y="7652771"/>
                  <a:pt x="13608313" y="5722909"/>
                </a:cubicBezTo>
                <a:cubicBezTo>
                  <a:pt x="12910062" y="3805270"/>
                  <a:pt x="14160917" y="3136924"/>
                  <a:pt x="13870234" y="1597312"/>
                </a:cubicBezTo>
                <a:cubicBezTo>
                  <a:pt x="13369035" y="-1061100"/>
                  <a:pt x="9623815" y="-348441"/>
                  <a:pt x="7994460" y="3341675"/>
                </a:cubicBezTo>
                <a:close/>
              </a:path>
            </a:pathLst>
          </a:custGeom>
          <a:gradFill>
            <a:gsLst>
              <a:gs pos="100000">
                <a:srgbClr val="3B3A3A"/>
              </a:gs>
              <a:gs pos="19000">
                <a:schemeClr val="tx1"/>
              </a:gs>
            </a:gsLst>
            <a:lin ang="3600000" scaled="0"/>
          </a:gradFill>
          <a:ln w="3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6" name="Рисунок 11">
            <a:extLst>
              <a:ext uri="{FF2B5EF4-FFF2-40B4-BE49-F238E27FC236}">
                <a16:creationId xmlns:a16="http://schemas.microsoft.com/office/drawing/2014/main" id="{ECAA49B4-C650-C712-2924-2D1F5CE51C8B}"/>
              </a:ext>
            </a:extLst>
          </p:cNvPr>
          <p:cNvSpPr/>
          <p:nvPr/>
        </p:nvSpPr>
        <p:spPr>
          <a:xfrm>
            <a:off x="-2219369" y="-3872405"/>
            <a:ext cx="17234377" cy="21368625"/>
          </a:xfrm>
          <a:custGeom>
            <a:avLst/>
            <a:gdLst>
              <a:gd name="connsiteX0" fmla="*/ 245335 w 13736104"/>
              <a:gd name="connsiteY0" fmla="*/ 13333428 h 17031172"/>
              <a:gd name="connsiteX1" fmla="*/ 4618820 w 13736104"/>
              <a:gd name="connsiteY1" fmla="*/ 9629678 h 17031172"/>
              <a:gd name="connsiteX2" fmla="*/ 5201609 w 13736104"/>
              <a:gd name="connsiteY2" fmla="*/ 5501470 h 17031172"/>
              <a:gd name="connsiteX3" fmla="*/ 7293926 w 13736104"/>
              <a:gd name="connsiteY3" fmla="*/ 515358 h 17031172"/>
              <a:gd name="connsiteX4" fmla="*/ 13391852 w 13736104"/>
              <a:gd name="connsiteY4" fmla="*/ 3089070 h 17031172"/>
              <a:gd name="connsiteX5" fmla="*/ 11192719 w 13736104"/>
              <a:gd name="connsiteY5" fmla="*/ 11937247 h 17031172"/>
              <a:gd name="connsiteX6" fmla="*/ 3678837 w 13736104"/>
              <a:gd name="connsiteY6" fmla="*/ 16878432 h 17031172"/>
              <a:gd name="connsiteX7" fmla="*/ 245335 w 13736104"/>
              <a:gd name="connsiteY7" fmla="*/ 13333428 h 1703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36104" h="17031172">
                <a:moveTo>
                  <a:pt x="245335" y="13333428"/>
                </a:moveTo>
                <a:cubicBezTo>
                  <a:pt x="1096020" y="11182463"/>
                  <a:pt x="3525876" y="10829033"/>
                  <a:pt x="4618820" y="9629678"/>
                </a:cubicBezTo>
                <a:cubicBezTo>
                  <a:pt x="5663910" y="8482954"/>
                  <a:pt x="5315689" y="7087630"/>
                  <a:pt x="5201609" y="5501470"/>
                </a:cubicBezTo>
                <a:cubicBezTo>
                  <a:pt x="5084966" y="3888354"/>
                  <a:pt x="5655792" y="1440011"/>
                  <a:pt x="7293926" y="515358"/>
                </a:cubicBezTo>
                <a:cubicBezTo>
                  <a:pt x="9271735" y="-600987"/>
                  <a:pt x="12407006" y="25861"/>
                  <a:pt x="13391852" y="3089070"/>
                </a:cubicBezTo>
                <a:cubicBezTo>
                  <a:pt x="14311754" y="5949463"/>
                  <a:pt x="13323917" y="9122210"/>
                  <a:pt x="11192719" y="11937247"/>
                </a:cubicBezTo>
                <a:cubicBezTo>
                  <a:pt x="8928215" y="14932423"/>
                  <a:pt x="5819435" y="16308065"/>
                  <a:pt x="3678837" y="16878432"/>
                </a:cubicBezTo>
                <a:cubicBezTo>
                  <a:pt x="896060" y="17619952"/>
                  <a:pt x="-626286" y="15536165"/>
                  <a:pt x="245335" y="13333428"/>
                </a:cubicBezTo>
                <a:close/>
              </a:path>
            </a:pathLst>
          </a:custGeom>
          <a:gradFill>
            <a:gsLst>
              <a:gs pos="98000">
                <a:srgbClr val="3B3B3B"/>
              </a:gs>
              <a:gs pos="22000">
                <a:schemeClr val="tx1"/>
              </a:gs>
            </a:gsLst>
            <a:lin ang="13200000" scaled="0"/>
          </a:gradFill>
          <a:ln w="426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1DB7D617-A788-1EF3-15C0-2251C230B5CF}"/>
              </a:ext>
            </a:extLst>
          </p:cNvPr>
          <p:cNvGrpSpPr/>
          <p:nvPr/>
        </p:nvGrpSpPr>
        <p:grpSpPr>
          <a:xfrm>
            <a:off x="13608189" y="-19338921"/>
            <a:ext cx="26613512" cy="20366035"/>
            <a:chOff x="703430" y="-3931286"/>
            <a:chExt cx="22875738" cy="17505697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ADC54E30-6E4A-7B0E-1EAE-74DBB55E0A81}"/>
                </a:ext>
              </a:extLst>
            </p:cNvPr>
            <p:cNvSpPr/>
            <p:nvPr/>
          </p:nvSpPr>
          <p:spPr>
            <a:xfrm>
              <a:off x="13553207" y="3543782"/>
              <a:ext cx="10025961" cy="10030629"/>
            </a:xfrm>
            <a:custGeom>
              <a:avLst/>
              <a:gdLst>
                <a:gd name="connsiteX0" fmla="*/ 9920016 w 10025961"/>
                <a:gd name="connsiteY0" fmla="*/ 105842 h 10030629"/>
                <a:gd name="connsiteX1" fmla="*/ 9409275 w 10025961"/>
                <a:gd name="connsiteY1" fmla="*/ 105816 h 10030629"/>
                <a:gd name="connsiteX2" fmla="*/ 9409249 w 10025961"/>
                <a:gd name="connsiteY2" fmla="*/ 105842 h 10030629"/>
                <a:gd name="connsiteX3" fmla="*/ 105686 w 10025961"/>
                <a:gd name="connsiteY3" fmla="*/ 9414348 h 10030629"/>
                <a:gd name="connsiteX4" fmla="*/ 105686 w 10025961"/>
                <a:gd name="connsiteY4" fmla="*/ 9924892 h 10030629"/>
                <a:gd name="connsiteX5" fmla="*/ 615985 w 10025961"/>
                <a:gd name="connsiteY5" fmla="*/ 9924892 h 10030629"/>
                <a:gd name="connsiteX6" fmla="*/ 9920016 w 10025961"/>
                <a:gd name="connsiteY6" fmla="*/ 616386 h 10030629"/>
                <a:gd name="connsiteX7" fmla="*/ 9920900 w 10025961"/>
                <a:gd name="connsiteY7" fmla="*/ 106727 h 10030629"/>
                <a:gd name="connsiteX8" fmla="*/ 9920016 w 10025961"/>
                <a:gd name="connsiteY8" fmla="*/ 105842 h 10030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5961" h="10030629">
                  <a:moveTo>
                    <a:pt x="9920016" y="105842"/>
                  </a:moveTo>
                  <a:cubicBezTo>
                    <a:pt x="9778985" y="-35270"/>
                    <a:pt x="9550319" y="-35282"/>
                    <a:pt x="9409275" y="105816"/>
                  </a:cubicBezTo>
                  <a:cubicBezTo>
                    <a:pt x="9409267" y="105825"/>
                    <a:pt x="9409258" y="105833"/>
                    <a:pt x="9409249" y="105842"/>
                  </a:cubicBezTo>
                  <a:lnTo>
                    <a:pt x="105686" y="9414348"/>
                  </a:lnTo>
                  <a:cubicBezTo>
                    <a:pt x="-35229" y="9555331"/>
                    <a:pt x="-35229" y="9783910"/>
                    <a:pt x="105686" y="9924892"/>
                  </a:cubicBezTo>
                  <a:cubicBezTo>
                    <a:pt x="246601" y="10065875"/>
                    <a:pt x="475069" y="10065875"/>
                    <a:pt x="615985" y="9924892"/>
                  </a:cubicBezTo>
                  <a:lnTo>
                    <a:pt x="9920016" y="616386"/>
                  </a:lnTo>
                  <a:cubicBezTo>
                    <a:pt x="10060931" y="475892"/>
                    <a:pt x="10061327" y="247709"/>
                    <a:pt x="9920900" y="106727"/>
                  </a:cubicBezTo>
                  <a:cubicBezTo>
                    <a:pt x="9920606" y="106431"/>
                    <a:pt x="9920311" y="106136"/>
                    <a:pt x="9920016" y="105842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A0C39D23-49B4-F4D9-8742-A746A1D6E2D2}"/>
                </a:ext>
              </a:extLst>
            </p:cNvPr>
            <p:cNvSpPr/>
            <p:nvPr/>
          </p:nvSpPr>
          <p:spPr>
            <a:xfrm>
              <a:off x="703430" y="-263605"/>
              <a:ext cx="12626217" cy="12632740"/>
            </a:xfrm>
            <a:custGeom>
              <a:avLst/>
              <a:gdLst>
                <a:gd name="connsiteX0" fmla="*/ 12597021 w 12626217"/>
                <a:gd name="connsiteY0" fmla="*/ 28721 h 12632740"/>
                <a:gd name="connsiteX1" fmla="*/ 12464383 w 12626217"/>
                <a:gd name="connsiteY1" fmla="*/ 26278 h 12632740"/>
                <a:gd name="connsiteX2" fmla="*/ 12461941 w 12626217"/>
                <a:gd name="connsiteY2" fmla="*/ 28721 h 12632740"/>
                <a:gd name="connsiteX3" fmla="*/ 27645 w 12626217"/>
                <a:gd name="connsiteY3" fmla="*/ 12470408 h 12632740"/>
                <a:gd name="connsiteX4" fmla="*/ 28114 w 12626217"/>
                <a:gd name="connsiteY4" fmla="*/ 12605083 h 12632740"/>
                <a:gd name="connsiteX5" fmla="*/ 162724 w 12626217"/>
                <a:gd name="connsiteY5" fmla="*/ 12604613 h 12632740"/>
                <a:gd name="connsiteX6" fmla="*/ 12597021 w 12626217"/>
                <a:gd name="connsiteY6" fmla="*/ 164803 h 12632740"/>
                <a:gd name="connsiteX7" fmla="*/ 12600421 w 12626217"/>
                <a:gd name="connsiteY7" fmla="*/ 32123 h 12632740"/>
                <a:gd name="connsiteX8" fmla="*/ 12597021 w 12626217"/>
                <a:gd name="connsiteY8" fmla="*/ 28721 h 1263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26217" h="12632740">
                  <a:moveTo>
                    <a:pt x="12597021" y="28721"/>
                  </a:moveTo>
                  <a:cubicBezTo>
                    <a:pt x="12561068" y="-8598"/>
                    <a:pt x="12501684" y="-9692"/>
                    <a:pt x="12464383" y="26278"/>
                  </a:cubicBezTo>
                  <a:cubicBezTo>
                    <a:pt x="12463555" y="27077"/>
                    <a:pt x="12462740" y="27892"/>
                    <a:pt x="12461941" y="28721"/>
                  </a:cubicBezTo>
                  <a:lnTo>
                    <a:pt x="27645" y="12470408"/>
                  </a:lnTo>
                  <a:cubicBezTo>
                    <a:pt x="-9397" y="12507727"/>
                    <a:pt x="-9187" y="12568023"/>
                    <a:pt x="28114" y="12605083"/>
                  </a:cubicBezTo>
                  <a:cubicBezTo>
                    <a:pt x="65415" y="12642143"/>
                    <a:pt x="125682" y="12641932"/>
                    <a:pt x="162724" y="12604613"/>
                  </a:cubicBezTo>
                  <a:lnTo>
                    <a:pt x="12597021" y="164803"/>
                  </a:lnTo>
                  <a:cubicBezTo>
                    <a:pt x="12634581" y="129104"/>
                    <a:pt x="12636104" y="69701"/>
                    <a:pt x="12600421" y="32123"/>
                  </a:cubicBezTo>
                  <a:cubicBezTo>
                    <a:pt x="12599318" y="30960"/>
                    <a:pt x="12598183" y="29825"/>
                    <a:pt x="12597021" y="28721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6FAEB6FD-A6C6-9F02-172F-5628272975CE}"/>
                </a:ext>
              </a:extLst>
            </p:cNvPr>
            <p:cNvSpPr/>
            <p:nvPr/>
          </p:nvSpPr>
          <p:spPr>
            <a:xfrm>
              <a:off x="14249845" y="-909802"/>
              <a:ext cx="6296036" cy="6299069"/>
            </a:xfrm>
            <a:custGeom>
              <a:avLst/>
              <a:gdLst>
                <a:gd name="connsiteX0" fmla="*/ 6282398 w 6296036"/>
                <a:gd name="connsiteY0" fmla="*/ 14119 h 6299069"/>
                <a:gd name="connsiteX1" fmla="*/ 6216072 w 6296036"/>
                <a:gd name="connsiteY1" fmla="*/ 13374 h 6299069"/>
                <a:gd name="connsiteX2" fmla="*/ 6215328 w 6296036"/>
                <a:gd name="connsiteY2" fmla="*/ 14119 h 6299069"/>
                <a:gd name="connsiteX3" fmla="*/ 13891 w 6296036"/>
                <a:gd name="connsiteY3" fmla="*/ 6218070 h 6299069"/>
                <a:gd name="connsiteX4" fmla="*/ 13891 w 6296036"/>
                <a:gd name="connsiteY4" fmla="*/ 6285172 h 6299069"/>
                <a:gd name="connsiteX5" fmla="*/ 80961 w 6296036"/>
                <a:gd name="connsiteY5" fmla="*/ 6285172 h 6299069"/>
                <a:gd name="connsiteX6" fmla="*/ 6282398 w 6296036"/>
                <a:gd name="connsiteY6" fmla="*/ 80283 h 6299069"/>
                <a:gd name="connsiteX7" fmla="*/ 6282398 w 6296036"/>
                <a:gd name="connsiteY7" fmla="*/ 14119 h 629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96036" h="6299069">
                  <a:moveTo>
                    <a:pt x="6282398" y="14119"/>
                  </a:moveTo>
                  <a:cubicBezTo>
                    <a:pt x="6264289" y="-4411"/>
                    <a:pt x="6234594" y="-4745"/>
                    <a:pt x="6216072" y="13374"/>
                  </a:cubicBezTo>
                  <a:cubicBezTo>
                    <a:pt x="6215822" y="13619"/>
                    <a:pt x="6215573" y="13867"/>
                    <a:pt x="6215328" y="14119"/>
                  </a:cubicBezTo>
                  <a:lnTo>
                    <a:pt x="13891" y="6218070"/>
                  </a:lnTo>
                  <a:cubicBezTo>
                    <a:pt x="-4630" y="6236600"/>
                    <a:pt x="-4630" y="6266642"/>
                    <a:pt x="13891" y="6285172"/>
                  </a:cubicBezTo>
                  <a:cubicBezTo>
                    <a:pt x="32413" y="6303702"/>
                    <a:pt x="62441" y="6303702"/>
                    <a:pt x="80961" y="6285172"/>
                  </a:cubicBezTo>
                  <a:lnTo>
                    <a:pt x="6282398" y="80283"/>
                  </a:lnTo>
                  <a:cubicBezTo>
                    <a:pt x="6300583" y="61980"/>
                    <a:pt x="6300583" y="32421"/>
                    <a:pt x="6282398" y="14119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979171D3-A5EB-0046-7363-110D42E2D32C}"/>
                </a:ext>
              </a:extLst>
            </p:cNvPr>
            <p:cNvSpPr/>
            <p:nvPr/>
          </p:nvSpPr>
          <p:spPr>
            <a:xfrm>
              <a:off x="3983849" y="-3931286"/>
              <a:ext cx="6298119" cy="6301618"/>
            </a:xfrm>
            <a:custGeom>
              <a:avLst/>
              <a:gdLst>
                <a:gd name="connsiteX0" fmla="*/ 6283766 w 6298119"/>
                <a:gd name="connsiteY0" fmla="*/ 14360 h 6301618"/>
                <a:gd name="connsiteX1" fmla="*/ 6217448 w 6298119"/>
                <a:gd name="connsiteY1" fmla="*/ 13139 h 6301618"/>
                <a:gd name="connsiteX2" fmla="*/ 6216227 w 6298119"/>
                <a:gd name="connsiteY2" fmla="*/ 14360 h 6301618"/>
                <a:gd name="connsiteX3" fmla="*/ 14321 w 6298119"/>
                <a:gd name="connsiteY3" fmla="*/ 6219250 h 6301618"/>
                <a:gd name="connsiteX4" fmla="*/ 13852 w 6298119"/>
                <a:gd name="connsiteY4" fmla="*/ 6287291 h 6301618"/>
                <a:gd name="connsiteX5" fmla="*/ 81860 w 6298119"/>
                <a:gd name="connsiteY5" fmla="*/ 6287760 h 6301618"/>
                <a:gd name="connsiteX6" fmla="*/ 6283766 w 6298119"/>
                <a:gd name="connsiteY6" fmla="*/ 81932 h 6301618"/>
                <a:gd name="connsiteX7" fmla="*/ 6284987 w 6298119"/>
                <a:gd name="connsiteY7" fmla="*/ 15582 h 6301618"/>
                <a:gd name="connsiteX8" fmla="*/ 6283766 w 6298119"/>
                <a:gd name="connsiteY8" fmla="*/ 14360 h 6301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98119" h="6301618">
                  <a:moveTo>
                    <a:pt x="6283766" y="14360"/>
                  </a:moveTo>
                  <a:cubicBezTo>
                    <a:pt x="6265790" y="-4299"/>
                    <a:pt x="6236098" y="-4846"/>
                    <a:pt x="6217448" y="13139"/>
                  </a:cubicBezTo>
                  <a:cubicBezTo>
                    <a:pt x="6217033" y="13539"/>
                    <a:pt x="6216626" y="13946"/>
                    <a:pt x="6216227" y="14360"/>
                  </a:cubicBezTo>
                  <a:lnTo>
                    <a:pt x="14321" y="6219250"/>
                  </a:lnTo>
                  <a:cubicBezTo>
                    <a:pt x="-4589" y="6237909"/>
                    <a:pt x="-4799" y="6268372"/>
                    <a:pt x="13852" y="6287291"/>
                  </a:cubicBezTo>
                  <a:cubicBezTo>
                    <a:pt x="32502" y="6306209"/>
                    <a:pt x="62951" y="6306419"/>
                    <a:pt x="81860" y="6287760"/>
                  </a:cubicBezTo>
                  <a:lnTo>
                    <a:pt x="6283766" y="81932"/>
                  </a:lnTo>
                  <a:cubicBezTo>
                    <a:pt x="6302417" y="63947"/>
                    <a:pt x="6302963" y="34241"/>
                    <a:pt x="6284987" y="15582"/>
                  </a:cubicBezTo>
                  <a:cubicBezTo>
                    <a:pt x="6284588" y="15167"/>
                    <a:pt x="6284181" y="14760"/>
                    <a:pt x="6283766" y="14360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2D5820A6-CB26-7E45-1306-3DD794263C1E}"/>
              </a:ext>
            </a:extLst>
          </p:cNvPr>
          <p:cNvGrpSpPr/>
          <p:nvPr/>
        </p:nvGrpSpPr>
        <p:grpSpPr>
          <a:xfrm>
            <a:off x="1295291" y="1732985"/>
            <a:ext cx="22479249" cy="11225270"/>
            <a:chOff x="2668610" y="1069876"/>
            <a:chExt cx="22479249" cy="11225270"/>
          </a:xfrm>
        </p:grpSpPr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DBE2CEAE-1D62-ACF9-76FD-A6F6F3038A1E}"/>
                </a:ext>
              </a:extLst>
            </p:cNvPr>
            <p:cNvSpPr/>
            <p:nvPr/>
          </p:nvSpPr>
          <p:spPr>
            <a:xfrm>
              <a:off x="24613605" y="8211141"/>
              <a:ext cx="534254" cy="535067"/>
            </a:xfrm>
            <a:custGeom>
              <a:avLst/>
              <a:gdLst>
                <a:gd name="connsiteX0" fmla="*/ 398381 w 796584"/>
                <a:gd name="connsiteY0" fmla="*/ 797796 h 797796"/>
                <a:gd name="connsiteX1" fmla="*/ 381965 w 796584"/>
                <a:gd name="connsiteY1" fmla="*/ 791226 h 797796"/>
                <a:gd name="connsiteX2" fmla="*/ 6746 w 796584"/>
                <a:gd name="connsiteY2" fmla="*/ 415827 h 797796"/>
                <a:gd name="connsiteX3" fmla="*/ 6746 w 796584"/>
                <a:gd name="connsiteY3" fmla="*/ 382510 h 797796"/>
                <a:gd name="connsiteX4" fmla="*/ 381965 w 796584"/>
                <a:gd name="connsiteY4" fmla="*/ 7110 h 797796"/>
                <a:gd name="connsiteX5" fmla="*/ 413787 w 796584"/>
                <a:gd name="connsiteY5" fmla="*/ 6100 h 797796"/>
                <a:gd name="connsiteX6" fmla="*/ 414796 w 796584"/>
                <a:gd name="connsiteY6" fmla="*/ 7110 h 797796"/>
                <a:gd name="connsiteX7" fmla="*/ 790017 w 796584"/>
                <a:gd name="connsiteY7" fmla="*/ 382510 h 797796"/>
                <a:gd name="connsiteX8" fmla="*/ 796584 w 796584"/>
                <a:gd name="connsiteY8" fmla="*/ 399403 h 797796"/>
                <a:gd name="connsiteX9" fmla="*/ 790017 w 796584"/>
                <a:gd name="connsiteY9" fmla="*/ 415827 h 797796"/>
                <a:gd name="connsiteX10" fmla="*/ 414797 w 796584"/>
                <a:gd name="connsiteY10" fmla="*/ 791226 h 797796"/>
                <a:gd name="connsiteX11" fmla="*/ 398381 w 796584"/>
                <a:gd name="connsiteY11" fmla="*/ 797796 h 797796"/>
                <a:gd name="connsiteX12" fmla="*/ 55525 w 796584"/>
                <a:gd name="connsiteY12" fmla="*/ 398464 h 797796"/>
                <a:gd name="connsiteX13" fmla="*/ 398381 w 796584"/>
                <a:gd name="connsiteY13" fmla="*/ 741017 h 797796"/>
                <a:gd name="connsiteX14" fmla="*/ 741238 w 796584"/>
                <a:gd name="connsiteY14" fmla="*/ 398464 h 797796"/>
                <a:gd name="connsiteX15" fmla="*/ 398381 w 796584"/>
                <a:gd name="connsiteY15" fmla="*/ 55443 h 79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96584" h="797796">
                  <a:moveTo>
                    <a:pt x="398381" y="797796"/>
                  </a:moveTo>
                  <a:cubicBezTo>
                    <a:pt x="392262" y="797833"/>
                    <a:pt x="386371" y="795475"/>
                    <a:pt x="381965" y="791226"/>
                  </a:cubicBezTo>
                  <a:lnTo>
                    <a:pt x="6746" y="415827"/>
                  </a:lnTo>
                  <a:cubicBezTo>
                    <a:pt x="-2249" y="406544"/>
                    <a:pt x="-2249" y="391792"/>
                    <a:pt x="6746" y="382510"/>
                  </a:cubicBezTo>
                  <a:lnTo>
                    <a:pt x="381965" y="7110"/>
                  </a:lnTo>
                  <a:cubicBezTo>
                    <a:pt x="390475" y="-1960"/>
                    <a:pt x="404721" y="-2413"/>
                    <a:pt x="413787" y="6100"/>
                  </a:cubicBezTo>
                  <a:cubicBezTo>
                    <a:pt x="414133" y="6426"/>
                    <a:pt x="414471" y="6763"/>
                    <a:pt x="414796" y="7110"/>
                  </a:cubicBezTo>
                  <a:lnTo>
                    <a:pt x="790017" y="382510"/>
                  </a:lnTo>
                  <a:cubicBezTo>
                    <a:pt x="794292" y="387088"/>
                    <a:pt x="796644" y="393137"/>
                    <a:pt x="796584" y="399403"/>
                  </a:cubicBezTo>
                  <a:cubicBezTo>
                    <a:pt x="796621" y="405525"/>
                    <a:pt x="794264" y="411419"/>
                    <a:pt x="790017" y="415827"/>
                  </a:cubicBezTo>
                  <a:lnTo>
                    <a:pt x="414797" y="791226"/>
                  </a:lnTo>
                  <a:cubicBezTo>
                    <a:pt x="410392" y="795475"/>
                    <a:pt x="404500" y="797833"/>
                    <a:pt x="398381" y="797796"/>
                  </a:cubicBezTo>
                  <a:close/>
                  <a:moveTo>
                    <a:pt x="55525" y="398464"/>
                  </a:moveTo>
                  <a:lnTo>
                    <a:pt x="398381" y="741017"/>
                  </a:lnTo>
                  <a:lnTo>
                    <a:pt x="741238" y="398464"/>
                  </a:lnTo>
                  <a:lnTo>
                    <a:pt x="398381" y="55443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6C19C019-452C-7EE8-AEB1-A1F4AB9B372C}"/>
                </a:ext>
              </a:extLst>
            </p:cNvPr>
            <p:cNvSpPr/>
            <p:nvPr/>
          </p:nvSpPr>
          <p:spPr>
            <a:xfrm>
              <a:off x="2668610" y="1931696"/>
              <a:ext cx="828630" cy="828692"/>
            </a:xfrm>
            <a:custGeom>
              <a:avLst/>
              <a:gdLst>
                <a:gd name="connsiteX0" fmla="*/ 355051 w 710571"/>
                <a:gd name="connsiteY0" fmla="*/ 710624 h 710624"/>
                <a:gd name="connsiteX1" fmla="*/ 338635 w 710571"/>
                <a:gd name="connsiteY1" fmla="*/ 703585 h 710624"/>
                <a:gd name="connsiteX2" fmla="*/ 7035 w 710571"/>
                <a:gd name="connsiteY2" fmla="*/ 370887 h 710624"/>
                <a:gd name="connsiteX3" fmla="*/ 0 w 710571"/>
                <a:gd name="connsiteY3" fmla="*/ 354464 h 710624"/>
                <a:gd name="connsiteX4" fmla="*/ 7035 w 710571"/>
                <a:gd name="connsiteY4" fmla="*/ 337571 h 710624"/>
                <a:gd name="connsiteX5" fmla="*/ 338635 w 710571"/>
                <a:gd name="connsiteY5" fmla="*/ 6749 h 710624"/>
                <a:gd name="connsiteX6" fmla="*/ 371936 w 710571"/>
                <a:gd name="connsiteY6" fmla="*/ 6749 h 710624"/>
                <a:gd name="connsiteX7" fmla="*/ 703536 w 710571"/>
                <a:gd name="connsiteY7" fmla="*/ 338509 h 710624"/>
                <a:gd name="connsiteX8" fmla="*/ 710572 w 710571"/>
                <a:gd name="connsiteY8" fmla="*/ 355402 h 710624"/>
                <a:gd name="connsiteX9" fmla="*/ 703536 w 710571"/>
                <a:gd name="connsiteY9" fmla="*/ 371826 h 710624"/>
                <a:gd name="connsiteX10" fmla="*/ 371936 w 710571"/>
                <a:gd name="connsiteY10" fmla="*/ 703585 h 710624"/>
                <a:gd name="connsiteX11" fmla="*/ 355051 w 710571"/>
                <a:gd name="connsiteY11" fmla="*/ 710624 h 710624"/>
                <a:gd name="connsiteX12" fmla="*/ 56752 w 710571"/>
                <a:gd name="connsiteY12" fmla="*/ 355402 h 710624"/>
                <a:gd name="connsiteX13" fmla="*/ 355051 w 710571"/>
                <a:gd name="connsiteY13" fmla="*/ 653845 h 710624"/>
                <a:gd name="connsiteX14" fmla="*/ 653820 w 710571"/>
                <a:gd name="connsiteY14" fmla="*/ 355402 h 710624"/>
                <a:gd name="connsiteX15" fmla="*/ 355051 w 710571"/>
                <a:gd name="connsiteY15" fmla="*/ 53674 h 71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0571" h="710624">
                  <a:moveTo>
                    <a:pt x="355051" y="710624"/>
                  </a:moveTo>
                  <a:cubicBezTo>
                    <a:pt x="348865" y="710536"/>
                    <a:pt x="342965" y="708006"/>
                    <a:pt x="338635" y="703585"/>
                  </a:cubicBezTo>
                  <a:lnTo>
                    <a:pt x="7035" y="370887"/>
                  </a:lnTo>
                  <a:cubicBezTo>
                    <a:pt x="2659" y="366527"/>
                    <a:pt x="138" y="360641"/>
                    <a:pt x="0" y="354464"/>
                  </a:cubicBezTo>
                  <a:cubicBezTo>
                    <a:pt x="114" y="348143"/>
                    <a:pt x="2629" y="342102"/>
                    <a:pt x="7035" y="337571"/>
                  </a:cubicBezTo>
                  <a:lnTo>
                    <a:pt x="338635" y="6749"/>
                  </a:lnTo>
                  <a:cubicBezTo>
                    <a:pt x="347913" y="-2250"/>
                    <a:pt x="362658" y="-2250"/>
                    <a:pt x="371936" y="6749"/>
                  </a:cubicBezTo>
                  <a:lnTo>
                    <a:pt x="703536" y="338509"/>
                  </a:lnTo>
                  <a:cubicBezTo>
                    <a:pt x="707942" y="343041"/>
                    <a:pt x="710458" y="349081"/>
                    <a:pt x="710572" y="355402"/>
                  </a:cubicBezTo>
                  <a:cubicBezTo>
                    <a:pt x="710434" y="361580"/>
                    <a:pt x="707913" y="367465"/>
                    <a:pt x="703536" y="371826"/>
                  </a:cubicBezTo>
                  <a:lnTo>
                    <a:pt x="371936" y="703585"/>
                  </a:lnTo>
                  <a:cubicBezTo>
                    <a:pt x="367462" y="708077"/>
                    <a:pt x="361389" y="710608"/>
                    <a:pt x="355051" y="710624"/>
                  </a:cubicBezTo>
                  <a:close/>
                  <a:moveTo>
                    <a:pt x="56752" y="355402"/>
                  </a:moveTo>
                  <a:lnTo>
                    <a:pt x="355051" y="653845"/>
                  </a:lnTo>
                  <a:lnTo>
                    <a:pt x="653820" y="355402"/>
                  </a:lnTo>
                  <a:lnTo>
                    <a:pt x="355051" y="53674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749A421D-0D1E-26D3-385D-287FB2F33508}"/>
                </a:ext>
              </a:extLst>
            </p:cNvPr>
            <p:cNvSpPr/>
            <p:nvPr/>
          </p:nvSpPr>
          <p:spPr>
            <a:xfrm>
              <a:off x="17009344" y="11931037"/>
              <a:ext cx="363933" cy="364109"/>
            </a:xfrm>
            <a:custGeom>
              <a:avLst/>
              <a:gdLst>
                <a:gd name="connsiteX0" fmla="*/ 155717 w 312082"/>
                <a:gd name="connsiteY0" fmla="*/ 312232 h 312233"/>
                <a:gd name="connsiteX1" fmla="*/ 139301 w 312082"/>
                <a:gd name="connsiteY1" fmla="*/ 305193 h 312233"/>
                <a:gd name="connsiteX2" fmla="*/ 6568 w 312082"/>
                <a:gd name="connsiteY2" fmla="*/ 172865 h 312233"/>
                <a:gd name="connsiteX3" fmla="*/ 1 w 312082"/>
                <a:gd name="connsiteY3" fmla="*/ 155972 h 312233"/>
                <a:gd name="connsiteX4" fmla="*/ 6568 w 312082"/>
                <a:gd name="connsiteY4" fmla="*/ 139547 h 312233"/>
                <a:gd name="connsiteX5" fmla="*/ 139301 w 312082"/>
                <a:gd name="connsiteY5" fmla="*/ 6750 h 312233"/>
                <a:gd name="connsiteX6" fmla="*/ 172602 w 312082"/>
                <a:gd name="connsiteY6" fmla="*/ 6750 h 312233"/>
                <a:gd name="connsiteX7" fmla="*/ 305336 w 312082"/>
                <a:gd name="connsiteY7" fmla="*/ 139547 h 312233"/>
                <a:gd name="connsiteX8" fmla="*/ 305336 w 312082"/>
                <a:gd name="connsiteY8" fmla="*/ 172865 h 312233"/>
                <a:gd name="connsiteX9" fmla="*/ 172602 w 312082"/>
                <a:gd name="connsiteY9" fmla="*/ 305192 h 312233"/>
                <a:gd name="connsiteX10" fmla="*/ 155717 w 312082"/>
                <a:gd name="connsiteY10" fmla="*/ 312230 h 312233"/>
                <a:gd name="connsiteX11" fmla="*/ 56285 w 312082"/>
                <a:gd name="connsiteY11" fmla="*/ 155971 h 312233"/>
                <a:gd name="connsiteX12" fmla="*/ 155717 w 312082"/>
                <a:gd name="connsiteY12" fmla="*/ 255452 h 312233"/>
                <a:gd name="connsiteX13" fmla="*/ 255150 w 312082"/>
                <a:gd name="connsiteY13" fmla="*/ 155971 h 312233"/>
                <a:gd name="connsiteX14" fmla="*/ 155717 w 312082"/>
                <a:gd name="connsiteY14" fmla="*/ 56490 h 31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2082" h="312233">
                  <a:moveTo>
                    <a:pt x="155717" y="312232"/>
                  </a:moveTo>
                  <a:cubicBezTo>
                    <a:pt x="149498" y="312308"/>
                    <a:pt x="143537" y="309751"/>
                    <a:pt x="139301" y="305193"/>
                  </a:cubicBezTo>
                  <a:lnTo>
                    <a:pt x="6568" y="172865"/>
                  </a:lnTo>
                  <a:cubicBezTo>
                    <a:pt x="2293" y="168286"/>
                    <a:pt x="-59" y="162237"/>
                    <a:pt x="1" y="155972"/>
                  </a:cubicBezTo>
                  <a:cubicBezTo>
                    <a:pt x="-36" y="149850"/>
                    <a:pt x="2321" y="143955"/>
                    <a:pt x="6568" y="139547"/>
                  </a:cubicBezTo>
                  <a:lnTo>
                    <a:pt x="139301" y="6750"/>
                  </a:lnTo>
                  <a:cubicBezTo>
                    <a:pt x="148579" y="-2250"/>
                    <a:pt x="163324" y="-2250"/>
                    <a:pt x="172602" y="6750"/>
                  </a:cubicBezTo>
                  <a:lnTo>
                    <a:pt x="305336" y="139547"/>
                  </a:lnTo>
                  <a:cubicBezTo>
                    <a:pt x="314331" y="148830"/>
                    <a:pt x="314331" y="163582"/>
                    <a:pt x="305336" y="172865"/>
                  </a:cubicBezTo>
                  <a:lnTo>
                    <a:pt x="172602" y="305192"/>
                  </a:lnTo>
                  <a:cubicBezTo>
                    <a:pt x="168189" y="309774"/>
                    <a:pt x="162076" y="312323"/>
                    <a:pt x="155717" y="312230"/>
                  </a:cubicBezTo>
                  <a:close/>
                  <a:moveTo>
                    <a:pt x="56285" y="155971"/>
                  </a:moveTo>
                  <a:lnTo>
                    <a:pt x="155717" y="255452"/>
                  </a:lnTo>
                  <a:lnTo>
                    <a:pt x="255150" y="155971"/>
                  </a:lnTo>
                  <a:lnTo>
                    <a:pt x="155717" y="56490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47B6F1F1-3243-2652-A4C3-30DBDA117F1E}"/>
                </a:ext>
              </a:extLst>
            </p:cNvPr>
            <p:cNvSpPr/>
            <p:nvPr/>
          </p:nvSpPr>
          <p:spPr>
            <a:xfrm>
              <a:off x="10909749" y="1069876"/>
              <a:ext cx="1203009" cy="216617"/>
            </a:xfrm>
            <a:custGeom>
              <a:avLst/>
              <a:gdLst>
                <a:gd name="connsiteX0" fmla="*/ 186501 w 1031611"/>
                <a:gd name="connsiteY0" fmla="*/ 183929 h 185755"/>
                <a:gd name="connsiteX1" fmla="*/ 171492 w 1031611"/>
                <a:gd name="connsiteY1" fmla="*/ 178298 h 185755"/>
                <a:gd name="connsiteX2" fmla="*/ 8272 w 1031611"/>
                <a:gd name="connsiteY2" fmla="*/ 41747 h 185755"/>
                <a:gd name="connsiteX3" fmla="*/ 5458 w 1031611"/>
                <a:gd name="connsiteY3" fmla="*/ 8430 h 185755"/>
                <a:gd name="connsiteX4" fmla="*/ 37800 w 1031611"/>
                <a:gd name="connsiteY4" fmla="*/ 5201 h 185755"/>
                <a:gd name="connsiteX5" fmla="*/ 38290 w 1031611"/>
                <a:gd name="connsiteY5" fmla="*/ 5615 h 185755"/>
                <a:gd name="connsiteX6" fmla="*/ 187440 w 1031611"/>
                <a:gd name="connsiteY6" fmla="*/ 129966 h 185755"/>
                <a:gd name="connsiteX7" fmla="*/ 336589 w 1031611"/>
                <a:gd name="connsiteY7" fmla="*/ 7491 h 185755"/>
                <a:gd name="connsiteX8" fmla="*/ 366607 w 1031611"/>
                <a:gd name="connsiteY8" fmla="*/ 7491 h 185755"/>
                <a:gd name="connsiteX9" fmla="*/ 515287 w 1031611"/>
                <a:gd name="connsiteY9" fmla="*/ 131843 h 185755"/>
                <a:gd name="connsiteX10" fmla="*/ 664906 w 1031611"/>
                <a:gd name="connsiteY10" fmla="*/ 7491 h 185755"/>
                <a:gd name="connsiteX11" fmla="*/ 694924 w 1031611"/>
                <a:gd name="connsiteY11" fmla="*/ 7491 h 185755"/>
                <a:gd name="connsiteX12" fmla="*/ 843604 w 1031611"/>
                <a:gd name="connsiteY12" fmla="*/ 131843 h 185755"/>
                <a:gd name="connsiteX13" fmla="*/ 993223 w 1031611"/>
                <a:gd name="connsiteY13" fmla="*/ 7491 h 185755"/>
                <a:gd name="connsiteX14" fmla="*/ 1026523 w 1031611"/>
                <a:gd name="connsiteY14" fmla="*/ 10307 h 185755"/>
                <a:gd name="connsiteX15" fmla="*/ 1023240 w 1031611"/>
                <a:gd name="connsiteY15" fmla="*/ 43623 h 185755"/>
                <a:gd name="connsiteX16" fmla="*/ 859083 w 1031611"/>
                <a:gd name="connsiteY16" fmla="*/ 180175 h 185755"/>
                <a:gd name="connsiteX17" fmla="*/ 829064 w 1031611"/>
                <a:gd name="connsiteY17" fmla="*/ 180175 h 185755"/>
                <a:gd name="connsiteX18" fmla="*/ 678508 w 1031611"/>
                <a:gd name="connsiteY18" fmla="*/ 54416 h 185755"/>
                <a:gd name="connsiteX19" fmla="*/ 529357 w 1031611"/>
                <a:gd name="connsiteY19" fmla="*/ 178768 h 185755"/>
                <a:gd name="connsiteX20" fmla="*/ 499339 w 1031611"/>
                <a:gd name="connsiteY20" fmla="*/ 178768 h 185755"/>
                <a:gd name="connsiteX21" fmla="*/ 350659 w 1031611"/>
                <a:gd name="connsiteY21" fmla="*/ 54416 h 185755"/>
                <a:gd name="connsiteX22" fmla="*/ 201510 w 1031611"/>
                <a:gd name="connsiteY22" fmla="*/ 178298 h 185755"/>
                <a:gd name="connsiteX23" fmla="*/ 186501 w 1031611"/>
                <a:gd name="connsiteY23" fmla="*/ 183929 h 18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31611" h="185755">
                  <a:moveTo>
                    <a:pt x="186501" y="183929"/>
                  </a:moveTo>
                  <a:cubicBezTo>
                    <a:pt x="180969" y="184003"/>
                    <a:pt x="175611" y="181993"/>
                    <a:pt x="171492" y="178298"/>
                  </a:cubicBezTo>
                  <a:lnTo>
                    <a:pt x="8272" y="41747"/>
                  </a:lnTo>
                  <a:cubicBezTo>
                    <a:pt x="-1550" y="33247"/>
                    <a:pt x="-2799" y="18459"/>
                    <a:pt x="5458" y="8430"/>
                  </a:cubicBezTo>
                  <a:cubicBezTo>
                    <a:pt x="13498" y="-1397"/>
                    <a:pt x="27978" y="-2842"/>
                    <a:pt x="37800" y="5201"/>
                  </a:cubicBezTo>
                  <a:cubicBezTo>
                    <a:pt x="37966" y="5336"/>
                    <a:pt x="38129" y="5474"/>
                    <a:pt x="38290" y="5615"/>
                  </a:cubicBezTo>
                  <a:lnTo>
                    <a:pt x="187440" y="129966"/>
                  </a:lnTo>
                  <a:lnTo>
                    <a:pt x="336589" y="7491"/>
                  </a:lnTo>
                  <a:cubicBezTo>
                    <a:pt x="345350" y="429"/>
                    <a:pt x="357846" y="429"/>
                    <a:pt x="366607" y="7491"/>
                  </a:cubicBezTo>
                  <a:lnTo>
                    <a:pt x="515287" y="131843"/>
                  </a:lnTo>
                  <a:lnTo>
                    <a:pt x="664906" y="7491"/>
                  </a:lnTo>
                  <a:cubicBezTo>
                    <a:pt x="673667" y="429"/>
                    <a:pt x="686163" y="429"/>
                    <a:pt x="694924" y="7491"/>
                  </a:cubicBezTo>
                  <a:lnTo>
                    <a:pt x="843604" y="131843"/>
                  </a:lnTo>
                  <a:lnTo>
                    <a:pt x="993223" y="7491"/>
                  </a:lnTo>
                  <a:cubicBezTo>
                    <a:pt x="1003247" y="-770"/>
                    <a:pt x="1018028" y="480"/>
                    <a:pt x="1026523" y="10307"/>
                  </a:cubicBezTo>
                  <a:cubicBezTo>
                    <a:pt x="1034417" y="20531"/>
                    <a:pt x="1032977" y="35139"/>
                    <a:pt x="1023240" y="43623"/>
                  </a:cubicBezTo>
                  <a:lnTo>
                    <a:pt x="859083" y="180175"/>
                  </a:lnTo>
                  <a:cubicBezTo>
                    <a:pt x="850459" y="187616"/>
                    <a:pt x="837690" y="187616"/>
                    <a:pt x="829064" y="180175"/>
                  </a:cubicBezTo>
                  <a:lnTo>
                    <a:pt x="678508" y="54416"/>
                  </a:lnTo>
                  <a:lnTo>
                    <a:pt x="529357" y="178768"/>
                  </a:lnTo>
                  <a:cubicBezTo>
                    <a:pt x="520733" y="186208"/>
                    <a:pt x="507964" y="186208"/>
                    <a:pt x="499339" y="178768"/>
                  </a:cubicBezTo>
                  <a:lnTo>
                    <a:pt x="350659" y="54416"/>
                  </a:lnTo>
                  <a:lnTo>
                    <a:pt x="201510" y="178298"/>
                  </a:lnTo>
                  <a:cubicBezTo>
                    <a:pt x="197345" y="181917"/>
                    <a:pt x="192017" y="183915"/>
                    <a:pt x="186501" y="183929"/>
                  </a:cubicBez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9BA543F6-3EA7-7003-8F1A-806DF620F02F}"/>
              </a:ext>
            </a:extLst>
          </p:cNvPr>
          <p:cNvSpPr/>
          <p:nvPr/>
        </p:nvSpPr>
        <p:spPr>
          <a:xfrm>
            <a:off x="2286242" y="12045951"/>
            <a:ext cx="570133" cy="572468"/>
          </a:xfrm>
          <a:custGeom>
            <a:avLst/>
            <a:gdLst>
              <a:gd name="connsiteX0" fmla="*/ 244541 w 488904"/>
              <a:gd name="connsiteY0" fmla="*/ 490906 h 490906"/>
              <a:gd name="connsiteX1" fmla="*/ 244541 w 488904"/>
              <a:gd name="connsiteY1" fmla="*/ 490906 h 490906"/>
              <a:gd name="connsiteX2" fmla="*/ 228126 w 488904"/>
              <a:gd name="connsiteY2" fmla="*/ 484337 h 490906"/>
              <a:gd name="connsiteX3" fmla="*/ 6746 w 488904"/>
              <a:gd name="connsiteY3" fmla="*/ 261443 h 490906"/>
              <a:gd name="connsiteX4" fmla="*/ 6746 w 488904"/>
              <a:gd name="connsiteY4" fmla="*/ 228126 h 490906"/>
              <a:gd name="connsiteX5" fmla="*/ 228126 w 488904"/>
              <a:gd name="connsiteY5" fmla="*/ 7110 h 490906"/>
              <a:gd name="connsiteX6" fmla="*/ 259948 w 488904"/>
              <a:gd name="connsiteY6" fmla="*/ 6100 h 490906"/>
              <a:gd name="connsiteX7" fmla="*/ 260957 w 488904"/>
              <a:gd name="connsiteY7" fmla="*/ 7110 h 490906"/>
              <a:gd name="connsiteX8" fmla="*/ 482337 w 488904"/>
              <a:gd name="connsiteY8" fmla="*/ 228126 h 490906"/>
              <a:gd name="connsiteX9" fmla="*/ 488903 w 488904"/>
              <a:gd name="connsiteY9" fmla="*/ 245019 h 490906"/>
              <a:gd name="connsiteX10" fmla="*/ 482337 w 488904"/>
              <a:gd name="connsiteY10" fmla="*/ 261443 h 490906"/>
              <a:gd name="connsiteX11" fmla="*/ 260957 w 488904"/>
              <a:gd name="connsiteY11" fmla="*/ 482929 h 490906"/>
              <a:gd name="connsiteX12" fmla="*/ 244541 w 488904"/>
              <a:gd name="connsiteY12" fmla="*/ 490906 h 490906"/>
              <a:gd name="connsiteX13" fmla="*/ 56932 w 488904"/>
              <a:gd name="connsiteY13" fmla="*/ 246427 h 490906"/>
              <a:gd name="connsiteX14" fmla="*/ 244541 w 488904"/>
              <a:gd name="connsiteY14" fmla="*/ 434127 h 490906"/>
              <a:gd name="connsiteX15" fmla="*/ 432151 w 488904"/>
              <a:gd name="connsiteY15" fmla="*/ 246427 h 490906"/>
              <a:gd name="connsiteX16" fmla="*/ 244541 w 488904"/>
              <a:gd name="connsiteY16" fmla="*/ 58727 h 490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904" h="490906">
                <a:moveTo>
                  <a:pt x="244541" y="490906"/>
                </a:moveTo>
                <a:lnTo>
                  <a:pt x="244541" y="490906"/>
                </a:lnTo>
                <a:cubicBezTo>
                  <a:pt x="238422" y="490943"/>
                  <a:pt x="232531" y="488586"/>
                  <a:pt x="228126" y="484337"/>
                </a:cubicBezTo>
                <a:lnTo>
                  <a:pt x="6746" y="261443"/>
                </a:lnTo>
                <a:cubicBezTo>
                  <a:pt x="-2249" y="252161"/>
                  <a:pt x="-2249" y="237409"/>
                  <a:pt x="6746" y="228126"/>
                </a:cubicBezTo>
                <a:lnTo>
                  <a:pt x="228126" y="7110"/>
                </a:lnTo>
                <a:cubicBezTo>
                  <a:pt x="236634" y="-1961"/>
                  <a:pt x="250882" y="-2412"/>
                  <a:pt x="259948" y="6100"/>
                </a:cubicBezTo>
                <a:cubicBezTo>
                  <a:pt x="260295" y="6426"/>
                  <a:pt x="260632" y="6763"/>
                  <a:pt x="260957" y="7110"/>
                </a:cubicBezTo>
                <a:lnTo>
                  <a:pt x="482337" y="228126"/>
                </a:lnTo>
                <a:cubicBezTo>
                  <a:pt x="486612" y="232705"/>
                  <a:pt x="488963" y="238753"/>
                  <a:pt x="488903" y="245019"/>
                </a:cubicBezTo>
                <a:cubicBezTo>
                  <a:pt x="488940" y="251141"/>
                  <a:pt x="486583" y="257035"/>
                  <a:pt x="482337" y="261443"/>
                </a:cubicBezTo>
                <a:lnTo>
                  <a:pt x="260957" y="482929"/>
                </a:lnTo>
                <a:cubicBezTo>
                  <a:pt x="256786" y="487696"/>
                  <a:pt x="250865" y="490574"/>
                  <a:pt x="244541" y="490906"/>
                </a:cubicBezTo>
                <a:close/>
                <a:moveTo>
                  <a:pt x="56932" y="246427"/>
                </a:moveTo>
                <a:lnTo>
                  <a:pt x="244541" y="434127"/>
                </a:lnTo>
                <a:lnTo>
                  <a:pt x="432151" y="246427"/>
                </a:lnTo>
                <a:lnTo>
                  <a:pt x="244541" y="58727"/>
                </a:lnTo>
                <a:close/>
              </a:path>
            </a:pathLst>
          </a:custGeom>
          <a:solidFill>
            <a:srgbClr val="FFFFFF"/>
          </a:soli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9" name="Полилиния 18">
            <a:extLst>
              <a:ext uri="{FF2B5EF4-FFF2-40B4-BE49-F238E27FC236}">
                <a16:creationId xmlns:a16="http://schemas.microsoft.com/office/drawing/2014/main" id="{602F6619-4C7F-2BFA-33C1-BD432A250BAA}"/>
              </a:ext>
            </a:extLst>
          </p:cNvPr>
          <p:cNvSpPr/>
          <p:nvPr/>
        </p:nvSpPr>
        <p:spPr>
          <a:xfrm>
            <a:off x="22166037" y="1612687"/>
            <a:ext cx="673326" cy="673829"/>
          </a:xfrm>
          <a:custGeom>
            <a:avLst/>
            <a:gdLst>
              <a:gd name="connsiteX0" fmla="*/ 288991 w 577394"/>
              <a:gd name="connsiteY0" fmla="*/ 577827 h 577826"/>
              <a:gd name="connsiteX1" fmla="*/ 272107 w 577394"/>
              <a:gd name="connsiteY1" fmla="*/ 570788 h 577826"/>
              <a:gd name="connsiteX2" fmla="*/ 7107 w 577394"/>
              <a:gd name="connsiteY2" fmla="*/ 305193 h 577826"/>
              <a:gd name="connsiteX3" fmla="*/ 6098 w 577394"/>
              <a:gd name="connsiteY3" fmla="*/ 273355 h 577826"/>
              <a:gd name="connsiteX4" fmla="*/ 7107 w 577394"/>
              <a:gd name="connsiteY4" fmla="*/ 272345 h 577826"/>
              <a:gd name="connsiteX5" fmla="*/ 272105 w 577394"/>
              <a:gd name="connsiteY5" fmla="*/ 6750 h 577826"/>
              <a:gd name="connsiteX6" fmla="*/ 305405 w 577394"/>
              <a:gd name="connsiteY6" fmla="*/ 6750 h 577826"/>
              <a:gd name="connsiteX7" fmla="*/ 570873 w 577394"/>
              <a:gd name="connsiteY7" fmla="*/ 272345 h 577826"/>
              <a:gd name="connsiteX8" fmla="*/ 570873 w 577394"/>
              <a:gd name="connsiteY8" fmla="*/ 305193 h 577826"/>
              <a:gd name="connsiteX9" fmla="*/ 305405 w 577394"/>
              <a:gd name="connsiteY9" fmla="*/ 570788 h 577826"/>
              <a:gd name="connsiteX10" fmla="*/ 288989 w 577394"/>
              <a:gd name="connsiteY10" fmla="*/ 577827 h 577826"/>
              <a:gd name="connsiteX11" fmla="*/ 56823 w 577394"/>
              <a:gd name="connsiteY11" fmla="*/ 288769 h 577826"/>
              <a:gd name="connsiteX12" fmla="*/ 288991 w 577394"/>
              <a:gd name="connsiteY12" fmla="*/ 521047 h 577826"/>
              <a:gd name="connsiteX13" fmla="*/ 521157 w 577394"/>
              <a:gd name="connsiteY13" fmla="*/ 288769 h 577826"/>
              <a:gd name="connsiteX14" fmla="*/ 288991 w 577394"/>
              <a:gd name="connsiteY14" fmla="*/ 56490 h 57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7394" h="577826">
                <a:moveTo>
                  <a:pt x="288991" y="577827"/>
                </a:moveTo>
                <a:cubicBezTo>
                  <a:pt x="282653" y="577811"/>
                  <a:pt x="276579" y="575280"/>
                  <a:pt x="272107" y="570788"/>
                </a:cubicBezTo>
                <a:lnTo>
                  <a:pt x="7107" y="305193"/>
                </a:lnTo>
                <a:cubicBezTo>
                  <a:pt x="-1959" y="296680"/>
                  <a:pt x="-2412" y="282425"/>
                  <a:pt x="6098" y="273355"/>
                </a:cubicBezTo>
                <a:cubicBezTo>
                  <a:pt x="6424" y="273008"/>
                  <a:pt x="6760" y="272671"/>
                  <a:pt x="7107" y="272345"/>
                </a:cubicBezTo>
                <a:lnTo>
                  <a:pt x="272105" y="6750"/>
                </a:lnTo>
                <a:cubicBezTo>
                  <a:pt x="281383" y="-2250"/>
                  <a:pt x="296127" y="-2250"/>
                  <a:pt x="305405" y="6750"/>
                </a:cubicBezTo>
                <a:lnTo>
                  <a:pt x="570873" y="272345"/>
                </a:lnTo>
                <a:cubicBezTo>
                  <a:pt x="579569" y="281566"/>
                  <a:pt x="579569" y="295972"/>
                  <a:pt x="570873" y="305193"/>
                </a:cubicBezTo>
                <a:lnTo>
                  <a:pt x="305405" y="570788"/>
                </a:lnTo>
                <a:cubicBezTo>
                  <a:pt x="301106" y="575252"/>
                  <a:pt x="295186" y="577791"/>
                  <a:pt x="288989" y="577827"/>
                </a:cubicBezTo>
                <a:close/>
                <a:moveTo>
                  <a:pt x="56823" y="288769"/>
                </a:moveTo>
                <a:lnTo>
                  <a:pt x="288991" y="521047"/>
                </a:lnTo>
                <a:lnTo>
                  <a:pt x="521157" y="288769"/>
                </a:lnTo>
                <a:lnTo>
                  <a:pt x="288991" y="56490"/>
                </a:lnTo>
                <a:close/>
              </a:path>
            </a:pathLst>
          </a:custGeom>
          <a:solidFill>
            <a:srgbClr val="FFFFFF"/>
          </a:soli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F4CBABF-B848-0693-B166-95752A485085}"/>
              </a:ext>
            </a:extLst>
          </p:cNvPr>
          <p:cNvSpPr/>
          <p:nvPr/>
        </p:nvSpPr>
        <p:spPr>
          <a:xfrm>
            <a:off x="1538287" y="3783014"/>
            <a:ext cx="21301076" cy="71770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">
            <a:extLst>
              <a:ext uri="{FF2B5EF4-FFF2-40B4-BE49-F238E27FC236}">
                <a16:creationId xmlns:a16="http://schemas.microsoft.com/office/drawing/2014/main" id="{7A0BF013-AC4D-BBE0-EB54-57D30BAC8C73}"/>
              </a:ext>
            </a:extLst>
          </p:cNvPr>
          <p:cNvSpPr txBox="1">
            <a:spLocks/>
          </p:cNvSpPr>
          <p:nvPr/>
        </p:nvSpPr>
        <p:spPr>
          <a:xfrm>
            <a:off x="3128963" y="7370118"/>
            <a:ext cx="18170525" cy="92333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Упрощает отслеживание номеров автомобиля, автоматизируя этот не легкий процесс с помощью специально обученной нейросети</a:t>
            </a:r>
            <a:endParaRPr lang="en" dirty="0"/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5040ED1F-09C4-9FA8-1E10-C63017CB457E}"/>
              </a:ext>
            </a:extLst>
          </p:cNvPr>
          <p:cNvSpPr txBox="1">
            <a:spLocks/>
          </p:cNvSpPr>
          <p:nvPr/>
        </p:nvSpPr>
        <p:spPr>
          <a:xfrm>
            <a:off x="3128963" y="5763915"/>
            <a:ext cx="18170525" cy="123110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0" b="1" i="0" cap="none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ДЕТЕКТОР НОМЕРОВ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48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9324E-6 -3.14815E-6 L -1.29091 2.26748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548" y="11336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5.08497E-7 -4.07407E-6 L -5.08497E-7 0.03044 " pathEditMode="relative" rAng="0" ptsTypes="AA">
                                      <p:cBhvr>
                                        <p:cTn id="26" dur="3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64789E-6 3.7037E-7 L -1.64789E-6 0.03044 " pathEditMode="relative" rAng="0" ptsTypes="AA">
                                      <p:cBhvr>
                                        <p:cTn id="28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 animBg="1"/>
      <p:bldP spid="21" grpId="0" build="p"/>
      <p:bldP spid="2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D40F7F0-C5F7-1122-27BD-BC687F6BE2B6}"/>
              </a:ext>
            </a:extLst>
          </p:cNvPr>
          <p:cNvSpPr/>
          <p:nvPr/>
        </p:nvSpPr>
        <p:spPr>
          <a:xfrm flipH="1">
            <a:off x="0" y="0"/>
            <a:ext cx="24382413" cy="13716000"/>
          </a:xfrm>
          <a:prstGeom prst="rect">
            <a:avLst/>
          </a:prstGeom>
          <a:gradFill>
            <a:gsLst>
              <a:gs pos="91000">
                <a:schemeClr val="tx1"/>
              </a:gs>
              <a:gs pos="0">
                <a:srgbClr val="3B3A3A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B5CDE2FD-78C6-0762-14FB-EE9EC29CA2F5}"/>
              </a:ext>
            </a:extLst>
          </p:cNvPr>
          <p:cNvGrpSpPr/>
          <p:nvPr/>
        </p:nvGrpSpPr>
        <p:grpSpPr>
          <a:xfrm>
            <a:off x="-15177151" y="-10913906"/>
            <a:ext cx="36711938" cy="27989544"/>
            <a:chOff x="-8543652" y="-3872405"/>
            <a:chExt cx="28894924" cy="22029776"/>
          </a:xfrm>
        </p:grpSpPr>
        <p:sp>
          <p:nvSpPr>
            <p:cNvPr id="5" name="Рисунок 14">
              <a:extLst>
                <a:ext uri="{FF2B5EF4-FFF2-40B4-BE49-F238E27FC236}">
                  <a16:creationId xmlns:a16="http://schemas.microsoft.com/office/drawing/2014/main" id="{D91B64C7-71E5-5970-4F6C-5A8782E08023}"/>
                </a:ext>
              </a:extLst>
            </p:cNvPr>
            <p:cNvSpPr/>
            <p:nvPr/>
          </p:nvSpPr>
          <p:spPr>
            <a:xfrm>
              <a:off x="-6663082" y="-2879497"/>
              <a:ext cx="27014354" cy="21036868"/>
            </a:xfrm>
            <a:custGeom>
              <a:avLst/>
              <a:gdLst>
                <a:gd name="connsiteX0" fmla="*/ 7994460 w 15113078"/>
                <a:gd name="connsiteY0" fmla="*/ 3341675 h 11768996"/>
                <a:gd name="connsiteX1" fmla="*/ 3339861 w 15113078"/>
                <a:gd name="connsiteY1" fmla="*/ 6947752 h 11768996"/>
                <a:gd name="connsiteX2" fmla="*/ 373 w 15113078"/>
                <a:gd name="connsiteY2" fmla="*/ 9562463 h 11768996"/>
                <a:gd name="connsiteX3" fmla="*/ 6015063 w 15113078"/>
                <a:gd name="connsiteY3" fmla="*/ 11273822 h 11768996"/>
                <a:gd name="connsiteX4" fmla="*/ 9272547 w 15113078"/>
                <a:gd name="connsiteY4" fmla="*/ 11209035 h 11768996"/>
                <a:gd name="connsiteX5" fmla="*/ 11681850 w 15113078"/>
                <a:gd name="connsiteY5" fmla="*/ 11736805 h 11768996"/>
                <a:gd name="connsiteX6" fmla="*/ 15092020 w 15113078"/>
                <a:gd name="connsiteY6" fmla="*/ 9879064 h 11768996"/>
                <a:gd name="connsiteX7" fmla="*/ 13608313 w 15113078"/>
                <a:gd name="connsiteY7" fmla="*/ 5722909 h 11768996"/>
                <a:gd name="connsiteX8" fmla="*/ 13870234 w 15113078"/>
                <a:gd name="connsiteY8" fmla="*/ 1597312 h 11768996"/>
                <a:gd name="connsiteX9" fmla="*/ 7994460 w 15113078"/>
                <a:gd name="connsiteY9" fmla="*/ 3341675 h 1176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13078" h="11768996">
                  <a:moveTo>
                    <a:pt x="7994460" y="3341675"/>
                  </a:moveTo>
                  <a:cubicBezTo>
                    <a:pt x="6881604" y="5862567"/>
                    <a:pt x="5267548" y="6710607"/>
                    <a:pt x="3339861" y="6947752"/>
                  </a:cubicBezTo>
                  <a:cubicBezTo>
                    <a:pt x="852533" y="7252435"/>
                    <a:pt x="-20740" y="8404240"/>
                    <a:pt x="373" y="9562463"/>
                  </a:cubicBezTo>
                  <a:cubicBezTo>
                    <a:pt x="50860" y="12204373"/>
                    <a:pt x="3320584" y="11673241"/>
                    <a:pt x="6015063" y="11273822"/>
                  </a:cubicBezTo>
                  <a:cubicBezTo>
                    <a:pt x="6700156" y="11172362"/>
                    <a:pt x="8621724" y="11036982"/>
                    <a:pt x="9272547" y="11209035"/>
                  </a:cubicBezTo>
                  <a:cubicBezTo>
                    <a:pt x="10032913" y="11409814"/>
                    <a:pt x="10876199" y="11663461"/>
                    <a:pt x="11681850" y="11736805"/>
                  </a:cubicBezTo>
                  <a:cubicBezTo>
                    <a:pt x="13260411" y="11880131"/>
                    <a:pt x="14859473" y="11593479"/>
                    <a:pt x="15092020" y="9879064"/>
                  </a:cubicBezTo>
                  <a:cubicBezTo>
                    <a:pt x="15267348" y="8587600"/>
                    <a:pt x="14310542" y="7652771"/>
                    <a:pt x="13608313" y="5722909"/>
                  </a:cubicBezTo>
                  <a:cubicBezTo>
                    <a:pt x="12910062" y="3805270"/>
                    <a:pt x="14160917" y="3136924"/>
                    <a:pt x="13870234" y="1597312"/>
                  </a:cubicBezTo>
                  <a:cubicBezTo>
                    <a:pt x="13369035" y="-1061100"/>
                    <a:pt x="9623815" y="-348441"/>
                    <a:pt x="7994460" y="3341675"/>
                  </a:cubicBezTo>
                  <a:close/>
                </a:path>
              </a:pathLst>
            </a:custGeom>
            <a:gradFill>
              <a:gsLst>
                <a:gs pos="100000">
                  <a:srgbClr val="3B3A3A"/>
                </a:gs>
                <a:gs pos="19000">
                  <a:schemeClr val="tx1"/>
                </a:gs>
              </a:gsLst>
              <a:lin ang="3600000" scaled="0"/>
            </a:gradFill>
            <a:ln w="30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" name="Рисунок 11">
              <a:extLst>
                <a:ext uri="{FF2B5EF4-FFF2-40B4-BE49-F238E27FC236}">
                  <a16:creationId xmlns:a16="http://schemas.microsoft.com/office/drawing/2014/main" id="{6832C3B9-45EB-A019-D008-3B27BBD8F259}"/>
                </a:ext>
              </a:extLst>
            </p:cNvPr>
            <p:cNvSpPr/>
            <p:nvPr/>
          </p:nvSpPr>
          <p:spPr>
            <a:xfrm>
              <a:off x="-8543652" y="-3872405"/>
              <a:ext cx="17234377" cy="21368625"/>
            </a:xfrm>
            <a:custGeom>
              <a:avLst/>
              <a:gdLst>
                <a:gd name="connsiteX0" fmla="*/ 245335 w 13736104"/>
                <a:gd name="connsiteY0" fmla="*/ 13333428 h 17031172"/>
                <a:gd name="connsiteX1" fmla="*/ 4618820 w 13736104"/>
                <a:gd name="connsiteY1" fmla="*/ 9629678 h 17031172"/>
                <a:gd name="connsiteX2" fmla="*/ 5201609 w 13736104"/>
                <a:gd name="connsiteY2" fmla="*/ 5501470 h 17031172"/>
                <a:gd name="connsiteX3" fmla="*/ 7293926 w 13736104"/>
                <a:gd name="connsiteY3" fmla="*/ 515358 h 17031172"/>
                <a:gd name="connsiteX4" fmla="*/ 13391852 w 13736104"/>
                <a:gd name="connsiteY4" fmla="*/ 3089070 h 17031172"/>
                <a:gd name="connsiteX5" fmla="*/ 11192719 w 13736104"/>
                <a:gd name="connsiteY5" fmla="*/ 11937247 h 17031172"/>
                <a:gd name="connsiteX6" fmla="*/ 3678837 w 13736104"/>
                <a:gd name="connsiteY6" fmla="*/ 16878432 h 17031172"/>
                <a:gd name="connsiteX7" fmla="*/ 245335 w 13736104"/>
                <a:gd name="connsiteY7" fmla="*/ 13333428 h 17031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6104" h="17031172">
                  <a:moveTo>
                    <a:pt x="245335" y="13333428"/>
                  </a:moveTo>
                  <a:cubicBezTo>
                    <a:pt x="1096020" y="11182463"/>
                    <a:pt x="3525876" y="10829033"/>
                    <a:pt x="4618820" y="9629678"/>
                  </a:cubicBezTo>
                  <a:cubicBezTo>
                    <a:pt x="5663910" y="8482954"/>
                    <a:pt x="5315689" y="7087630"/>
                    <a:pt x="5201609" y="5501470"/>
                  </a:cubicBezTo>
                  <a:cubicBezTo>
                    <a:pt x="5084966" y="3888354"/>
                    <a:pt x="5655792" y="1440011"/>
                    <a:pt x="7293926" y="515358"/>
                  </a:cubicBezTo>
                  <a:cubicBezTo>
                    <a:pt x="9271735" y="-600987"/>
                    <a:pt x="12407006" y="25861"/>
                    <a:pt x="13391852" y="3089070"/>
                  </a:cubicBezTo>
                  <a:cubicBezTo>
                    <a:pt x="14311754" y="5949463"/>
                    <a:pt x="13323917" y="9122210"/>
                    <a:pt x="11192719" y="11937247"/>
                  </a:cubicBezTo>
                  <a:cubicBezTo>
                    <a:pt x="8928215" y="14932423"/>
                    <a:pt x="5819435" y="16308065"/>
                    <a:pt x="3678837" y="16878432"/>
                  </a:cubicBezTo>
                  <a:cubicBezTo>
                    <a:pt x="896060" y="17619952"/>
                    <a:pt x="-626286" y="15536165"/>
                    <a:pt x="245335" y="13333428"/>
                  </a:cubicBezTo>
                  <a:close/>
                </a:path>
              </a:pathLst>
            </a:custGeom>
            <a:gradFill>
              <a:gsLst>
                <a:gs pos="98000">
                  <a:srgbClr val="3B3B3B"/>
                </a:gs>
                <a:gs pos="22000">
                  <a:schemeClr val="tx1"/>
                </a:gs>
              </a:gsLst>
              <a:lin ang="13200000" scaled="0"/>
            </a:gradFill>
            <a:ln w="4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B90902A-1C2E-D503-5AB6-8BF29E5C8F00}"/>
              </a:ext>
            </a:extLst>
          </p:cNvPr>
          <p:cNvGrpSpPr/>
          <p:nvPr/>
        </p:nvGrpSpPr>
        <p:grpSpPr>
          <a:xfrm>
            <a:off x="16638791" y="-23238880"/>
            <a:ext cx="23245962" cy="27501517"/>
            <a:chOff x="703430" y="-3931286"/>
            <a:chExt cx="19981149" cy="23639025"/>
          </a:xfrm>
        </p:grpSpPr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C8C74637-9605-52CE-7AE5-BD9820AEB14F}"/>
                </a:ext>
              </a:extLst>
            </p:cNvPr>
            <p:cNvSpPr/>
            <p:nvPr/>
          </p:nvSpPr>
          <p:spPr>
            <a:xfrm>
              <a:off x="9027269" y="9677110"/>
              <a:ext cx="10025961" cy="10030629"/>
            </a:xfrm>
            <a:custGeom>
              <a:avLst/>
              <a:gdLst>
                <a:gd name="connsiteX0" fmla="*/ 9920016 w 10025961"/>
                <a:gd name="connsiteY0" fmla="*/ 105842 h 10030629"/>
                <a:gd name="connsiteX1" fmla="*/ 9409275 w 10025961"/>
                <a:gd name="connsiteY1" fmla="*/ 105816 h 10030629"/>
                <a:gd name="connsiteX2" fmla="*/ 9409249 w 10025961"/>
                <a:gd name="connsiteY2" fmla="*/ 105842 h 10030629"/>
                <a:gd name="connsiteX3" fmla="*/ 105686 w 10025961"/>
                <a:gd name="connsiteY3" fmla="*/ 9414348 h 10030629"/>
                <a:gd name="connsiteX4" fmla="*/ 105686 w 10025961"/>
                <a:gd name="connsiteY4" fmla="*/ 9924892 h 10030629"/>
                <a:gd name="connsiteX5" fmla="*/ 615985 w 10025961"/>
                <a:gd name="connsiteY5" fmla="*/ 9924892 h 10030629"/>
                <a:gd name="connsiteX6" fmla="*/ 9920016 w 10025961"/>
                <a:gd name="connsiteY6" fmla="*/ 616386 h 10030629"/>
                <a:gd name="connsiteX7" fmla="*/ 9920900 w 10025961"/>
                <a:gd name="connsiteY7" fmla="*/ 106727 h 10030629"/>
                <a:gd name="connsiteX8" fmla="*/ 9920016 w 10025961"/>
                <a:gd name="connsiteY8" fmla="*/ 105842 h 10030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5961" h="10030629">
                  <a:moveTo>
                    <a:pt x="9920016" y="105842"/>
                  </a:moveTo>
                  <a:cubicBezTo>
                    <a:pt x="9778985" y="-35270"/>
                    <a:pt x="9550319" y="-35282"/>
                    <a:pt x="9409275" y="105816"/>
                  </a:cubicBezTo>
                  <a:cubicBezTo>
                    <a:pt x="9409267" y="105825"/>
                    <a:pt x="9409258" y="105833"/>
                    <a:pt x="9409249" y="105842"/>
                  </a:cubicBezTo>
                  <a:lnTo>
                    <a:pt x="105686" y="9414348"/>
                  </a:lnTo>
                  <a:cubicBezTo>
                    <a:pt x="-35229" y="9555331"/>
                    <a:pt x="-35229" y="9783910"/>
                    <a:pt x="105686" y="9924892"/>
                  </a:cubicBezTo>
                  <a:cubicBezTo>
                    <a:pt x="246601" y="10065875"/>
                    <a:pt x="475069" y="10065875"/>
                    <a:pt x="615985" y="9924892"/>
                  </a:cubicBezTo>
                  <a:lnTo>
                    <a:pt x="9920016" y="616386"/>
                  </a:lnTo>
                  <a:cubicBezTo>
                    <a:pt x="10060931" y="475892"/>
                    <a:pt x="10061327" y="247709"/>
                    <a:pt x="9920900" y="106727"/>
                  </a:cubicBezTo>
                  <a:cubicBezTo>
                    <a:pt x="9920606" y="106431"/>
                    <a:pt x="9920311" y="106136"/>
                    <a:pt x="9920016" y="105842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5A76865D-8921-A38C-20F8-14A7C53B21F5}"/>
                </a:ext>
              </a:extLst>
            </p:cNvPr>
            <p:cNvSpPr/>
            <p:nvPr/>
          </p:nvSpPr>
          <p:spPr>
            <a:xfrm>
              <a:off x="703430" y="-263605"/>
              <a:ext cx="12626217" cy="12632740"/>
            </a:xfrm>
            <a:custGeom>
              <a:avLst/>
              <a:gdLst>
                <a:gd name="connsiteX0" fmla="*/ 12597021 w 12626217"/>
                <a:gd name="connsiteY0" fmla="*/ 28721 h 12632740"/>
                <a:gd name="connsiteX1" fmla="*/ 12464383 w 12626217"/>
                <a:gd name="connsiteY1" fmla="*/ 26278 h 12632740"/>
                <a:gd name="connsiteX2" fmla="*/ 12461941 w 12626217"/>
                <a:gd name="connsiteY2" fmla="*/ 28721 h 12632740"/>
                <a:gd name="connsiteX3" fmla="*/ 27645 w 12626217"/>
                <a:gd name="connsiteY3" fmla="*/ 12470408 h 12632740"/>
                <a:gd name="connsiteX4" fmla="*/ 28114 w 12626217"/>
                <a:gd name="connsiteY4" fmla="*/ 12605083 h 12632740"/>
                <a:gd name="connsiteX5" fmla="*/ 162724 w 12626217"/>
                <a:gd name="connsiteY5" fmla="*/ 12604613 h 12632740"/>
                <a:gd name="connsiteX6" fmla="*/ 12597021 w 12626217"/>
                <a:gd name="connsiteY6" fmla="*/ 164803 h 12632740"/>
                <a:gd name="connsiteX7" fmla="*/ 12600421 w 12626217"/>
                <a:gd name="connsiteY7" fmla="*/ 32123 h 12632740"/>
                <a:gd name="connsiteX8" fmla="*/ 12597021 w 12626217"/>
                <a:gd name="connsiteY8" fmla="*/ 28721 h 1263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26217" h="12632740">
                  <a:moveTo>
                    <a:pt x="12597021" y="28721"/>
                  </a:moveTo>
                  <a:cubicBezTo>
                    <a:pt x="12561068" y="-8598"/>
                    <a:pt x="12501684" y="-9692"/>
                    <a:pt x="12464383" y="26278"/>
                  </a:cubicBezTo>
                  <a:cubicBezTo>
                    <a:pt x="12463555" y="27077"/>
                    <a:pt x="12462740" y="27892"/>
                    <a:pt x="12461941" y="28721"/>
                  </a:cubicBezTo>
                  <a:lnTo>
                    <a:pt x="27645" y="12470408"/>
                  </a:lnTo>
                  <a:cubicBezTo>
                    <a:pt x="-9397" y="12507727"/>
                    <a:pt x="-9187" y="12568023"/>
                    <a:pt x="28114" y="12605083"/>
                  </a:cubicBezTo>
                  <a:cubicBezTo>
                    <a:pt x="65415" y="12642143"/>
                    <a:pt x="125682" y="12641932"/>
                    <a:pt x="162724" y="12604613"/>
                  </a:cubicBezTo>
                  <a:lnTo>
                    <a:pt x="12597021" y="164803"/>
                  </a:lnTo>
                  <a:cubicBezTo>
                    <a:pt x="12634581" y="129104"/>
                    <a:pt x="12636104" y="69701"/>
                    <a:pt x="12600421" y="32123"/>
                  </a:cubicBezTo>
                  <a:cubicBezTo>
                    <a:pt x="12599318" y="30960"/>
                    <a:pt x="12598183" y="29825"/>
                    <a:pt x="12597021" y="28721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64F37113-0756-7569-EA2A-6DEAF72C50A7}"/>
                </a:ext>
              </a:extLst>
            </p:cNvPr>
            <p:cNvSpPr/>
            <p:nvPr/>
          </p:nvSpPr>
          <p:spPr>
            <a:xfrm>
              <a:off x="14388543" y="3513154"/>
              <a:ext cx="6296036" cy="6299069"/>
            </a:xfrm>
            <a:custGeom>
              <a:avLst/>
              <a:gdLst>
                <a:gd name="connsiteX0" fmla="*/ 6282398 w 6296036"/>
                <a:gd name="connsiteY0" fmla="*/ 14119 h 6299069"/>
                <a:gd name="connsiteX1" fmla="*/ 6216072 w 6296036"/>
                <a:gd name="connsiteY1" fmla="*/ 13374 h 6299069"/>
                <a:gd name="connsiteX2" fmla="*/ 6215328 w 6296036"/>
                <a:gd name="connsiteY2" fmla="*/ 14119 h 6299069"/>
                <a:gd name="connsiteX3" fmla="*/ 13891 w 6296036"/>
                <a:gd name="connsiteY3" fmla="*/ 6218070 h 6299069"/>
                <a:gd name="connsiteX4" fmla="*/ 13891 w 6296036"/>
                <a:gd name="connsiteY4" fmla="*/ 6285172 h 6299069"/>
                <a:gd name="connsiteX5" fmla="*/ 80961 w 6296036"/>
                <a:gd name="connsiteY5" fmla="*/ 6285172 h 6299069"/>
                <a:gd name="connsiteX6" fmla="*/ 6282398 w 6296036"/>
                <a:gd name="connsiteY6" fmla="*/ 80283 h 6299069"/>
                <a:gd name="connsiteX7" fmla="*/ 6282398 w 6296036"/>
                <a:gd name="connsiteY7" fmla="*/ 14119 h 629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96036" h="6299069">
                  <a:moveTo>
                    <a:pt x="6282398" y="14119"/>
                  </a:moveTo>
                  <a:cubicBezTo>
                    <a:pt x="6264289" y="-4411"/>
                    <a:pt x="6234594" y="-4745"/>
                    <a:pt x="6216072" y="13374"/>
                  </a:cubicBezTo>
                  <a:cubicBezTo>
                    <a:pt x="6215822" y="13619"/>
                    <a:pt x="6215573" y="13867"/>
                    <a:pt x="6215328" y="14119"/>
                  </a:cubicBezTo>
                  <a:lnTo>
                    <a:pt x="13891" y="6218070"/>
                  </a:lnTo>
                  <a:cubicBezTo>
                    <a:pt x="-4630" y="6236600"/>
                    <a:pt x="-4630" y="6266642"/>
                    <a:pt x="13891" y="6285172"/>
                  </a:cubicBezTo>
                  <a:cubicBezTo>
                    <a:pt x="32413" y="6303702"/>
                    <a:pt x="62441" y="6303702"/>
                    <a:pt x="80961" y="6285172"/>
                  </a:cubicBezTo>
                  <a:lnTo>
                    <a:pt x="6282398" y="80283"/>
                  </a:lnTo>
                  <a:cubicBezTo>
                    <a:pt x="6300583" y="61980"/>
                    <a:pt x="6300583" y="32421"/>
                    <a:pt x="6282398" y="14119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3E68E34E-3962-CBB4-758C-353C7D8E7F7A}"/>
                </a:ext>
              </a:extLst>
            </p:cNvPr>
            <p:cNvSpPr/>
            <p:nvPr/>
          </p:nvSpPr>
          <p:spPr>
            <a:xfrm>
              <a:off x="3983849" y="-3931286"/>
              <a:ext cx="6298119" cy="6301618"/>
            </a:xfrm>
            <a:custGeom>
              <a:avLst/>
              <a:gdLst>
                <a:gd name="connsiteX0" fmla="*/ 6283766 w 6298119"/>
                <a:gd name="connsiteY0" fmla="*/ 14360 h 6301618"/>
                <a:gd name="connsiteX1" fmla="*/ 6217448 w 6298119"/>
                <a:gd name="connsiteY1" fmla="*/ 13139 h 6301618"/>
                <a:gd name="connsiteX2" fmla="*/ 6216227 w 6298119"/>
                <a:gd name="connsiteY2" fmla="*/ 14360 h 6301618"/>
                <a:gd name="connsiteX3" fmla="*/ 14321 w 6298119"/>
                <a:gd name="connsiteY3" fmla="*/ 6219250 h 6301618"/>
                <a:gd name="connsiteX4" fmla="*/ 13852 w 6298119"/>
                <a:gd name="connsiteY4" fmla="*/ 6287291 h 6301618"/>
                <a:gd name="connsiteX5" fmla="*/ 81860 w 6298119"/>
                <a:gd name="connsiteY5" fmla="*/ 6287760 h 6301618"/>
                <a:gd name="connsiteX6" fmla="*/ 6283766 w 6298119"/>
                <a:gd name="connsiteY6" fmla="*/ 81932 h 6301618"/>
                <a:gd name="connsiteX7" fmla="*/ 6284987 w 6298119"/>
                <a:gd name="connsiteY7" fmla="*/ 15582 h 6301618"/>
                <a:gd name="connsiteX8" fmla="*/ 6283766 w 6298119"/>
                <a:gd name="connsiteY8" fmla="*/ 14360 h 6301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98119" h="6301618">
                  <a:moveTo>
                    <a:pt x="6283766" y="14360"/>
                  </a:moveTo>
                  <a:cubicBezTo>
                    <a:pt x="6265790" y="-4299"/>
                    <a:pt x="6236098" y="-4846"/>
                    <a:pt x="6217448" y="13139"/>
                  </a:cubicBezTo>
                  <a:cubicBezTo>
                    <a:pt x="6217033" y="13539"/>
                    <a:pt x="6216626" y="13946"/>
                    <a:pt x="6216227" y="14360"/>
                  </a:cubicBezTo>
                  <a:lnTo>
                    <a:pt x="14321" y="6219250"/>
                  </a:lnTo>
                  <a:cubicBezTo>
                    <a:pt x="-4589" y="6237909"/>
                    <a:pt x="-4799" y="6268372"/>
                    <a:pt x="13852" y="6287291"/>
                  </a:cubicBezTo>
                  <a:cubicBezTo>
                    <a:pt x="32502" y="6306209"/>
                    <a:pt x="62951" y="6306419"/>
                    <a:pt x="81860" y="6287760"/>
                  </a:cubicBezTo>
                  <a:lnTo>
                    <a:pt x="6283766" y="81932"/>
                  </a:lnTo>
                  <a:cubicBezTo>
                    <a:pt x="6302417" y="63947"/>
                    <a:pt x="6302963" y="34241"/>
                    <a:pt x="6284987" y="15582"/>
                  </a:cubicBezTo>
                  <a:cubicBezTo>
                    <a:pt x="6284588" y="15167"/>
                    <a:pt x="6284181" y="14760"/>
                    <a:pt x="6283766" y="14360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4C81565A-3726-2C61-F7DF-9D2B70731F99}"/>
              </a:ext>
            </a:extLst>
          </p:cNvPr>
          <p:cNvGrpSpPr/>
          <p:nvPr/>
        </p:nvGrpSpPr>
        <p:grpSpPr>
          <a:xfrm>
            <a:off x="2421050" y="1688195"/>
            <a:ext cx="20970644" cy="11219678"/>
            <a:chOff x="1439674" y="1833213"/>
            <a:chExt cx="20970644" cy="11219678"/>
          </a:xfrm>
        </p:grpSpPr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823ADF2F-E938-EC7A-659C-47050602CC5F}"/>
                </a:ext>
              </a:extLst>
            </p:cNvPr>
            <p:cNvSpPr/>
            <p:nvPr/>
          </p:nvSpPr>
          <p:spPr>
            <a:xfrm>
              <a:off x="21645979" y="4024904"/>
              <a:ext cx="764339" cy="765502"/>
            </a:xfrm>
            <a:custGeom>
              <a:avLst/>
              <a:gdLst>
                <a:gd name="connsiteX0" fmla="*/ 398381 w 796584"/>
                <a:gd name="connsiteY0" fmla="*/ 797796 h 797796"/>
                <a:gd name="connsiteX1" fmla="*/ 381965 w 796584"/>
                <a:gd name="connsiteY1" fmla="*/ 791226 h 797796"/>
                <a:gd name="connsiteX2" fmla="*/ 6746 w 796584"/>
                <a:gd name="connsiteY2" fmla="*/ 415827 h 797796"/>
                <a:gd name="connsiteX3" fmla="*/ 6746 w 796584"/>
                <a:gd name="connsiteY3" fmla="*/ 382510 h 797796"/>
                <a:gd name="connsiteX4" fmla="*/ 381965 w 796584"/>
                <a:gd name="connsiteY4" fmla="*/ 7110 h 797796"/>
                <a:gd name="connsiteX5" fmla="*/ 413787 w 796584"/>
                <a:gd name="connsiteY5" fmla="*/ 6100 h 797796"/>
                <a:gd name="connsiteX6" fmla="*/ 414796 w 796584"/>
                <a:gd name="connsiteY6" fmla="*/ 7110 h 797796"/>
                <a:gd name="connsiteX7" fmla="*/ 790017 w 796584"/>
                <a:gd name="connsiteY7" fmla="*/ 382510 h 797796"/>
                <a:gd name="connsiteX8" fmla="*/ 796584 w 796584"/>
                <a:gd name="connsiteY8" fmla="*/ 399403 h 797796"/>
                <a:gd name="connsiteX9" fmla="*/ 790017 w 796584"/>
                <a:gd name="connsiteY9" fmla="*/ 415827 h 797796"/>
                <a:gd name="connsiteX10" fmla="*/ 414797 w 796584"/>
                <a:gd name="connsiteY10" fmla="*/ 791226 h 797796"/>
                <a:gd name="connsiteX11" fmla="*/ 398381 w 796584"/>
                <a:gd name="connsiteY11" fmla="*/ 797796 h 797796"/>
                <a:gd name="connsiteX12" fmla="*/ 55525 w 796584"/>
                <a:gd name="connsiteY12" fmla="*/ 398464 h 797796"/>
                <a:gd name="connsiteX13" fmla="*/ 398381 w 796584"/>
                <a:gd name="connsiteY13" fmla="*/ 741017 h 797796"/>
                <a:gd name="connsiteX14" fmla="*/ 741238 w 796584"/>
                <a:gd name="connsiteY14" fmla="*/ 398464 h 797796"/>
                <a:gd name="connsiteX15" fmla="*/ 398381 w 796584"/>
                <a:gd name="connsiteY15" fmla="*/ 55443 h 79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96584" h="797796">
                  <a:moveTo>
                    <a:pt x="398381" y="797796"/>
                  </a:moveTo>
                  <a:cubicBezTo>
                    <a:pt x="392262" y="797833"/>
                    <a:pt x="386371" y="795475"/>
                    <a:pt x="381965" y="791226"/>
                  </a:cubicBezTo>
                  <a:lnTo>
                    <a:pt x="6746" y="415827"/>
                  </a:lnTo>
                  <a:cubicBezTo>
                    <a:pt x="-2249" y="406544"/>
                    <a:pt x="-2249" y="391792"/>
                    <a:pt x="6746" y="382510"/>
                  </a:cubicBezTo>
                  <a:lnTo>
                    <a:pt x="381965" y="7110"/>
                  </a:lnTo>
                  <a:cubicBezTo>
                    <a:pt x="390475" y="-1960"/>
                    <a:pt x="404721" y="-2413"/>
                    <a:pt x="413787" y="6100"/>
                  </a:cubicBezTo>
                  <a:cubicBezTo>
                    <a:pt x="414133" y="6426"/>
                    <a:pt x="414471" y="6763"/>
                    <a:pt x="414796" y="7110"/>
                  </a:cubicBezTo>
                  <a:lnTo>
                    <a:pt x="790017" y="382510"/>
                  </a:lnTo>
                  <a:cubicBezTo>
                    <a:pt x="794292" y="387088"/>
                    <a:pt x="796644" y="393137"/>
                    <a:pt x="796584" y="399403"/>
                  </a:cubicBezTo>
                  <a:cubicBezTo>
                    <a:pt x="796621" y="405525"/>
                    <a:pt x="794264" y="411419"/>
                    <a:pt x="790017" y="415827"/>
                  </a:cubicBezTo>
                  <a:lnTo>
                    <a:pt x="414797" y="791226"/>
                  </a:lnTo>
                  <a:cubicBezTo>
                    <a:pt x="410392" y="795475"/>
                    <a:pt x="404500" y="797833"/>
                    <a:pt x="398381" y="797796"/>
                  </a:cubicBezTo>
                  <a:close/>
                  <a:moveTo>
                    <a:pt x="55525" y="398464"/>
                  </a:moveTo>
                  <a:lnTo>
                    <a:pt x="398381" y="741017"/>
                  </a:lnTo>
                  <a:lnTo>
                    <a:pt x="741238" y="398464"/>
                  </a:lnTo>
                  <a:lnTo>
                    <a:pt x="398381" y="55443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A6810CA6-5727-9B7B-B649-BB6B8D0A3AF3}"/>
                </a:ext>
              </a:extLst>
            </p:cNvPr>
            <p:cNvSpPr/>
            <p:nvPr/>
          </p:nvSpPr>
          <p:spPr>
            <a:xfrm>
              <a:off x="1439674" y="2270732"/>
              <a:ext cx="828630" cy="828692"/>
            </a:xfrm>
            <a:custGeom>
              <a:avLst/>
              <a:gdLst>
                <a:gd name="connsiteX0" fmla="*/ 355051 w 710571"/>
                <a:gd name="connsiteY0" fmla="*/ 710624 h 710624"/>
                <a:gd name="connsiteX1" fmla="*/ 338635 w 710571"/>
                <a:gd name="connsiteY1" fmla="*/ 703585 h 710624"/>
                <a:gd name="connsiteX2" fmla="*/ 7035 w 710571"/>
                <a:gd name="connsiteY2" fmla="*/ 370887 h 710624"/>
                <a:gd name="connsiteX3" fmla="*/ 0 w 710571"/>
                <a:gd name="connsiteY3" fmla="*/ 354464 h 710624"/>
                <a:gd name="connsiteX4" fmla="*/ 7035 w 710571"/>
                <a:gd name="connsiteY4" fmla="*/ 337571 h 710624"/>
                <a:gd name="connsiteX5" fmla="*/ 338635 w 710571"/>
                <a:gd name="connsiteY5" fmla="*/ 6749 h 710624"/>
                <a:gd name="connsiteX6" fmla="*/ 371936 w 710571"/>
                <a:gd name="connsiteY6" fmla="*/ 6749 h 710624"/>
                <a:gd name="connsiteX7" fmla="*/ 703536 w 710571"/>
                <a:gd name="connsiteY7" fmla="*/ 338509 h 710624"/>
                <a:gd name="connsiteX8" fmla="*/ 710572 w 710571"/>
                <a:gd name="connsiteY8" fmla="*/ 355402 h 710624"/>
                <a:gd name="connsiteX9" fmla="*/ 703536 w 710571"/>
                <a:gd name="connsiteY9" fmla="*/ 371826 h 710624"/>
                <a:gd name="connsiteX10" fmla="*/ 371936 w 710571"/>
                <a:gd name="connsiteY10" fmla="*/ 703585 h 710624"/>
                <a:gd name="connsiteX11" fmla="*/ 355051 w 710571"/>
                <a:gd name="connsiteY11" fmla="*/ 710624 h 710624"/>
                <a:gd name="connsiteX12" fmla="*/ 56752 w 710571"/>
                <a:gd name="connsiteY12" fmla="*/ 355402 h 710624"/>
                <a:gd name="connsiteX13" fmla="*/ 355051 w 710571"/>
                <a:gd name="connsiteY13" fmla="*/ 653845 h 710624"/>
                <a:gd name="connsiteX14" fmla="*/ 653820 w 710571"/>
                <a:gd name="connsiteY14" fmla="*/ 355402 h 710624"/>
                <a:gd name="connsiteX15" fmla="*/ 355051 w 710571"/>
                <a:gd name="connsiteY15" fmla="*/ 53674 h 71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0571" h="710624">
                  <a:moveTo>
                    <a:pt x="355051" y="710624"/>
                  </a:moveTo>
                  <a:cubicBezTo>
                    <a:pt x="348865" y="710536"/>
                    <a:pt x="342965" y="708006"/>
                    <a:pt x="338635" y="703585"/>
                  </a:cubicBezTo>
                  <a:lnTo>
                    <a:pt x="7035" y="370887"/>
                  </a:lnTo>
                  <a:cubicBezTo>
                    <a:pt x="2659" y="366527"/>
                    <a:pt x="138" y="360641"/>
                    <a:pt x="0" y="354464"/>
                  </a:cubicBezTo>
                  <a:cubicBezTo>
                    <a:pt x="114" y="348143"/>
                    <a:pt x="2629" y="342102"/>
                    <a:pt x="7035" y="337571"/>
                  </a:cubicBezTo>
                  <a:lnTo>
                    <a:pt x="338635" y="6749"/>
                  </a:lnTo>
                  <a:cubicBezTo>
                    <a:pt x="347913" y="-2250"/>
                    <a:pt x="362658" y="-2250"/>
                    <a:pt x="371936" y="6749"/>
                  </a:cubicBezTo>
                  <a:lnTo>
                    <a:pt x="703536" y="338509"/>
                  </a:lnTo>
                  <a:cubicBezTo>
                    <a:pt x="707942" y="343041"/>
                    <a:pt x="710458" y="349081"/>
                    <a:pt x="710572" y="355402"/>
                  </a:cubicBezTo>
                  <a:cubicBezTo>
                    <a:pt x="710434" y="361580"/>
                    <a:pt x="707913" y="367465"/>
                    <a:pt x="703536" y="371826"/>
                  </a:cubicBezTo>
                  <a:lnTo>
                    <a:pt x="371936" y="703585"/>
                  </a:lnTo>
                  <a:cubicBezTo>
                    <a:pt x="367462" y="708077"/>
                    <a:pt x="361389" y="710608"/>
                    <a:pt x="355051" y="710624"/>
                  </a:cubicBezTo>
                  <a:close/>
                  <a:moveTo>
                    <a:pt x="56752" y="355402"/>
                  </a:moveTo>
                  <a:lnTo>
                    <a:pt x="355051" y="653845"/>
                  </a:lnTo>
                  <a:lnTo>
                    <a:pt x="653820" y="355402"/>
                  </a:lnTo>
                  <a:lnTo>
                    <a:pt x="355051" y="53674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C63595BD-7022-DFF6-F7F6-BAE1F55AD1A0}"/>
                </a:ext>
              </a:extLst>
            </p:cNvPr>
            <p:cNvSpPr/>
            <p:nvPr/>
          </p:nvSpPr>
          <p:spPr>
            <a:xfrm>
              <a:off x="15072163" y="12688782"/>
              <a:ext cx="363933" cy="364109"/>
            </a:xfrm>
            <a:custGeom>
              <a:avLst/>
              <a:gdLst>
                <a:gd name="connsiteX0" fmla="*/ 155717 w 312082"/>
                <a:gd name="connsiteY0" fmla="*/ 312232 h 312233"/>
                <a:gd name="connsiteX1" fmla="*/ 139301 w 312082"/>
                <a:gd name="connsiteY1" fmla="*/ 305193 h 312233"/>
                <a:gd name="connsiteX2" fmla="*/ 6568 w 312082"/>
                <a:gd name="connsiteY2" fmla="*/ 172865 h 312233"/>
                <a:gd name="connsiteX3" fmla="*/ 1 w 312082"/>
                <a:gd name="connsiteY3" fmla="*/ 155972 h 312233"/>
                <a:gd name="connsiteX4" fmla="*/ 6568 w 312082"/>
                <a:gd name="connsiteY4" fmla="*/ 139547 h 312233"/>
                <a:gd name="connsiteX5" fmla="*/ 139301 w 312082"/>
                <a:gd name="connsiteY5" fmla="*/ 6750 h 312233"/>
                <a:gd name="connsiteX6" fmla="*/ 172602 w 312082"/>
                <a:gd name="connsiteY6" fmla="*/ 6750 h 312233"/>
                <a:gd name="connsiteX7" fmla="*/ 305336 w 312082"/>
                <a:gd name="connsiteY7" fmla="*/ 139547 h 312233"/>
                <a:gd name="connsiteX8" fmla="*/ 305336 w 312082"/>
                <a:gd name="connsiteY8" fmla="*/ 172865 h 312233"/>
                <a:gd name="connsiteX9" fmla="*/ 172602 w 312082"/>
                <a:gd name="connsiteY9" fmla="*/ 305192 h 312233"/>
                <a:gd name="connsiteX10" fmla="*/ 155717 w 312082"/>
                <a:gd name="connsiteY10" fmla="*/ 312230 h 312233"/>
                <a:gd name="connsiteX11" fmla="*/ 56285 w 312082"/>
                <a:gd name="connsiteY11" fmla="*/ 155971 h 312233"/>
                <a:gd name="connsiteX12" fmla="*/ 155717 w 312082"/>
                <a:gd name="connsiteY12" fmla="*/ 255452 h 312233"/>
                <a:gd name="connsiteX13" fmla="*/ 255150 w 312082"/>
                <a:gd name="connsiteY13" fmla="*/ 155971 h 312233"/>
                <a:gd name="connsiteX14" fmla="*/ 155717 w 312082"/>
                <a:gd name="connsiteY14" fmla="*/ 56490 h 31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2082" h="312233">
                  <a:moveTo>
                    <a:pt x="155717" y="312232"/>
                  </a:moveTo>
                  <a:cubicBezTo>
                    <a:pt x="149498" y="312308"/>
                    <a:pt x="143537" y="309751"/>
                    <a:pt x="139301" y="305193"/>
                  </a:cubicBezTo>
                  <a:lnTo>
                    <a:pt x="6568" y="172865"/>
                  </a:lnTo>
                  <a:cubicBezTo>
                    <a:pt x="2293" y="168286"/>
                    <a:pt x="-59" y="162237"/>
                    <a:pt x="1" y="155972"/>
                  </a:cubicBezTo>
                  <a:cubicBezTo>
                    <a:pt x="-36" y="149850"/>
                    <a:pt x="2321" y="143955"/>
                    <a:pt x="6568" y="139547"/>
                  </a:cubicBezTo>
                  <a:lnTo>
                    <a:pt x="139301" y="6750"/>
                  </a:lnTo>
                  <a:cubicBezTo>
                    <a:pt x="148579" y="-2250"/>
                    <a:pt x="163324" y="-2250"/>
                    <a:pt x="172602" y="6750"/>
                  </a:cubicBezTo>
                  <a:lnTo>
                    <a:pt x="305336" y="139547"/>
                  </a:lnTo>
                  <a:cubicBezTo>
                    <a:pt x="314331" y="148830"/>
                    <a:pt x="314331" y="163582"/>
                    <a:pt x="305336" y="172865"/>
                  </a:cubicBezTo>
                  <a:lnTo>
                    <a:pt x="172602" y="305192"/>
                  </a:lnTo>
                  <a:cubicBezTo>
                    <a:pt x="168189" y="309774"/>
                    <a:pt x="162076" y="312323"/>
                    <a:pt x="155717" y="312230"/>
                  </a:cubicBezTo>
                  <a:close/>
                  <a:moveTo>
                    <a:pt x="56285" y="155971"/>
                  </a:moveTo>
                  <a:lnTo>
                    <a:pt x="155717" y="255452"/>
                  </a:lnTo>
                  <a:lnTo>
                    <a:pt x="255150" y="155971"/>
                  </a:lnTo>
                  <a:lnTo>
                    <a:pt x="155717" y="56490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E4801719-A0E4-9B18-7B5B-0753EA39B79B}"/>
                </a:ext>
              </a:extLst>
            </p:cNvPr>
            <p:cNvSpPr/>
            <p:nvPr/>
          </p:nvSpPr>
          <p:spPr>
            <a:xfrm>
              <a:off x="17245969" y="1833213"/>
              <a:ext cx="1203009" cy="216617"/>
            </a:xfrm>
            <a:custGeom>
              <a:avLst/>
              <a:gdLst>
                <a:gd name="connsiteX0" fmla="*/ 186501 w 1031611"/>
                <a:gd name="connsiteY0" fmla="*/ 183929 h 185755"/>
                <a:gd name="connsiteX1" fmla="*/ 171492 w 1031611"/>
                <a:gd name="connsiteY1" fmla="*/ 178298 h 185755"/>
                <a:gd name="connsiteX2" fmla="*/ 8272 w 1031611"/>
                <a:gd name="connsiteY2" fmla="*/ 41747 h 185755"/>
                <a:gd name="connsiteX3" fmla="*/ 5458 w 1031611"/>
                <a:gd name="connsiteY3" fmla="*/ 8430 h 185755"/>
                <a:gd name="connsiteX4" fmla="*/ 37800 w 1031611"/>
                <a:gd name="connsiteY4" fmla="*/ 5201 h 185755"/>
                <a:gd name="connsiteX5" fmla="*/ 38290 w 1031611"/>
                <a:gd name="connsiteY5" fmla="*/ 5615 h 185755"/>
                <a:gd name="connsiteX6" fmla="*/ 187440 w 1031611"/>
                <a:gd name="connsiteY6" fmla="*/ 129966 h 185755"/>
                <a:gd name="connsiteX7" fmla="*/ 336589 w 1031611"/>
                <a:gd name="connsiteY7" fmla="*/ 7491 h 185755"/>
                <a:gd name="connsiteX8" fmla="*/ 366607 w 1031611"/>
                <a:gd name="connsiteY8" fmla="*/ 7491 h 185755"/>
                <a:gd name="connsiteX9" fmla="*/ 515287 w 1031611"/>
                <a:gd name="connsiteY9" fmla="*/ 131843 h 185755"/>
                <a:gd name="connsiteX10" fmla="*/ 664906 w 1031611"/>
                <a:gd name="connsiteY10" fmla="*/ 7491 h 185755"/>
                <a:gd name="connsiteX11" fmla="*/ 694924 w 1031611"/>
                <a:gd name="connsiteY11" fmla="*/ 7491 h 185755"/>
                <a:gd name="connsiteX12" fmla="*/ 843604 w 1031611"/>
                <a:gd name="connsiteY12" fmla="*/ 131843 h 185755"/>
                <a:gd name="connsiteX13" fmla="*/ 993223 w 1031611"/>
                <a:gd name="connsiteY13" fmla="*/ 7491 h 185755"/>
                <a:gd name="connsiteX14" fmla="*/ 1026523 w 1031611"/>
                <a:gd name="connsiteY14" fmla="*/ 10307 h 185755"/>
                <a:gd name="connsiteX15" fmla="*/ 1023240 w 1031611"/>
                <a:gd name="connsiteY15" fmla="*/ 43623 h 185755"/>
                <a:gd name="connsiteX16" fmla="*/ 859083 w 1031611"/>
                <a:gd name="connsiteY16" fmla="*/ 180175 h 185755"/>
                <a:gd name="connsiteX17" fmla="*/ 829064 w 1031611"/>
                <a:gd name="connsiteY17" fmla="*/ 180175 h 185755"/>
                <a:gd name="connsiteX18" fmla="*/ 678508 w 1031611"/>
                <a:gd name="connsiteY18" fmla="*/ 54416 h 185755"/>
                <a:gd name="connsiteX19" fmla="*/ 529357 w 1031611"/>
                <a:gd name="connsiteY19" fmla="*/ 178768 h 185755"/>
                <a:gd name="connsiteX20" fmla="*/ 499339 w 1031611"/>
                <a:gd name="connsiteY20" fmla="*/ 178768 h 185755"/>
                <a:gd name="connsiteX21" fmla="*/ 350659 w 1031611"/>
                <a:gd name="connsiteY21" fmla="*/ 54416 h 185755"/>
                <a:gd name="connsiteX22" fmla="*/ 201510 w 1031611"/>
                <a:gd name="connsiteY22" fmla="*/ 178298 h 185755"/>
                <a:gd name="connsiteX23" fmla="*/ 186501 w 1031611"/>
                <a:gd name="connsiteY23" fmla="*/ 183929 h 18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31611" h="185755">
                  <a:moveTo>
                    <a:pt x="186501" y="183929"/>
                  </a:moveTo>
                  <a:cubicBezTo>
                    <a:pt x="180969" y="184003"/>
                    <a:pt x="175611" y="181993"/>
                    <a:pt x="171492" y="178298"/>
                  </a:cubicBezTo>
                  <a:lnTo>
                    <a:pt x="8272" y="41747"/>
                  </a:lnTo>
                  <a:cubicBezTo>
                    <a:pt x="-1550" y="33247"/>
                    <a:pt x="-2799" y="18459"/>
                    <a:pt x="5458" y="8430"/>
                  </a:cubicBezTo>
                  <a:cubicBezTo>
                    <a:pt x="13498" y="-1397"/>
                    <a:pt x="27978" y="-2842"/>
                    <a:pt x="37800" y="5201"/>
                  </a:cubicBezTo>
                  <a:cubicBezTo>
                    <a:pt x="37966" y="5336"/>
                    <a:pt x="38129" y="5474"/>
                    <a:pt x="38290" y="5615"/>
                  </a:cubicBezTo>
                  <a:lnTo>
                    <a:pt x="187440" y="129966"/>
                  </a:lnTo>
                  <a:lnTo>
                    <a:pt x="336589" y="7491"/>
                  </a:lnTo>
                  <a:cubicBezTo>
                    <a:pt x="345350" y="429"/>
                    <a:pt x="357846" y="429"/>
                    <a:pt x="366607" y="7491"/>
                  </a:cubicBezTo>
                  <a:lnTo>
                    <a:pt x="515287" y="131843"/>
                  </a:lnTo>
                  <a:lnTo>
                    <a:pt x="664906" y="7491"/>
                  </a:lnTo>
                  <a:cubicBezTo>
                    <a:pt x="673667" y="429"/>
                    <a:pt x="686163" y="429"/>
                    <a:pt x="694924" y="7491"/>
                  </a:cubicBezTo>
                  <a:lnTo>
                    <a:pt x="843604" y="131843"/>
                  </a:lnTo>
                  <a:lnTo>
                    <a:pt x="993223" y="7491"/>
                  </a:lnTo>
                  <a:cubicBezTo>
                    <a:pt x="1003247" y="-770"/>
                    <a:pt x="1018028" y="480"/>
                    <a:pt x="1026523" y="10307"/>
                  </a:cubicBezTo>
                  <a:cubicBezTo>
                    <a:pt x="1034417" y="20531"/>
                    <a:pt x="1032977" y="35139"/>
                    <a:pt x="1023240" y="43623"/>
                  </a:cubicBezTo>
                  <a:lnTo>
                    <a:pt x="859083" y="180175"/>
                  </a:lnTo>
                  <a:cubicBezTo>
                    <a:pt x="850459" y="187616"/>
                    <a:pt x="837690" y="187616"/>
                    <a:pt x="829064" y="180175"/>
                  </a:cubicBezTo>
                  <a:lnTo>
                    <a:pt x="678508" y="54416"/>
                  </a:lnTo>
                  <a:lnTo>
                    <a:pt x="529357" y="178768"/>
                  </a:lnTo>
                  <a:cubicBezTo>
                    <a:pt x="520733" y="186208"/>
                    <a:pt x="507964" y="186208"/>
                    <a:pt x="499339" y="178768"/>
                  </a:cubicBezTo>
                  <a:lnTo>
                    <a:pt x="350659" y="54416"/>
                  </a:lnTo>
                  <a:lnTo>
                    <a:pt x="201510" y="178298"/>
                  </a:lnTo>
                  <a:cubicBezTo>
                    <a:pt x="197345" y="181917"/>
                    <a:pt x="192017" y="183915"/>
                    <a:pt x="186501" y="183929"/>
                  </a:cubicBez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B853BDF4-0AC4-F26A-7D25-50E6066DA9FA}"/>
                </a:ext>
              </a:extLst>
            </p:cNvPr>
            <p:cNvSpPr/>
            <p:nvPr/>
          </p:nvSpPr>
          <p:spPr>
            <a:xfrm>
              <a:off x="2576421" y="7613568"/>
              <a:ext cx="1204651" cy="214275"/>
            </a:xfrm>
            <a:custGeom>
              <a:avLst/>
              <a:gdLst>
                <a:gd name="connsiteX0" fmla="*/ 1007294 w 1033019"/>
                <a:gd name="connsiteY0" fmla="*/ 183612 h 183746"/>
                <a:gd name="connsiteX1" fmla="*/ 992285 w 1033019"/>
                <a:gd name="connsiteY1" fmla="*/ 177981 h 183746"/>
                <a:gd name="connsiteX2" fmla="*/ 843605 w 1033019"/>
                <a:gd name="connsiteY2" fmla="*/ 54099 h 183746"/>
                <a:gd name="connsiteX3" fmla="*/ 694455 w 1033019"/>
                <a:gd name="connsiteY3" fmla="*/ 177981 h 183746"/>
                <a:gd name="connsiteX4" fmla="*/ 664437 w 1033019"/>
                <a:gd name="connsiteY4" fmla="*/ 177981 h 183746"/>
                <a:gd name="connsiteX5" fmla="*/ 515757 w 1033019"/>
                <a:gd name="connsiteY5" fmla="*/ 54099 h 183746"/>
                <a:gd name="connsiteX6" fmla="*/ 366607 w 1033019"/>
                <a:gd name="connsiteY6" fmla="*/ 177981 h 183746"/>
                <a:gd name="connsiteX7" fmla="*/ 336590 w 1033019"/>
                <a:gd name="connsiteY7" fmla="*/ 177981 h 183746"/>
                <a:gd name="connsiteX8" fmla="*/ 187440 w 1033019"/>
                <a:gd name="connsiteY8" fmla="*/ 54099 h 183746"/>
                <a:gd name="connsiteX9" fmla="*/ 38290 w 1033019"/>
                <a:gd name="connsiteY9" fmla="*/ 177981 h 183746"/>
                <a:gd name="connsiteX10" fmla="*/ 5872 w 1033019"/>
                <a:gd name="connsiteY10" fmla="*/ 175656 h 183746"/>
                <a:gd name="connsiteX11" fmla="*/ 5458 w 1033019"/>
                <a:gd name="connsiteY11" fmla="*/ 175165 h 183746"/>
                <a:gd name="connsiteX12" fmla="*/ 8272 w 1033019"/>
                <a:gd name="connsiteY12" fmla="*/ 141848 h 183746"/>
                <a:gd name="connsiteX13" fmla="*/ 172431 w 1033019"/>
                <a:gd name="connsiteY13" fmla="*/ 5297 h 183746"/>
                <a:gd name="connsiteX14" fmla="*/ 202449 w 1033019"/>
                <a:gd name="connsiteY14" fmla="*/ 5297 h 183746"/>
                <a:gd name="connsiteX15" fmla="*/ 353474 w 1033019"/>
                <a:gd name="connsiteY15" fmla="*/ 129649 h 183746"/>
                <a:gd name="connsiteX16" fmla="*/ 502624 w 1033019"/>
                <a:gd name="connsiteY16" fmla="*/ 5297 h 183746"/>
                <a:gd name="connsiteX17" fmla="*/ 532642 w 1033019"/>
                <a:gd name="connsiteY17" fmla="*/ 5297 h 183746"/>
                <a:gd name="connsiteX18" fmla="*/ 681791 w 1033019"/>
                <a:gd name="connsiteY18" fmla="*/ 129649 h 183746"/>
                <a:gd name="connsiteX19" fmla="*/ 830941 w 1033019"/>
                <a:gd name="connsiteY19" fmla="*/ 5297 h 183746"/>
                <a:gd name="connsiteX20" fmla="*/ 860959 w 1033019"/>
                <a:gd name="connsiteY20" fmla="*/ 5297 h 183746"/>
                <a:gd name="connsiteX21" fmla="*/ 1024648 w 1033019"/>
                <a:gd name="connsiteY21" fmla="*/ 141849 h 183746"/>
                <a:gd name="connsiteX22" fmla="*/ 1027931 w 1033019"/>
                <a:gd name="connsiteY22" fmla="*/ 175166 h 183746"/>
                <a:gd name="connsiteX23" fmla="*/ 1007294 w 1033019"/>
                <a:gd name="connsiteY23" fmla="*/ 183612 h 18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33019" h="183746">
                  <a:moveTo>
                    <a:pt x="1007294" y="183612"/>
                  </a:moveTo>
                  <a:cubicBezTo>
                    <a:pt x="1001793" y="183518"/>
                    <a:pt x="996492" y="181529"/>
                    <a:pt x="992285" y="177981"/>
                  </a:cubicBezTo>
                  <a:lnTo>
                    <a:pt x="843605" y="54099"/>
                  </a:lnTo>
                  <a:lnTo>
                    <a:pt x="694455" y="177981"/>
                  </a:lnTo>
                  <a:cubicBezTo>
                    <a:pt x="685831" y="185422"/>
                    <a:pt x="673061" y="185422"/>
                    <a:pt x="664437" y="177981"/>
                  </a:cubicBezTo>
                  <a:lnTo>
                    <a:pt x="515757" y="54099"/>
                  </a:lnTo>
                  <a:lnTo>
                    <a:pt x="366607" y="177981"/>
                  </a:lnTo>
                  <a:cubicBezTo>
                    <a:pt x="357983" y="185422"/>
                    <a:pt x="345213" y="185422"/>
                    <a:pt x="336590" y="177981"/>
                  </a:cubicBezTo>
                  <a:lnTo>
                    <a:pt x="187440" y="54099"/>
                  </a:lnTo>
                  <a:lnTo>
                    <a:pt x="38290" y="177981"/>
                  </a:lnTo>
                  <a:cubicBezTo>
                    <a:pt x="28697" y="186296"/>
                    <a:pt x="14182" y="185255"/>
                    <a:pt x="5872" y="175656"/>
                  </a:cubicBezTo>
                  <a:cubicBezTo>
                    <a:pt x="5732" y="175495"/>
                    <a:pt x="5594" y="175331"/>
                    <a:pt x="5458" y="175165"/>
                  </a:cubicBezTo>
                  <a:cubicBezTo>
                    <a:pt x="-2799" y="165137"/>
                    <a:pt x="-1550" y="150349"/>
                    <a:pt x="8272" y="141848"/>
                  </a:cubicBezTo>
                  <a:lnTo>
                    <a:pt x="172431" y="5297"/>
                  </a:lnTo>
                  <a:cubicBezTo>
                    <a:pt x="181192" y="-1766"/>
                    <a:pt x="193688" y="-1766"/>
                    <a:pt x="202449" y="5297"/>
                  </a:cubicBezTo>
                  <a:lnTo>
                    <a:pt x="353474" y="129649"/>
                  </a:lnTo>
                  <a:lnTo>
                    <a:pt x="502624" y="5297"/>
                  </a:lnTo>
                  <a:cubicBezTo>
                    <a:pt x="511385" y="-1766"/>
                    <a:pt x="523881" y="-1766"/>
                    <a:pt x="532642" y="5297"/>
                  </a:cubicBezTo>
                  <a:lnTo>
                    <a:pt x="681791" y="129649"/>
                  </a:lnTo>
                  <a:lnTo>
                    <a:pt x="830941" y="5297"/>
                  </a:lnTo>
                  <a:cubicBezTo>
                    <a:pt x="839702" y="-1766"/>
                    <a:pt x="852198" y="-1766"/>
                    <a:pt x="860959" y="5297"/>
                  </a:cubicBezTo>
                  <a:lnTo>
                    <a:pt x="1024648" y="141849"/>
                  </a:lnTo>
                  <a:cubicBezTo>
                    <a:pt x="1034385" y="150334"/>
                    <a:pt x="1035825" y="164942"/>
                    <a:pt x="1027931" y="175166"/>
                  </a:cubicBezTo>
                  <a:cubicBezTo>
                    <a:pt x="1022915" y="181282"/>
                    <a:pt x="1015156" y="184458"/>
                    <a:pt x="1007294" y="183612"/>
                  </a:cubicBez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C5D0C71-211C-F326-A456-0A78BAC5610E}"/>
              </a:ext>
            </a:extLst>
          </p:cNvPr>
          <p:cNvSpPr/>
          <p:nvPr/>
        </p:nvSpPr>
        <p:spPr>
          <a:xfrm>
            <a:off x="6822275" y="2134849"/>
            <a:ext cx="10738855" cy="90399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лилиния 19">
            <a:extLst>
              <a:ext uri="{FF2B5EF4-FFF2-40B4-BE49-F238E27FC236}">
                <a16:creationId xmlns:a16="http://schemas.microsoft.com/office/drawing/2014/main" id="{431FB751-DB47-7C99-59B4-13ADE4BFB8BC}"/>
              </a:ext>
            </a:extLst>
          </p:cNvPr>
          <p:cNvSpPr/>
          <p:nvPr/>
        </p:nvSpPr>
        <p:spPr>
          <a:xfrm>
            <a:off x="3272730" y="11671647"/>
            <a:ext cx="570133" cy="572468"/>
          </a:xfrm>
          <a:custGeom>
            <a:avLst/>
            <a:gdLst>
              <a:gd name="connsiteX0" fmla="*/ 244541 w 488904"/>
              <a:gd name="connsiteY0" fmla="*/ 490906 h 490906"/>
              <a:gd name="connsiteX1" fmla="*/ 244541 w 488904"/>
              <a:gd name="connsiteY1" fmla="*/ 490906 h 490906"/>
              <a:gd name="connsiteX2" fmla="*/ 228126 w 488904"/>
              <a:gd name="connsiteY2" fmla="*/ 484337 h 490906"/>
              <a:gd name="connsiteX3" fmla="*/ 6746 w 488904"/>
              <a:gd name="connsiteY3" fmla="*/ 261443 h 490906"/>
              <a:gd name="connsiteX4" fmla="*/ 6746 w 488904"/>
              <a:gd name="connsiteY4" fmla="*/ 228126 h 490906"/>
              <a:gd name="connsiteX5" fmla="*/ 228126 w 488904"/>
              <a:gd name="connsiteY5" fmla="*/ 7110 h 490906"/>
              <a:gd name="connsiteX6" fmla="*/ 259948 w 488904"/>
              <a:gd name="connsiteY6" fmla="*/ 6100 h 490906"/>
              <a:gd name="connsiteX7" fmla="*/ 260957 w 488904"/>
              <a:gd name="connsiteY7" fmla="*/ 7110 h 490906"/>
              <a:gd name="connsiteX8" fmla="*/ 482337 w 488904"/>
              <a:gd name="connsiteY8" fmla="*/ 228126 h 490906"/>
              <a:gd name="connsiteX9" fmla="*/ 488903 w 488904"/>
              <a:gd name="connsiteY9" fmla="*/ 245019 h 490906"/>
              <a:gd name="connsiteX10" fmla="*/ 482337 w 488904"/>
              <a:gd name="connsiteY10" fmla="*/ 261443 h 490906"/>
              <a:gd name="connsiteX11" fmla="*/ 260957 w 488904"/>
              <a:gd name="connsiteY11" fmla="*/ 482929 h 490906"/>
              <a:gd name="connsiteX12" fmla="*/ 244541 w 488904"/>
              <a:gd name="connsiteY12" fmla="*/ 490906 h 490906"/>
              <a:gd name="connsiteX13" fmla="*/ 56932 w 488904"/>
              <a:gd name="connsiteY13" fmla="*/ 246427 h 490906"/>
              <a:gd name="connsiteX14" fmla="*/ 244541 w 488904"/>
              <a:gd name="connsiteY14" fmla="*/ 434127 h 490906"/>
              <a:gd name="connsiteX15" fmla="*/ 432151 w 488904"/>
              <a:gd name="connsiteY15" fmla="*/ 246427 h 490906"/>
              <a:gd name="connsiteX16" fmla="*/ 244541 w 488904"/>
              <a:gd name="connsiteY16" fmla="*/ 58727 h 490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904" h="490906">
                <a:moveTo>
                  <a:pt x="244541" y="490906"/>
                </a:moveTo>
                <a:lnTo>
                  <a:pt x="244541" y="490906"/>
                </a:lnTo>
                <a:cubicBezTo>
                  <a:pt x="238422" y="490943"/>
                  <a:pt x="232531" y="488586"/>
                  <a:pt x="228126" y="484337"/>
                </a:cubicBezTo>
                <a:lnTo>
                  <a:pt x="6746" y="261443"/>
                </a:lnTo>
                <a:cubicBezTo>
                  <a:pt x="-2249" y="252161"/>
                  <a:pt x="-2249" y="237409"/>
                  <a:pt x="6746" y="228126"/>
                </a:cubicBezTo>
                <a:lnTo>
                  <a:pt x="228126" y="7110"/>
                </a:lnTo>
                <a:cubicBezTo>
                  <a:pt x="236634" y="-1961"/>
                  <a:pt x="250882" y="-2412"/>
                  <a:pt x="259948" y="6100"/>
                </a:cubicBezTo>
                <a:cubicBezTo>
                  <a:pt x="260295" y="6426"/>
                  <a:pt x="260632" y="6763"/>
                  <a:pt x="260957" y="7110"/>
                </a:cubicBezTo>
                <a:lnTo>
                  <a:pt x="482337" y="228126"/>
                </a:lnTo>
                <a:cubicBezTo>
                  <a:pt x="486612" y="232705"/>
                  <a:pt x="488963" y="238753"/>
                  <a:pt x="488903" y="245019"/>
                </a:cubicBezTo>
                <a:cubicBezTo>
                  <a:pt x="488940" y="251141"/>
                  <a:pt x="486583" y="257035"/>
                  <a:pt x="482337" y="261443"/>
                </a:cubicBezTo>
                <a:lnTo>
                  <a:pt x="260957" y="482929"/>
                </a:lnTo>
                <a:cubicBezTo>
                  <a:pt x="256786" y="487696"/>
                  <a:pt x="250865" y="490574"/>
                  <a:pt x="244541" y="490906"/>
                </a:cubicBezTo>
                <a:close/>
                <a:moveTo>
                  <a:pt x="56932" y="246427"/>
                </a:moveTo>
                <a:lnTo>
                  <a:pt x="244541" y="434127"/>
                </a:lnTo>
                <a:lnTo>
                  <a:pt x="432151" y="246427"/>
                </a:lnTo>
                <a:lnTo>
                  <a:pt x="244541" y="58727"/>
                </a:lnTo>
                <a:close/>
              </a:path>
            </a:pathLst>
          </a:custGeom>
          <a:solidFill>
            <a:srgbClr val="FFFFFF"/>
          </a:soli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Полилиния 20">
            <a:extLst>
              <a:ext uri="{FF2B5EF4-FFF2-40B4-BE49-F238E27FC236}">
                <a16:creationId xmlns:a16="http://schemas.microsoft.com/office/drawing/2014/main" id="{11F1A988-8CBB-C4A5-B9F9-AED4CA1335DB}"/>
              </a:ext>
            </a:extLst>
          </p:cNvPr>
          <p:cNvSpPr/>
          <p:nvPr/>
        </p:nvSpPr>
        <p:spPr>
          <a:xfrm>
            <a:off x="20793523" y="8840196"/>
            <a:ext cx="673326" cy="673829"/>
          </a:xfrm>
          <a:custGeom>
            <a:avLst/>
            <a:gdLst>
              <a:gd name="connsiteX0" fmla="*/ 288991 w 577394"/>
              <a:gd name="connsiteY0" fmla="*/ 577827 h 577826"/>
              <a:gd name="connsiteX1" fmla="*/ 272107 w 577394"/>
              <a:gd name="connsiteY1" fmla="*/ 570788 h 577826"/>
              <a:gd name="connsiteX2" fmla="*/ 7107 w 577394"/>
              <a:gd name="connsiteY2" fmla="*/ 305193 h 577826"/>
              <a:gd name="connsiteX3" fmla="*/ 6098 w 577394"/>
              <a:gd name="connsiteY3" fmla="*/ 273355 h 577826"/>
              <a:gd name="connsiteX4" fmla="*/ 7107 w 577394"/>
              <a:gd name="connsiteY4" fmla="*/ 272345 h 577826"/>
              <a:gd name="connsiteX5" fmla="*/ 272105 w 577394"/>
              <a:gd name="connsiteY5" fmla="*/ 6750 h 577826"/>
              <a:gd name="connsiteX6" fmla="*/ 305405 w 577394"/>
              <a:gd name="connsiteY6" fmla="*/ 6750 h 577826"/>
              <a:gd name="connsiteX7" fmla="*/ 570873 w 577394"/>
              <a:gd name="connsiteY7" fmla="*/ 272345 h 577826"/>
              <a:gd name="connsiteX8" fmla="*/ 570873 w 577394"/>
              <a:gd name="connsiteY8" fmla="*/ 305193 h 577826"/>
              <a:gd name="connsiteX9" fmla="*/ 305405 w 577394"/>
              <a:gd name="connsiteY9" fmla="*/ 570788 h 577826"/>
              <a:gd name="connsiteX10" fmla="*/ 288989 w 577394"/>
              <a:gd name="connsiteY10" fmla="*/ 577827 h 577826"/>
              <a:gd name="connsiteX11" fmla="*/ 56823 w 577394"/>
              <a:gd name="connsiteY11" fmla="*/ 288769 h 577826"/>
              <a:gd name="connsiteX12" fmla="*/ 288991 w 577394"/>
              <a:gd name="connsiteY12" fmla="*/ 521047 h 577826"/>
              <a:gd name="connsiteX13" fmla="*/ 521157 w 577394"/>
              <a:gd name="connsiteY13" fmla="*/ 288769 h 577826"/>
              <a:gd name="connsiteX14" fmla="*/ 288991 w 577394"/>
              <a:gd name="connsiteY14" fmla="*/ 56490 h 57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7394" h="577826">
                <a:moveTo>
                  <a:pt x="288991" y="577827"/>
                </a:moveTo>
                <a:cubicBezTo>
                  <a:pt x="282653" y="577811"/>
                  <a:pt x="276579" y="575280"/>
                  <a:pt x="272107" y="570788"/>
                </a:cubicBezTo>
                <a:lnTo>
                  <a:pt x="7107" y="305193"/>
                </a:lnTo>
                <a:cubicBezTo>
                  <a:pt x="-1959" y="296680"/>
                  <a:pt x="-2412" y="282425"/>
                  <a:pt x="6098" y="273355"/>
                </a:cubicBezTo>
                <a:cubicBezTo>
                  <a:pt x="6424" y="273008"/>
                  <a:pt x="6760" y="272671"/>
                  <a:pt x="7107" y="272345"/>
                </a:cubicBezTo>
                <a:lnTo>
                  <a:pt x="272105" y="6750"/>
                </a:lnTo>
                <a:cubicBezTo>
                  <a:pt x="281383" y="-2250"/>
                  <a:pt x="296127" y="-2250"/>
                  <a:pt x="305405" y="6750"/>
                </a:cubicBezTo>
                <a:lnTo>
                  <a:pt x="570873" y="272345"/>
                </a:lnTo>
                <a:cubicBezTo>
                  <a:pt x="579569" y="281566"/>
                  <a:pt x="579569" y="295972"/>
                  <a:pt x="570873" y="305193"/>
                </a:cubicBezTo>
                <a:lnTo>
                  <a:pt x="305405" y="570788"/>
                </a:lnTo>
                <a:cubicBezTo>
                  <a:pt x="301106" y="575252"/>
                  <a:pt x="295186" y="577791"/>
                  <a:pt x="288989" y="577827"/>
                </a:cubicBezTo>
                <a:close/>
                <a:moveTo>
                  <a:pt x="56823" y="288769"/>
                </a:moveTo>
                <a:lnTo>
                  <a:pt x="288991" y="521047"/>
                </a:lnTo>
                <a:lnTo>
                  <a:pt x="521157" y="288769"/>
                </a:lnTo>
                <a:lnTo>
                  <a:pt x="288991" y="56490"/>
                </a:lnTo>
                <a:close/>
              </a:path>
            </a:pathLst>
          </a:custGeom>
          <a:solidFill>
            <a:srgbClr val="FFFFFF"/>
          </a:soli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2" name="Text">
            <a:extLst>
              <a:ext uri="{FF2B5EF4-FFF2-40B4-BE49-F238E27FC236}">
                <a16:creationId xmlns:a16="http://schemas.microsoft.com/office/drawing/2014/main" id="{5935D42C-3356-A083-0B28-79914B1A652B}"/>
              </a:ext>
            </a:extLst>
          </p:cNvPr>
          <p:cNvSpPr txBox="1">
            <a:spLocks/>
          </p:cNvSpPr>
          <p:nvPr/>
        </p:nvSpPr>
        <p:spPr>
          <a:xfrm>
            <a:off x="8762230" y="7575687"/>
            <a:ext cx="6959552" cy="13849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Очень сильно сокращает затраты времени на отслеживание номеров, за счёт работы нейросети </a:t>
            </a:r>
            <a:endParaRPr lang="en" dirty="0"/>
          </a:p>
        </p:txBody>
      </p:sp>
      <p:sp>
        <p:nvSpPr>
          <p:cNvPr id="23" name="Title">
            <a:extLst>
              <a:ext uri="{FF2B5EF4-FFF2-40B4-BE49-F238E27FC236}">
                <a16:creationId xmlns:a16="http://schemas.microsoft.com/office/drawing/2014/main" id="{394AECB8-BC5B-1FE0-9E80-C0CDEA4EE514}"/>
              </a:ext>
            </a:extLst>
          </p:cNvPr>
          <p:cNvSpPr txBox="1">
            <a:spLocks/>
          </p:cNvSpPr>
          <p:nvPr/>
        </p:nvSpPr>
        <p:spPr>
          <a:xfrm>
            <a:off x="7577137" y="4564702"/>
            <a:ext cx="9329737" cy="2462213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0" b="1" i="0" cap="none" spc="-30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ДЕТЕКТОР НОМЕРОВ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75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5375E-7 2.40741E-6 L -1.2909 2.26747 " pathEditMode="relative" rAng="0" ptsTypes="AA">
                                      <p:cBhvr>
                                        <p:cTn id="15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548" y="11336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6329E-6 7.40741E-7 L 2.06329E-6 0.03044 " pathEditMode="relative" rAng="0" ptsTypes="AA">
                                      <p:cBhvr>
                                        <p:cTn id="26" dur="3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87714E-6 2.77778E-6 L -2.87714E-6 0.03044 " pathEditMode="relative" rAng="0" ptsTypes="AA">
                                      <p:cBhvr>
                                        <p:cTn id="28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0" grpId="1" animBg="1"/>
      <p:bldP spid="21" grpId="0" animBg="1"/>
      <p:bldP spid="21" grpId="1" animBg="1"/>
      <p:bldP spid="22" grpId="0" build="p"/>
      <p:bldP spid="2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8BD486B-A079-DD5F-C3F8-15692E1F4BFE}"/>
              </a:ext>
            </a:extLst>
          </p:cNvPr>
          <p:cNvSpPr/>
          <p:nvPr/>
        </p:nvSpPr>
        <p:spPr>
          <a:xfrm flipH="1">
            <a:off x="0" y="0"/>
            <a:ext cx="24382413" cy="13716000"/>
          </a:xfrm>
          <a:prstGeom prst="rect">
            <a:avLst/>
          </a:prstGeom>
          <a:gradFill>
            <a:gsLst>
              <a:gs pos="91000">
                <a:schemeClr val="tx1"/>
              </a:gs>
              <a:gs pos="0">
                <a:srgbClr val="3B3A3A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14">
            <a:extLst>
              <a:ext uri="{FF2B5EF4-FFF2-40B4-BE49-F238E27FC236}">
                <a16:creationId xmlns:a16="http://schemas.microsoft.com/office/drawing/2014/main" id="{2215E20C-2A11-4399-8820-DF54885AC184}"/>
              </a:ext>
            </a:extLst>
          </p:cNvPr>
          <p:cNvSpPr/>
          <p:nvPr/>
        </p:nvSpPr>
        <p:spPr>
          <a:xfrm rot="17743800">
            <a:off x="-1988871" y="10088285"/>
            <a:ext cx="27014354" cy="21036868"/>
          </a:xfrm>
          <a:custGeom>
            <a:avLst/>
            <a:gdLst>
              <a:gd name="connsiteX0" fmla="*/ 7994460 w 15113078"/>
              <a:gd name="connsiteY0" fmla="*/ 3341675 h 11768996"/>
              <a:gd name="connsiteX1" fmla="*/ 3339861 w 15113078"/>
              <a:gd name="connsiteY1" fmla="*/ 6947752 h 11768996"/>
              <a:gd name="connsiteX2" fmla="*/ 373 w 15113078"/>
              <a:gd name="connsiteY2" fmla="*/ 9562463 h 11768996"/>
              <a:gd name="connsiteX3" fmla="*/ 6015063 w 15113078"/>
              <a:gd name="connsiteY3" fmla="*/ 11273822 h 11768996"/>
              <a:gd name="connsiteX4" fmla="*/ 9272547 w 15113078"/>
              <a:gd name="connsiteY4" fmla="*/ 11209035 h 11768996"/>
              <a:gd name="connsiteX5" fmla="*/ 11681850 w 15113078"/>
              <a:gd name="connsiteY5" fmla="*/ 11736805 h 11768996"/>
              <a:gd name="connsiteX6" fmla="*/ 15092020 w 15113078"/>
              <a:gd name="connsiteY6" fmla="*/ 9879064 h 11768996"/>
              <a:gd name="connsiteX7" fmla="*/ 13608313 w 15113078"/>
              <a:gd name="connsiteY7" fmla="*/ 5722909 h 11768996"/>
              <a:gd name="connsiteX8" fmla="*/ 13870234 w 15113078"/>
              <a:gd name="connsiteY8" fmla="*/ 1597312 h 11768996"/>
              <a:gd name="connsiteX9" fmla="*/ 7994460 w 15113078"/>
              <a:gd name="connsiteY9" fmla="*/ 3341675 h 1176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13078" h="11768996">
                <a:moveTo>
                  <a:pt x="7994460" y="3341675"/>
                </a:moveTo>
                <a:cubicBezTo>
                  <a:pt x="6881604" y="5862567"/>
                  <a:pt x="5267548" y="6710607"/>
                  <a:pt x="3339861" y="6947752"/>
                </a:cubicBezTo>
                <a:cubicBezTo>
                  <a:pt x="852533" y="7252435"/>
                  <a:pt x="-20740" y="8404240"/>
                  <a:pt x="373" y="9562463"/>
                </a:cubicBezTo>
                <a:cubicBezTo>
                  <a:pt x="50860" y="12204373"/>
                  <a:pt x="3320584" y="11673241"/>
                  <a:pt x="6015063" y="11273822"/>
                </a:cubicBezTo>
                <a:cubicBezTo>
                  <a:pt x="6700156" y="11172362"/>
                  <a:pt x="8621724" y="11036982"/>
                  <a:pt x="9272547" y="11209035"/>
                </a:cubicBezTo>
                <a:cubicBezTo>
                  <a:pt x="10032913" y="11409814"/>
                  <a:pt x="10876199" y="11663461"/>
                  <a:pt x="11681850" y="11736805"/>
                </a:cubicBezTo>
                <a:cubicBezTo>
                  <a:pt x="13260411" y="11880131"/>
                  <a:pt x="14859473" y="11593479"/>
                  <a:pt x="15092020" y="9879064"/>
                </a:cubicBezTo>
                <a:cubicBezTo>
                  <a:pt x="15267348" y="8587600"/>
                  <a:pt x="14310542" y="7652771"/>
                  <a:pt x="13608313" y="5722909"/>
                </a:cubicBezTo>
                <a:cubicBezTo>
                  <a:pt x="12910062" y="3805270"/>
                  <a:pt x="14160917" y="3136924"/>
                  <a:pt x="13870234" y="1597312"/>
                </a:cubicBezTo>
                <a:cubicBezTo>
                  <a:pt x="13369035" y="-1061100"/>
                  <a:pt x="9623815" y="-348441"/>
                  <a:pt x="7994460" y="3341675"/>
                </a:cubicBezTo>
                <a:close/>
              </a:path>
            </a:pathLst>
          </a:custGeom>
          <a:gradFill>
            <a:gsLst>
              <a:gs pos="100000">
                <a:srgbClr val="3B3A3A"/>
              </a:gs>
              <a:gs pos="19000">
                <a:schemeClr val="tx1"/>
              </a:gs>
            </a:gsLst>
            <a:lin ang="3600000" scaled="0"/>
          </a:gradFill>
          <a:ln w="3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5" name="Рисунок 11">
            <a:extLst>
              <a:ext uri="{FF2B5EF4-FFF2-40B4-BE49-F238E27FC236}">
                <a16:creationId xmlns:a16="http://schemas.microsoft.com/office/drawing/2014/main" id="{9D9E993C-CE60-7ECC-EBC4-831B46E580C9}"/>
              </a:ext>
            </a:extLst>
          </p:cNvPr>
          <p:cNvSpPr/>
          <p:nvPr/>
        </p:nvSpPr>
        <p:spPr>
          <a:xfrm>
            <a:off x="-4377820" y="-3872405"/>
            <a:ext cx="17234377" cy="21368625"/>
          </a:xfrm>
          <a:custGeom>
            <a:avLst/>
            <a:gdLst>
              <a:gd name="connsiteX0" fmla="*/ 245335 w 13736104"/>
              <a:gd name="connsiteY0" fmla="*/ 13333428 h 17031172"/>
              <a:gd name="connsiteX1" fmla="*/ 4618820 w 13736104"/>
              <a:gd name="connsiteY1" fmla="*/ 9629678 h 17031172"/>
              <a:gd name="connsiteX2" fmla="*/ 5201609 w 13736104"/>
              <a:gd name="connsiteY2" fmla="*/ 5501470 h 17031172"/>
              <a:gd name="connsiteX3" fmla="*/ 7293926 w 13736104"/>
              <a:gd name="connsiteY3" fmla="*/ 515358 h 17031172"/>
              <a:gd name="connsiteX4" fmla="*/ 13391852 w 13736104"/>
              <a:gd name="connsiteY4" fmla="*/ 3089070 h 17031172"/>
              <a:gd name="connsiteX5" fmla="*/ 11192719 w 13736104"/>
              <a:gd name="connsiteY5" fmla="*/ 11937247 h 17031172"/>
              <a:gd name="connsiteX6" fmla="*/ 3678837 w 13736104"/>
              <a:gd name="connsiteY6" fmla="*/ 16878432 h 17031172"/>
              <a:gd name="connsiteX7" fmla="*/ 245335 w 13736104"/>
              <a:gd name="connsiteY7" fmla="*/ 13333428 h 1703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36104" h="17031172">
                <a:moveTo>
                  <a:pt x="245335" y="13333428"/>
                </a:moveTo>
                <a:cubicBezTo>
                  <a:pt x="1096020" y="11182463"/>
                  <a:pt x="3525876" y="10829033"/>
                  <a:pt x="4618820" y="9629678"/>
                </a:cubicBezTo>
                <a:cubicBezTo>
                  <a:pt x="5663910" y="8482954"/>
                  <a:pt x="5315689" y="7087630"/>
                  <a:pt x="5201609" y="5501470"/>
                </a:cubicBezTo>
                <a:cubicBezTo>
                  <a:pt x="5084966" y="3888354"/>
                  <a:pt x="5655792" y="1440011"/>
                  <a:pt x="7293926" y="515358"/>
                </a:cubicBezTo>
                <a:cubicBezTo>
                  <a:pt x="9271735" y="-600987"/>
                  <a:pt x="12407006" y="25861"/>
                  <a:pt x="13391852" y="3089070"/>
                </a:cubicBezTo>
                <a:cubicBezTo>
                  <a:pt x="14311754" y="5949463"/>
                  <a:pt x="13323917" y="9122210"/>
                  <a:pt x="11192719" y="11937247"/>
                </a:cubicBezTo>
                <a:cubicBezTo>
                  <a:pt x="8928215" y="14932423"/>
                  <a:pt x="5819435" y="16308065"/>
                  <a:pt x="3678837" y="16878432"/>
                </a:cubicBezTo>
                <a:cubicBezTo>
                  <a:pt x="896060" y="17619952"/>
                  <a:pt x="-626286" y="15536165"/>
                  <a:pt x="245335" y="13333428"/>
                </a:cubicBezTo>
                <a:close/>
              </a:path>
            </a:pathLst>
          </a:custGeom>
          <a:gradFill>
            <a:gsLst>
              <a:gs pos="98000">
                <a:srgbClr val="3B3B3B"/>
              </a:gs>
              <a:gs pos="22000">
                <a:schemeClr val="tx1"/>
              </a:gs>
            </a:gsLst>
            <a:lin ang="13200000" scaled="0"/>
          </a:gradFill>
          <a:ln w="426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169ADB0-A90D-21F3-F1E9-C540D25BC5D9}"/>
              </a:ext>
            </a:extLst>
          </p:cNvPr>
          <p:cNvGrpSpPr/>
          <p:nvPr/>
        </p:nvGrpSpPr>
        <p:grpSpPr>
          <a:xfrm>
            <a:off x="16638791" y="-23238880"/>
            <a:ext cx="26801963" cy="18963823"/>
            <a:chOff x="703430" y="-3931286"/>
            <a:chExt cx="23037722" cy="16300421"/>
          </a:xfrm>
        </p:grpSpPr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98997944-FEC3-1447-375E-4A0480542AC3}"/>
                </a:ext>
              </a:extLst>
            </p:cNvPr>
            <p:cNvSpPr/>
            <p:nvPr/>
          </p:nvSpPr>
          <p:spPr>
            <a:xfrm>
              <a:off x="703430" y="-263605"/>
              <a:ext cx="12626217" cy="12632740"/>
            </a:xfrm>
            <a:custGeom>
              <a:avLst/>
              <a:gdLst>
                <a:gd name="connsiteX0" fmla="*/ 12597021 w 12626217"/>
                <a:gd name="connsiteY0" fmla="*/ 28721 h 12632740"/>
                <a:gd name="connsiteX1" fmla="*/ 12464383 w 12626217"/>
                <a:gd name="connsiteY1" fmla="*/ 26278 h 12632740"/>
                <a:gd name="connsiteX2" fmla="*/ 12461941 w 12626217"/>
                <a:gd name="connsiteY2" fmla="*/ 28721 h 12632740"/>
                <a:gd name="connsiteX3" fmla="*/ 27645 w 12626217"/>
                <a:gd name="connsiteY3" fmla="*/ 12470408 h 12632740"/>
                <a:gd name="connsiteX4" fmla="*/ 28114 w 12626217"/>
                <a:gd name="connsiteY4" fmla="*/ 12605083 h 12632740"/>
                <a:gd name="connsiteX5" fmla="*/ 162724 w 12626217"/>
                <a:gd name="connsiteY5" fmla="*/ 12604613 h 12632740"/>
                <a:gd name="connsiteX6" fmla="*/ 12597021 w 12626217"/>
                <a:gd name="connsiteY6" fmla="*/ 164803 h 12632740"/>
                <a:gd name="connsiteX7" fmla="*/ 12600421 w 12626217"/>
                <a:gd name="connsiteY7" fmla="*/ 32123 h 12632740"/>
                <a:gd name="connsiteX8" fmla="*/ 12597021 w 12626217"/>
                <a:gd name="connsiteY8" fmla="*/ 28721 h 1263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26217" h="12632740">
                  <a:moveTo>
                    <a:pt x="12597021" y="28721"/>
                  </a:moveTo>
                  <a:cubicBezTo>
                    <a:pt x="12561068" y="-8598"/>
                    <a:pt x="12501684" y="-9692"/>
                    <a:pt x="12464383" y="26278"/>
                  </a:cubicBezTo>
                  <a:cubicBezTo>
                    <a:pt x="12463555" y="27077"/>
                    <a:pt x="12462740" y="27892"/>
                    <a:pt x="12461941" y="28721"/>
                  </a:cubicBezTo>
                  <a:lnTo>
                    <a:pt x="27645" y="12470408"/>
                  </a:lnTo>
                  <a:cubicBezTo>
                    <a:pt x="-9397" y="12507727"/>
                    <a:pt x="-9187" y="12568023"/>
                    <a:pt x="28114" y="12605083"/>
                  </a:cubicBezTo>
                  <a:cubicBezTo>
                    <a:pt x="65415" y="12642143"/>
                    <a:pt x="125682" y="12641932"/>
                    <a:pt x="162724" y="12604613"/>
                  </a:cubicBezTo>
                  <a:lnTo>
                    <a:pt x="12597021" y="164803"/>
                  </a:lnTo>
                  <a:cubicBezTo>
                    <a:pt x="12634581" y="129104"/>
                    <a:pt x="12636104" y="69701"/>
                    <a:pt x="12600421" y="32123"/>
                  </a:cubicBezTo>
                  <a:cubicBezTo>
                    <a:pt x="12599318" y="30960"/>
                    <a:pt x="12598183" y="29825"/>
                    <a:pt x="12597021" y="28721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38546887-8C38-33FF-EFA5-37F651B76397}"/>
                </a:ext>
              </a:extLst>
            </p:cNvPr>
            <p:cNvSpPr/>
            <p:nvPr/>
          </p:nvSpPr>
          <p:spPr>
            <a:xfrm>
              <a:off x="17445116" y="3378041"/>
              <a:ext cx="6296036" cy="6299069"/>
            </a:xfrm>
            <a:custGeom>
              <a:avLst/>
              <a:gdLst>
                <a:gd name="connsiteX0" fmla="*/ 6282398 w 6296036"/>
                <a:gd name="connsiteY0" fmla="*/ 14119 h 6299069"/>
                <a:gd name="connsiteX1" fmla="*/ 6216072 w 6296036"/>
                <a:gd name="connsiteY1" fmla="*/ 13374 h 6299069"/>
                <a:gd name="connsiteX2" fmla="*/ 6215328 w 6296036"/>
                <a:gd name="connsiteY2" fmla="*/ 14119 h 6299069"/>
                <a:gd name="connsiteX3" fmla="*/ 13891 w 6296036"/>
                <a:gd name="connsiteY3" fmla="*/ 6218070 h 6299069"/>
                <a:gd name="connsiteX4" fmla="*/ 13891 w 6296036"/>
                <a:gd name="connsiteY4" fmla="*/ 6285172 h 6299069"/>
                <a:gd name="connsiteX5" fmla="*/ 80961 w 6296036"/>
                <a:gd name="connsiteY5" fmla="*/ 6285172 h 6299069"/>
                <a:gd name="connsiteX6" fmla="*/ 6282398 w 6296036"/>
                <a:gd name="connsiteY6" fmla="*/ 80283 h 6299069"/>
                <a:gd name="connsiteX7" fmla="*/ 6282398 w 6296036"/>
                <a:gd name="connsiteY7" fmla="*/ 14119 h 629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96036" h="6299069">
                  <a:moveTo>
                    <a:pt x="6282398" y="14119"/>
                  </a:moveTo>
                  <a:cubicBezTo>
                    <a:pt x="6264289" y="-4411"/>
                    <a:pt x="6234594" y="-4745"/>
                    <a:pt x="6216072" y="13374"/>
                  </a:cubicBezTo>
                  <a:cubicBezTo>
                    <a:pt x="6215822" y="13619"/>
                    <a:pt x="6215573" y="13867"/>
                    <a:pt x="6215328" y="14119"/>
                  </a:cubicBezTo>
                  <a:lnTo>
                    <a:pt x="13891" y="6218070"/>
                  </a:lnTo>
                  <a:cubicBezTo>
                    <a:pt x="-4630" y="6236600"/>
                    <a:pt x="-4630" y="6266642"/>
                    <a:pt x="13891" y="6285172"/>
                  </a:cubicBezTo>
                  <a:cubicBezTo>
                    <a:pt x="32413" y="6303702"/>
                    <a:pt x="62441" y="6303702"/>
                    <a:pt x="80961" y="6285172"/>
                  </a:cubicBezTo>
                  <a:lnTo>
                    <a:pt x="6282398" y="80283"/>
                  </a:lnTo>
                  <a:cubicBezTo>
                    <a:pt x="6300583" y="61980"/>
                    <a:pt x="6300583" y="32421"/>
                    <a:pt x="6282398" y="14119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881F0E71-C35A-52C0-B2B4-B0F474FA2371}"/>
                </a:ext>
              </a:extLst>
            </p:cNvPr>
            <p:cNvSpPr/>
            <p:nvPr/>
          </p:nvSpPr>
          <p:spPr>
            <a:xfrm>
              <a:off x="3983849" y="-3931286"/>
              <a:ext cx="6298119" cy="6301618"/>
            </a:xfrm>
            <a:custGeom>
              <a:avLst/>
              <a:gdLst>
                <a:gd name="connsiteX0" fmla="*/ 6283766 w 6298119"/>
                <a:gd name="connsiteY0" fmla="*/ 14360 h 6301618"/>
                <a:gd name="connsiteX1" fmla="*/ 6217448 w 6298119"/>
                <a:gd name="connsiteY1" fmla="*/ 13139 h 6301618"/>
                <a:gd name="connsiteX2" fmla="*/ 6216227 w 6298119"/>
                <a:gd name="connsiteY2" fmla="*/ 14360 h 6301618"/>
                <a:gd name="connsiteX3" fmla="*/ 14321 w 6298119"/>
                <a:gd name="connsiteY3" fmla="*/ 6219250 h 6301618"/>
                <a:gd name="connsiteX4" fmla="*/ 13852 w 6298119"/>
                <a:gd name="connsiteY4" fmla="*/ 6287291 h 6301618"/>
                <a:gd name="connsiteX5" fmla="*/ 81860 w 6298119"/>
                <a:gd name="connsiteY5" fmla="*/ 6287760 h 6301618"/>
                <a:gd name="connsiteX6" fmla="*/ 6283766 w 6298119"/>
                <a:gd name="connsiteY6" fmla="*/ 81932 h 6301618"/>
                <a:gd name="connsiteX7" fmla="*/ 6284987 w 6298119"/>
                <a:gd name="connsiteY7" fmla="*/ 15582 h 6301618"/>
                <a:gd name="connsiteX8" fmla="*/ 6283766 w 6298119"/>
                <a:gd name="connsiteY8" fmla="*/ 14360 h 6301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98119" h="6301618">
                  <a:moveTo>
                    <a:pt x="6283766" y="14360"/>
                  </a:moveTo>
                  <a:cubicBezTo>
                    <a:pt x="6265790" y="-4299"/>
                    <a:pt x="6236098" y="-4846"/>
                    <a:pt x="6217448" y="13139"/>
                  </a:cubicBezTo>
                  <a:cubicBezTo>
                    <a:pt x="6217033" y="13539"/>
                    <a:pt x="6216626" y="13946"/>
                    <a:pt x="6216227" y="14360"/>
                  </a:cubicBezTo>
                  <a:lnTo>
                    <a:pt x="14321" y="6219250"/>
                  </a:lnTo>
                  <a:cubicBezTo>
                    <a:pt x="-4589" y="6237909"/>
                    <a:pt x="-4799" y="6268372"/>
                    <a:pt x="13852" y="6287291"/>
                  </a:cubicBezTo>
                  <a:cubicBezTo>
                    <a:pt x="32502" y="6306209"/>
                    <a:pt x="62951" y="6306419"/>
                    <a:pt x="81860" y="6287760"/>
                  </a:cubicBezTo>
                  <a:lnTo>
                    <a:pt x="6283766" y="81932"/>
                  </a:lnTo>
                  <a:cubicBezTo>
                    <a:pt x="6302417" y="63947"/>
                    <a:pt x="6302963" y="34241"/>
                    <a:pt x="6284987" y="15582"/>
                  </a:cubicBezTo>
                  <a:cubicBezTo>
                    <a:pt x="6284588" y="15167"/>
                    <a:pt x="6284181" y="14760"/>
                    <a:pt x="6283766" y="14360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64102072-F49B-E662-FD89-52292A7D0C39}"/>
              </a:ext>
            </a:extLst>
          </p:cNvPr>
          <p:cNvGrpSpPr/>
          <p:nvPr/>
        </p:nvGrpSpPr>
        <p:grpSpPr>
          <a:xfrm>
            <a:off x="1533526" y="1098551"/>
            <a:ext cx="22241014" cy="11859704"/>
            <a:chOff x="2906845" y="435442"/>
            <a:chExt cx="22241014" cy="11859704"/>
          </a:xfrm>
        </p:grpSpPr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17B09C3A-CEDD-090A-F406-65DBAFB20635}"/>
                </a:ext>
              </a:extLst>
            </p:cNvPr>
            <p:cNvSpPr/>
            <p:nvPr/>
          </p:nvSpPr>
          <p:spPr>
            <a:xfrm>
              <a:off x="24613605" y="8211141"/>
              <a:ext cx="534254" cy="535067"/>
            </a:xfrm>
            <a:custGeom>
              <a:avLst/>
              <a:gdLst>
                <a:gd name="connsiteX0" fmla="*/ 398381 w 796584"/>
                <a:gd name="connsiteY0" fmla="*/ 797796 h 797796"/>
                <a:gd name="connsiteX1" fmla="*/ 381965 w 796584"/>
                <a:gd name="connsiteY1" fmla="*/ 791226 h 797796"/>
                <a:gd name="connsiteX2" fmla="*/ 6746 w 796584"/>
                <a:gd name="connsiteY2" fmla="*/ 415827 h 797796"/>
                <a:gd name="connsiteX3" fmla="*/ 6746 w 796584"/>
                <a:gd name="connsiteY3" fmla="*/ 382510 h 797796"/>
                <a:gd name="connsiteX4" fmla="*/ 381965 w 796584"/>
                <a:gd name="connsiteY4" fmla="*/ 7110 h 797796"/>
                <a:gd name="connsiteX5" fmla="*/ 413787 w 796584"/>
                <a:gd name="connsiteY5" fmla="*/ 6100 h 797796"/>
                <a:gd name="connsiteX6" fmla="*/ 414796 w 796584"/>
                <a:gd name="connsiteY6" fmla="*/ 7110 h 797796"/>
                <a:gd name="connsiteX7" fmla="*/ 790017 w 796584"/>
                <a:gd name="connsiteY7" fmla="*/ 382510 h 797796"/>
                <a:gd name="connsiteX8" fmla="*/ 796584 w 796584"/>
                <a:gd name="connsiteY8" fmla="*/ 399403 h 797796"/>
                <a:gd name="connsiteX9" fmla="*/ 790017 w 796584"/>
                <a:gd name="connsiteY9" fmla="*/ 415827 h 797796"/>
                <a:gd name="connsiteX10" fmla="*/ 414797 w 796584"/>
                <a:gd name="connsiteY10" fmla="*/ 791226 h 797796"/>
                <a:gd name="connsiteX11" fmla="*/ 398381 w 796584"/>
                <a:gd name="connsiteY11" fmla="*/ 797796 h 797796"/>
                <a:gd name="connsiteX12" fmla="*/ 55525 w 796584"/>
                <a:gd name="connsiteY12" fmla="*/ 398464 h 797796"/>
                <a:gd name="connsiteX13" fmla="*/ 398381 w 796584"/>
                <a:gd name="connsiteY13" fmla="*/ 741017 h 797796"/>
                <a:gd name="connsiteX14" fmla="*/ 741238 w 796584"/>
                <a:gd name="connsiteY14" fmla="*/ 398464 h 797796"/>
                <a:gd name="connsiteX15" fmla="*/ 398381 w 796584"/>
                <a:gd name="connsiteY15" fmla="*/ 55443 h 79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96584" h="797796">
                  <a:moveTo>
                    <a:pt x="398381" y="797796"/>
                  </a:moveTo>
                  <a:cubicBezTo>
                    <a:pt x="392262" y="797833"/>
                    <a:pt x="386371" y="795475"/>
                    <a:pt x="381965" y="791226"/>
                  </a:cubicBezTo>
                  <a:lnTo>
                    <a:pt x="6746" y="415827"/>
                  </a:lnTo>
                  <a:cubicBezTo>
                    <a:pt x="-2249" y="406544"/>
                    <a:pt x="-2249" y="391792"/>
                    <a:pt x="6746" y="382510"/>
                  </a:cubicBezTo>
                  <a:lnTo>
                    <a:pt x="381965" y="7110"/>
                  </a:lnTo>
                  <a:cubicBezTo>
                    <a:pt x="390475" y="-1960"/>
                    <a:pt x="404721" y="-2413"/>
                    <a:pt x="413787" y="6100"/>
                  </a:cubicBezTo>
                  <a:cubicBezTo>
                    <a:pt x="414133" y="6426"/>
                    <a:pt x="414471" y="6763"/>
                    <a:pt x="414796" y="7110"/>
                  </a:cubicBezTo>
                  <a:lnTo>
                    <a:pt x="790017" y="382510"/>
                  </a:lnTo>
                  <a:cubicBezTo>
                    <a:pt x="794292" y="387088"/>
                    <a:pt x="796644" y="393137"/>
                    <a:pt x="796584" y="399403"/>
                  </a:cubicBezTo>
                  <a:cubicBezTo>
                    <a:pt x="796621" y="405525"/>
                    <a:pt x="794264" y="411419"/>
                    <a:pt x="790017" y="415827"/>
                  </a:cubicBezTo>
                  <a:lnTo>
                    <a:pt x="414797" y="791226"/>
                  </a:lnTo>
                  <a:cubicBezTo>
                    <a:pt x="410392" y="795475"/>
                    <a:pt x="404500" y="797833"/>
                    <a:pt x="398381" y="797796"/>
                  </a:cubicBezTo>
                  <a:close/>
                  <a:moveTo>
                    <a:pt x="55525" y="398464"/>
                  </a:moveTo>
                  <a:lnTo>
                    <a:pt x="398381" y="741017"/>
                  </a:lnTo>
                  <a:lnTo>
                    <a:pt x="741238" y="398464"/>
                  </a:lnTo>
                  <a:lnTo>
                    <a:pt x="398381" y="55443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15B9A236-C28A-A918-C856-896070F27A09}"/>
                </a:ext>
              </a:extLst>
            </p:cNvPr>
            <p:cNvSpPr/>
            <p:nvPr/>
          </p:nvSpPr>
          <p:spPr>
            <a:xfrm>
              <a:off x="2906845" y="10721711"/>
              <a:ext cx="746869" cy="746925"/>
            </a:xfrm>
            <a:custGeom>
              <a:avLst/>
              <a:gdLst>
                <a:gd name="connsiteX0" fmla="*/ 355051 w 710571"/>
                <a:gd name="connsiteY0" fmla="*/ 710624 h 710624"/>
                <a:gd name="connsiteX1" fmla="*/ 338635 w 710571"/>
                <a:gd name="connsiteY1" fmla="*/ 703585 h 710624"/>
                <a:gd name="connsiteX2" fmla="*/ 7035 w 710571"/>
                <a:gd name="connsiteY2" fmla="*/ 370887 h 710624"/>
                <a:gd name="connsiteX3" fmla="*/ 0 w 710571"/>
                <a:gd name="connsiteY3" fmla="*/ 354464 h 710624"/>
                <a:gd name="connsiteX4" fmla="*/ 7035 w 710571"/>
                <a:gd name="connsiteY4" fmla="*/ 337571 h 710624"/>
                <a:gd name="connsiteX5" fmla="*/ 338635 w 710571"/>
                <a:gd name="connsiteY5" fmla="*/ 6749 h 710624"/>
                <a:gd name="connsiteX6" fmla="*/ 371936 w 710571"/>
                <a:gd name="connsiteY6" fmla="*/ 6749 h 710624"/>
                <a:gd name="connsiteX7" fmla="*/ 703536 w 710571"/>
                <a:gd name="connsiteY7" fmla="*/ 338509 h 710624"/>
                <a:gd name="connsiteX8" fmla="*/ 710572 w 710571"/>
                <a:gd name="connsiteY8" fmla="*/ 355402 h 710624"/>
                <a:gd name="connsiteX9" fmla="*/ 703536 w 710571"/>
                <a:gd name="connsiteY9" fmla="*/ 371826 h 710624"/>
                <a:gd name="connsiteX10" fmla="*/ 371936 w 710571"/>
                <a:gd name="connsiteY10" fmla="*/ 703585 h 710624"/>
                <a:gd name="connsiteX11" fmla="*/ 355051 w 710571"/>
                <a:gd name="connsiteY11" fmla="*/ 710624 h 710624"/>
                <a:gd name="connsiteX12" fmla="*/ 56752 w 710571"/>
                <a:gd name="connsiteY12" fmla="*/ 355402 h 710624"/>
                <a:gd name="connsiteX13" fmla="*/ 355051 w 710571"/>
                <a:gd name="connsiteY13" fmla="*/ 653845 h 710624"/>
                <a:gd name="connsiteX14" fmla="*/ 653820 w 710571"/>
                <a:gd name="connsiteY14" fmla="*/ 355402 h 710624"/>
                <a:gd name="connsiteX15" fmla="*/ 355051 w 710571"/>
                <a:gd name="connsiteY15" fmla="*/ 53674 h 71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0571" h="710624">
                  <a:moveTo>
                    <a:pt x="355051" y="710624"/>
                  </a:moveTo>
                  <a:cubicBezTo>
                    <a:pt x="348865" y="710536"/>
                    <a:pt x="342965" y="708006"/>
                    <a:pt x="338635" y="703585"/>
                  </a:cubicBezTo>
                  <a:lnTo>
                    <a:pt x="7035" y="370887"/>
                  </a:lnTo>
                  <a:cubicBezTo>
                    <a:pt x="2659" y="366527"/>
                    <a:pt x="138" y="360641"/>
                    <a:pt x="0" y="354464"/>
                  </a:cubicBezTo>
                  <a:cubicBezTo>
                    <a:pt x="114" y="348143"/>
                    <a:pt x="2629" y="342102"/>
                    <a:pt x="7035" y="337571"/>
                  </a:cubicBezTo>
                  <a:lnTo>
                    <a:pt x="338635" y="6749"/>
                  </a:lnTo>
                  <a:cubicBezTo>
                    <a:pt x="347913" y="-2250"/>
                    <a:pt x="362658" y="-2250"/>
                    <a:pt x="371936" y="6749"/>
                  </a:cubicBezTo>
                  <a:lnTo>
                    <a:pt x="703536" y="338509"/>
                  </a:lnTo>
                  <a:cubicBezTo>
                    <a:pt x="707942" y="343041"/>
                    <a:pt x="710458" y="349081"/>
                    <a:pt x="710572" y="355402"/>
                  </a:cubicBezTo>
                  <a:cubicBezTo>
                    <a:pt x="710434" y="361580"/>
                    <a:pt x="707913" y="367465"/>
                    <a:pt x="703536" y="371826"/>
                  </a:cubicBezTo>
                  <a:lnTo>
                    <a:pt x="371936" y="703585"/>
                  </a:lnTo>
                  <a:cubicBezTo>
                    <a:pt x="367462" y="708077"/>
                    <a:pt x="361389" y="710608"/>
                    <a:pt x="355051" y="710624"/>
                  </a:cubicBezTo>
                  <a:close/>
                  <a:moveTo>
                    <a:pt x="56752" y="355402"/>
                  </a:moveTo>
                  <a:lnTo>
                    <a:pt x="355051" y="653845"/>
                  </a:lnTo>
                  <a:lnTo>
                    <a:pt x="653820" y="355402"/>
                  </a:lnTo>
                  <a:lnTo>
                    <a:pt x="355051" y="53674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D30B72BE-EB0B-CF26-6A0B-44590AE93D51}"/>
                </a:ext>
              </a:extLst>
            </p:cNvPr>
            <p:cNvSpPr/>
            <p:nvPr/>
          </p:nvSpPr>
          <p:spPr>
            <a:xfrm>
              <a:off x="17009344" y="11931037"/>
              <a:ext cx="363933" cy="364109"/>
            </a:xfrm>
            <a:custGeom>
              <a:avLst/>
              <a:gdLst>
                <a:gd name="connsiteX0" fmla="*/ 155717 w 312082"/>
                <a:gd name="connsiteY0" fmla="*/ 312232 h 312233"/>
                <a:gd name="connsiteX1" fmla="*/ 139301 w 312082"/>
                <a:gd name="connsiteY1" fmla="*/ 305193 h 312233"/>
                <a:gd name="connsiteX2" fmla="*/ 6568 w 312082"/>
                <a:gd name="connsiteY2" fmla="*/ 172865 h 312233"/>
                <a:gd name="connsiteX3" fmla="*/ 1 w 312082"/>
                <a:gd name="connsiteY3" fmla="*/ 155972 h 312233"/>
                <a:gd name="connsiteX4" fmla="*/ 6568 w 312082"/>
                <a:gd name="connsiteY4" fmla="*/ 139547 h 312233"/>
                <a:gd name="connsiteX5" fmla="*/ 139301 w 312082"/>
                <a:gd name="connsiteY5" fmla="*/ 6750 h 312233"/>
                <a:gd name="connsiteX6" fmla="*/ 172602 w 312082"/>
                <a:gd name="connsiteY6" fmla="*/ 6750 h 312233"/>
                <a:gd name="connsiteX7" fmla="*/ 305336 w 312082"/>
                <a:gd name="connsiteY7" fmla="*/ 139547 h 312233"/>
                <a:gd name="connsiteX8" fmla="*/ 305336 w 312082"/>
                <a:gd name="connsiteY8" fmla="*/ 172865 h 312233"/>
                <a:gd name="connsiteX9" fmla="*/ 172602 w 312082"/>
                <a:gd name="connsiteY9" fmla="*/ 305192 h 312233"/>
                <a:gd name="connsiteX10" fmla="*/ 155717 w 312082"/>
                <a:gd name="connsiteY10" fmla="*/ 312230 h 312233"/>
                <a:gd name="connsiteX11" fmla="*/ 56285 w 312082"/>
                <a:gd name="connsiteY11" fmla="*/ 155971 h 312233"/>
                <a:gd name="connsiteX12" fmla="*/ 155717 w 312082"/>
                <a:gd name="connsiteY12" fmla="*/ 255452 h 312233"/>
                <a:gd name="connsiteX13" fmla="*/ 255150 w 312082"/>
                <a:gd name="connsiteY13" fmla="*/ 155971 h 312233"/>
                <a:gd name="connsiteX14" fmla="*/ 155717 w 312082"/>
                <a:gd name="connsiteY14" fmla="*/ 56490 h 31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2082" h="312233">
                  <a:moveTo>
                    <a:pt x="155717" y="312232"/>
                  </a:moveTo>
                  <a:cubicBezTo>
                    <a:pt x="149498" y="312308"/>
                    <a:pt x="143537" y="309751"/>
                    <a:pt x="139301" y="305193"/>
                  </a:cubicBezTo>
                  <a:lnTo>
                    <a:pt x="6568" y="172865"/>
                  </a:lnTo>
                  <a:cubicBezTo>
                    <a:pt x="2293" y="168286"/>
                    <a:pt x="-59" y="162237"/>
                    <a:pt x="1" y="155972"/>
                  </a:cubicBezTo>
                  <a:cubicBezTo>
                    <a:pt x="-36" y="149850"/>
                    <a:pt x="2321" y="143955"/>
                    <a:pt x="6568" y="139547"/>
                  </a:cubicBezTo>
                  <a:lnTo>
                    <a:pt x="139301" y="6750"/>
                  </a:lnTo>
                  <a:cubicBezTo>
                    <a:pt x="148579" y="-2250"/>
                    <a:pt x="163324" y="-2250"/>
                    <a:pt x="172602" y="6750"/>
                  </a:cubicBezTo>
                  <a:lnTo>
                    <a:pt x="305336" y="139547"/>
                  </a:lnTo>
                  <a:cubicBezTo>
                    <a:pt x="314331" y="148830"/>
                    <a:pt x="314331" y="163582"/>
                    <a:pt x="305336" y="172865"/>
                  </a:cubicBezTo>
                  <a:lnTo>
                    <a:pt x="172602" y="305192"/>
                  </a:lnTo>
                  <a:cubicBezTo>
                    <a:pt x="168189" y="309774"/>
                    <a:pt x="162076" y="312323"/>
                    <a:pt x="155717" y="312230"/>
                  </a:cubicBezTo>
                  <a:close/>
                  <a:moveTo>
                    <a:pt x="56285" y="155971"/>
                  </a:moveTo>
                  <a:lnTo>
                    <a:pt x="155717" y="255452"/>
                  </a:lnTo>
                  <a:lnTo>
                    <a:pt x="255150" y="155971"/>
                  </a:lnTo>
                  <a:lnTo>
                    <a:pt x="155717" y="56490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FDFE24F2-7ABB-E4FE-1C5A-342C4C83534A}"/>
                </a:ext>
              </a:extLst>
            </p:cNvPr>
            <p:cNvSpPr/>
            <p:nvPr/>
          </p:nvSpPr>
          <p:spPr>
            <a:xfrm>
              <a:off x="10828783" y="2992678"/>
              <a:ext cx="1203009" cy="216617"/>
            </a:xfrm>
            <a:custGeom>
              <a:avLst/>
              <a:gdLst>
                <a:gd name="connsiteX0" fmla="*/ 186501 w 1031611"/>
                <a:gd name="connsiteY0" fmla="*/ 183929 h 185755"/>
                <a:gd name="connsiteX1" fmla="*/ 171492 w 1031611"/>
                <a:gd name="connsiteY1" fmla="*/ 178298 h 185755"/>
                <a:gd name="connsiteX2" fmla="*/ 8272 w 1031611"/>
                <a:gd name="connsiteY2" fmla="*/ 41747 h 185755"/>
                <a:gd name="connsiteX3" fmla="*/ 5458 w 1031611"/>
                <a:gd name="connsiteY3" fmla="*/ 8430 h 185755"/>
                <a:gd name="connsiteX4" fmla="*/ 37800 w 1031611"/>
                <a:gd name="connsiteY4" fmla="*/ 5201 h 185755"/>
                <a:gd name="connsiteX5" fmla="*/ 38290 w 1031611"/>
                <a:gd name="connsiteY5" fmla="*/ 5615 h 185755"/>
                <a:gd name="connsiteX6" fmla="*/ 187440 w 1031611"/>
                <a:gd name="connsiteY6" fmla="*/ 129966 h 185755"/>
                <a:gd name="connsiteX7" fmla="*/ 336589 w 1031611"/>
                <a:gd name="connsiteY7" fmla="*/ 7491 h 185755"/>
                <a:gd name="connsiteX8" fmla="*/ 366607 w 1031611"/>
                <a:gd name="connsiteY8" fmla="*/ 7491 h 185755"/>
                <a:gd name="connsiteX9" fmla="*/ 515287 w 1031611"/>
                <a:gd name="connsiteY9" fmla="*/ 131843 h 185755"/>
                <a:gd name="connsiteX10" fmla="*/ 664906 w 1031611"/>
                <a:gd name="connsiteY10" fmla="*/ 7491 h 185755"/>
                <a:gd name="connsiteX11" fmla="*/ 694924 w 1031611"/>
                <a:gd name="connsiteY11" fmla="*/ 7491 h 185755"/>
                <a:gd name="connsiteX12" fmla="*/ 843604 w 1031611"/>
                <a:gd name="connsiteY12" fmla="*/ 131843 h 185755"/>
                <a:gd name="connsiteX13" fmla="*/ 993223 w 1031611"/>
                <a:gd name="connsiteY13" fmla="*/ 7491 h 185755"/>
                <a:gd name="connsiteX14" fmla="*/ 1026523 w 1031611"/>
                <a:gd name="connsiteY14" fmla="*/ 10307 h 185755"/>
                <a:gd name="connsiteX15" fmla="*/ 1023240 w 1031611"/>
                <a:gd name="connsiteY15" fmla="*/ 43623 h 185755"/>
                <a:gd name="connsiteX16" fmla="*/ 859083 w 1031611"/>
                <a:gd name="connsiteY16" fmla="*/ 180175 h 185755"/>
                <a:gd name="connsiteX17" fmla="*/ 829064 w 1031611"/>
                <a:gd name="connsiteY17" fmla="*/ 180175 h 185755"/>
                <a:gd name="connsiteX18" fmla="*/ 678508 w 1031611"/>
                <a:gd name="connsiteY18" fmla="*/ 54416 h 185755"/>
                <a:gd name="connsiteX19" fmla="*/ 529357 w 1031611"/>
                <a:gd name="connsiteY19" fmla="*/ 178768 h 185755"/>
                <a:gd name="connsiteX20" fmla="*/ 499339 w 1031611"/>
                <a:gd name="connsiteY20" fmla="*/ 178768 h 185755"/>
                <a:gd name="connsiteX21" fmla="*/ 350659 w 1031611"/>
                <a:gd name="connsiteY21" fmla="*/ 54416 h 185755"/>
                <a:gd name="connsiteX22" fmla="*/ 201510 w 1031611"/>
                <a:gd name="connsiteY22" fmla="*/ 178298 h 185755"/>
                <a:gd name="connsiteX23" fmla="*/ 186501 w 1031611"/>
                <a:gd name="connsiteY23" fmla="*/ 183929 h 18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31611" h="185755">
                  <a:moveTo>
                    <a:pt x="186501" y="183929"/>
                  </a:moveTo>
                  <a:cubicBezTo>
                    <a:pt x="180969" y="184003"/>
                    <a:pt x="175611" y="181993"/>
                    <a:pt x="171492" y="178298"/>
                  </a:cubicBezTo>
                  <a:lnTo>
                    <a:pt x="8272" y="41747"/>
                  </a:lnTo>
                  <a:cubicBezTo>
                    <a:pt x="-1550" y="33247"/>
                    <a:pt x="-2799" y="18459"/>
                    <a:pt x="5458" y="8430"/>
                  </a:cubicBezTo>
                  <a:cubicBezTo>
                    <a:pt x="13498" y="-1397"/>
                    <a:pt x="27978" y="-2842"/>
                    <a:pt x="37800" y="5201"/>
                  </a:cubicBezTo>
                  <a:cubicBezTo>
                    <a:pt x="37966" y="5336"/>
                    <a:pt x="38129" y="5474"/>
                    <a:pt x="38290" y="5615"/>
                  </a:cubicBezTo>
                  <a:lnTo>
                    <a:pt x="187440" y="129966"/>
                  </a:lnTo>
                  <a:lnTo>
                    <a:pt x="336589" y="7491"/>
                  </a:lnTo>
                  <a:cubicBezTo>
                    <a:pt x="345350" y="429"/>
                    <a:pt x="357846" y="429"/>
                    <a:pt x="366607" y="7491"/>
                  </a:cubicBezTo>
                  <a:lnTo>
                    <a:pt x="515287" y="131843"/>
                  </a:lnTo>
                  <a:lnTo>
                    <a:pt x="664906" y="7491"/>
                  </a:lnTo>
                  <a:cubicBezTo>
                    <a:pt x="673667" y="429"/>
                    <a:pt x="686163" y="429"/>
                    <a:pt x="694924" y="7491"/>
                  </a:cubicBezTo>
                  <a:lnTo>
                    <a:pt x="843604" y="131843"/>
                  </a:lnTo>
                  <a:lnTo>
                    <a:pt x="993223" y="7491"/>
                  </a:lnTo>
                  <a:cubicBezTo>
                    <a:pt x="1003247" y="-770"/>
                    <a:pt x="1018028" y="480"/>
                    <a:pt x="1026523" y="10307"/>
                  </a:cubicBezTo>
                  <a:cubicBezTo>
                    <a:pt x="1034417" y="20531"/>
                    <a:pt x="1032977" y="35139"/>
                    <a:pt x="1023240" y="43623"/>
                  </a:cubicBezTo>
                  <a:lnTo>
                    <a:pt x="859083" y="180175"/>
                  </a:lnTo>
                  <a:cubicBezTo>
                    <a:pt x="850459" y="187616"/>
                    <a:pt x="837690" y="187616"/>
                    <a:pt x="829064" y="180175"/>
                  </a:cubicBezTo>
                  <a:lnTo>
                    <a:pt x="678508" y="54416"/>
                  </a:lnTo>
                  <a:lnTo>
                    <a:pt x="529357" y="178768"/>
                  </a:lnTo>
                  <a:cubicBezTo>
                    <a:pt x="520733" y="186208"/>
                    <a:pt x="507964" y="186208"/>
                    <a:pt x="499339" y="178768"/>
                  </a:cubicBezTo>
                  <a:lnTo>
                    <a:pt x="350659" y="54416"/>
                  </a:lnTo>
                  <a:lnTo>
                    <a:pt x="201510" y="178298"/>
                  </a:lnTo>
                  <a:cubicBezTo>
                    <a:pt x="197345" y="181917"/>
                    <a:pt x="192017" y="183915"/>
                    <a:pt x="186501" y="183929"/>
                  </a:cubicBez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6D3B4ACF-40C0-AC05-ED34-A276DF8B6CC8}"/>
                </a:ext>
              </a:extLst>
            </p:cNvPr>
            <p:cNvSpPr/>
            <p:nvPr/>
          </p:nvSpPr>
          <p:spPr>
            <a:xfrm>
              <a:off x="23648831" y="435442"/>
              <a:ext cx="964774" cy="173720"/>
            </a:xfrm>
            <a:custGeom>
              <a:avLst/>
              <a:gdLst>
                <a:gd name="connsiteX0" fmla="*/ 186501 w 1031611"/>
                <a:gd name="connsiteY0" fmla="*/ 183929 h 185755"/>
                <a:gd name="connsiteX1" fmla="*/ 171492 w 1031611"/>
                <a:gd name="connsiteY1" fmla="*/ 178298 h 185755"/>
                <a:gd name="connsiteX2" fmla="*/ 8272 w 1031611"/>
                <a:gd name="connsiteY2" fmla="*/ 41747 h 185755"/>
                <a:gd name="connsiteX3" fmla="*/ 5458 w 1031611"/>
                <a:gd name="connsiteY3" fmla="*/ 8430 h 185755"/>
                <a:gd name="connsiteX4" fmla="*/ 37800 w 1031611"/>
                <a:gd name="connsiteY4" fmla="*/ 5201 h 185755"/>
                <a:gd name="connsiteX5" fmla="*/ 38290 w 1031611"/>
                <a:gd name="connsiteY5" fmla="*/ 5615 h 185755"/>
                <a:gd name="connsiteX6" fmla="*/ 187440 w 1031611"/>
                <a:gd name="connsiteY6" fmla="*/ 129966 h 185755"/>
                <a:gd name="connsiteX7" fmla="*/ 336589 w 1031611"/>
                <a:gd name="connsiteY7" fmla="*/ 7491 h 185755"/>
                <a:gd name="connsiteX8" fmla="*/ 366607 w 1031611"/>
                <a:gd name="connsiteY8" fmla="*/ 7491 h 185755"/>
                <a:gd name="connsiteX9" fmla="*/ 515287 w 1031611"/>
                <a:gd name="connsiteY9" fmla="*/ 131843 h 185755"/>
                <a:gd name="connsiteX10" fmla="*/ 664906 w 1031611"/>
                <a:gd name="connsiteY10" fmla="*/ 7491 h 185755"/>
                <a:gd name="connsiteX11" fmla="*/ 694924 w 1031611"/>
                <a:gd name="connsiteY11" fmla="*/ 7491 h 185755"/>
                <a:gd name="connsiteX12" fmla="*/ 843604 w 1031611"/>
                <a:gd name="connsiteY12" fmla="*/ 131843 h 185755"/>
                <a:gd name="connsiteX13" fmla="*/ 993223 w 1031611"/>
                <a:gd name="connsiteY13" fmla="*/ 7491 h 185755"/>
                <a:gd name="connsiteX14" fmla="*/ 1026523 w 1031611"/>
                <a:gd name="connsiteY14" fmla="*/ 10307 h 185755"/>
                <a:gd name="connsiteX15" fmla="*/ 1023240 w 1031611"/>
                <a:gd name="connsiteY15" fmla="*/ 43623 h 185755"/>
                <a:gd name="connsiteX16" fmla="*/ 859083 w 1031611"/>
                <a:gd name="connsiteY16" fmla="*/ 180175 h 185755"/>
                <a:gd name="connsiteX17" fmla="*/ 829064 w 1031611"/>
                <a:gd name="connsiteY17" fmla="*/ 180175 h 185755"/>
                <a:gd name="connsiteX18" fmla="*/ 678508 w 1031611"/>
                <a:gd name="connsiteY18" fmla="*/ 54416 h 185755"/>
                <a:gd name="connsiteX19" fmla="*/ 529357 w 1031611"/>
                <a:gd name="connsiteY19" fmla="*/ 178768 h 185755"/>
                <a:gd name="connsiteX20" fmla="*/ 499339 w 1031611"/>
                <a:gd name="connsiteY20" fmla="*/ 178768 h 185755"/>
                <a:gd name="connsiteX21" fmla="*/ 350659 w 1031611"/>
                <a:gd name="connsiteY21" fmla="*/ 54416 h 185755"/>
                <a:gd name="connsiteX22" fmla="*/ 201510 w 1031611"/>
                <a:gd name="connsiteY22" fmla="*/ 178298 h 185755"/>
                <a:gd name="connsiteX23" fmla="*/ 186501 w 1031611"/>
                <a:gd name="connsiteY23" fmla="*/ 183929 h 18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31611" h="185755">
                  <a:moveTo>
                    <a:pt x="186501" y="183929"/>
                  </a:moveTo>
                  <a:cubicBezTo>
                    <a:pt x="180969" y="184003"/>
                    <a:pt x="175611" y="181993"/>
                    <a:pt x="171492" y="178298"/>
                  </a:cubicBezTo>
                  <a:lnTo>
                    <a:pt x="8272" y="41747"/>
                  </a:lnTo>
                  <a:cubicBezTo>
                    <a:pt x="-1550" y="33247"/>
                    <a:pt x="-2799" y="18459"/>
                    <a:pt x="5458" y="8430"/>
                  </a:cubicBezTo>
                  <a:cubicBezTo>
                    <a:pt x="13498" y="-1397"/>
                    <a:pt x="27978" y="-2842"/>
                    <a:pt x="37800" y="5201"/>
                  </a:cubicBezTo>
                  <a:cubicBezTo>
                    <a:pt x="37966" y="5336"/>
                    <a:pt x="38129" y="5474"/>
                    <a:pt x="38290" y="5615"/>
                  </a:cubicBezTo>
                  <a:lnTo>
                    <a:pt x="187440" y="129966"/>
                  </a:lnTo>
                  <a:lnTo>
                    <a:pt x="336589" y="7491"/>
                  </a:lnTo>
                  <a:cubicBezTo>
                    <a:pt x="345350" y="429"/>
                    <a:pt x="357846" y="429"/>
                    <a:pt x="366607" y="7491"/>
                  </a:cubicBezTo>
                  <a:lnTo>
                    <a:pt x="515287" y="131843"/>
                  </a:lnTo>
                  <a:lnTo>
                    <a:pt x="664906" y="7491"/>
                  </a:lnTo>
                  <a:cubicBezTo>
                    <a:pt x="673667" y="429"/>
                    <a:pt x="686163" y="429"/>
                    <a:pt x="694924" y="7491"/>
                  </a:cubicBezTo>
                  <a:lnTo>
                    <a:pt x="843604" y="131843"/>
                  </a:lnTo>
                  <a:lnTo>
                    <a:pt x="993223" y="7491"/>
                  </a:lnTo>
                  <a:cubicBezTo>
                    <a:pt x="1003247" y="-770"/>
                    <a:pt x="1018028" y="480"/>
                    <a:pt x="1026523" y="10307"/>
                  </a:cubicBezTo>
                  <a:cubicBezTo>
                    <a:pt x="1034417" y="20531"/>
                    <a:pt x="1032977" y="35139"/>
                    <a:pt x="1023240" y="43623"/>
                  </a:cubicBezTo>
                  <a:lnTo>
                    <a:pt x="859083" y="180175"/>
                  </a:lnTo>
                  <a:cubicBezTo>
                    <a:pt x="850459" y="187616"/>
                    <a:pt x="837690" y="187616"/>
                    <a:pt x="829064" y="180175"/>
                  </a:cubicBezTo>
                  <a:lnTo>
                    <a:pt x="678508" y="54416"/>
                  </a:lnTo>
                  <a:lnTo>
                    <a:pt x="529357" y="178768"/>
                  </a:lnTo>
                  <a:cubicBezTo>
                    <a:pt x="520733" y="186208"/>
                    <a:pt x="507964" y="186208"/>
                    <a:pt x="499339" y="178768"/>
                  </a:cubicBezTo>
                  <a:lnTo>
                    <a:pt x="350659" y="54416"/>
                  </a:lnTo>
                  <a:lnTo>
                    <a:pt x="201510" y="178298"/>
                  </a:lnTo>
                  <a:cubicBezTo>
                    <a:pt x="197345" y="181917"/>
                    <a:pt x="192017" y="183915"/>
                    <a:pt x="186501" y="183929"/>
                  </a:cubicBez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7" name="Snip Single Corner Rectangle 5">
            <a:extLst>
              <a:ext uri="{FF2B5EF4-FFF2-40B4-BE49-F238E27FC236}">
                <a16:creationId xmlns:a16="http://schemas.microsoft.com/office/drawing/2014/main" id="{9EA6BFD5-F112-47C5-BD19-1A68E5E6FBF9}"/>
              </a:ext>
            </a:extLst>
          </p:cNvPr>
          <p:cNvSpPr/>
          <p:nvPr/>
        </p:nvSpPr>
        <p:spPr>
          <a:xfrm rot="5400000">
            <a:off x="13233797" y="1243410"/>
            <a:ext cx="8572498" cy="10657681"/>
          </a:xfrm>
          <a:prstGeom prst="snip1Rect">
            <a:avLst>
              <a:gd name="adj" fmla="val 8863"/>
            </a:avLst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5C22E66E-D666-5A36-8922-4429B3F29FBB}"/>
              </a:ext>
            </a:extLst>
          </p:cNvPr>
          <p:cNvSpPr/>
          <p:nvPr/>
        </p:nvSpPr>
        <p:spPr>
          <a:xfrm>
            <a:off x="1906960" y="2202553"/>
            <a:ext cx="570133" cy="572468"/>
          </a:xfrm>
          <a:custGeom>
            <a:avLst/>
            <a:gdLst>
              <a:gd name="connsiteX0" fmla="*/ 244541 w 488904"/>
              <a:gd name="connsiteY0" fmla="*/ 490906 h 490906"/>
              <a:gd name="connsiteX1" fmla="*/ 244541 w 488904"/>
              <a:gd name="connsiteY1" fmla="*/ 490906 h 490906"/>
              <a:gd name="connsiteX2" fmla="*/ 228126 w 488904"/>
              <a:gd name="connsiteY2" fmla="*/ 484337 h 490906"/>
              <a:gd name="connsiteX3" fmla="*/ 6746 w 488904"/>
              <a:gd name="connsiteY3" fmla="*/ 261443 h 490906"/>
              <a:gd name="connsiteX4" fmla="*/ 6746 w 488904"/>
              <a:gd name="connsiteY4" fmla="*/ 228126 h 490906"/>
              <a:gd name="connsiteX5" fmla="*/ 228126 w 488904"/>
              <a:gd name="connsiteY5" fmla="*/ 7110 h 490906"/>
              <a:gd name="connsiteX6" fmla="*/ 259948 w 488904"/>
              <a:gd name="connsiteY6" fmla="*/ 6100 h 490906"/>
              <a:gd name="connsiteX7" fmla="*/ 260957 w 488904"/>
              <a:gd name="connsiteY7" fmla="*/ 7110 h 490906"/>
              <a:gd name="connsiteX8" fmla="*/ 482337 w 488904"/>
              <a:gd name="connsiteY8" fmla="*/ 228126 h 490906"/>
              <a:gd name="connsiteX9" fmla="*/ 488903 w 488904"/>
              <a:gd name="connsiteY9" fmla="*/ 245019 h 490906"/>
              <a:gd name="connsiteX10" fmla="*/ 482337 w 488904"/>
              <a:gd name="connsiteY10" fmla="*/ 261443 h 490906"/>
              <a:gd name="connsiteX11" fmla="*/ 260957 w 488904"/>
              <a:gd name="connsiteY11" fmla="*/ 482929 h 490906"/>
              <a:gd name="connsiteX12" fmla="*/ 244541 w 488904"/>
              <a:gd name="connsiteY12" fmla="*/ 490906 h 490906"/>
              <a:gd name="connsiteX13" fmla="*/ 56932 w 488904"/>
              <a:gd name="connsiteY13" fmla="*/ 246427 h 490906"/>
              <a:gd name="connsiteX14" fmla="*/ 244541 w 488904"/>
              <a:gd name="connsiteY14" fmla="*/ 434127 h 490906"/>
              <a:gd name="connsiteX15" fmla="*/ 432151 w 488904"/>
              <a:gd name="connsiteY15" fmla="*/ 246427 h 490906"/>
              <a:gd name="connsiteX16" fmla="*/ 244541 w 488904"/>
              <a:gd name="connsiteY16" fmla="*/ 58727 h 490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904" h="490906">
                <a:moveTo>
                  <a:pt x="244541" y="490906"/>
                </a:moveTo>
                <a:lnTo>
                  <a:pt x="244541" y="490906"/>
                </a:lnTo>
                <a:cubicBezTo>
                  <a:pt x="238422" y="490943"/>
                  <a:pt x="232531" y="488586"/>
                  <a:pt x="228126" y="484337"/>
                </a:cubicBezTo>
                <a:lnTo>
                  <a:pt x="6746" y="261443"/>
                </a:lnTo>
                <a:cubicBezTo>
                  <a:pt x="-2249" y="252161"/>
                  <a:pt x="-2249" y="237409"/>
                  <a:pt x="6746" y="228126"/>
                </a:cubicBezTo>
                <a:lnTo>
                  <a:pt x="228126" y="7110"/>
                </a:lnTo>
                <a:cubicBezTo>
                  <a:pt x="236634" y="-1961"/>
                  <a:pt x="250882" y="-2412"/>
                  <a:pt x="259948" y="6100"/>
                </a:cubicBezTo>
                <a:cubicBezTo>
                  <a:pt x="260295" y="6426"/>
                  <a:pt x="260632" y="6763"/>
                  <a:pt x="260957" y="7110"/>
                </a:cubicBezTo>
                <a:lnTo>
                  <a:pt x="482337" y="228126"/>
                </a:lnTo>
                <a:cubicBezTo>
                  <a:pt x="486612" y="232705"/>
                  <a:pt x="488963" y="238753"/>
                  <a:pt x="488903" y="245019"/>
                </a:cubicBezTo>
                <a:cubicBezTo>
                  <a:pt x="488940" y="251141"/>
                  <a:pt x="486583" y="257035"/>
                  <a:pt x="482337" y="261443"/>
                </a:cubicBezTo>
                <a:lnTo>
                  <a:pt x="260957" y="482929"/>
                </a:lnTo>
                <a:cubicBezTo>
                  <a:pt x="256786" y="487696"/>
                  <a:pt x="250865" y="490574"/>
                  <a:pt x="244541" y="490906"/>
                </a:cubicBezTo>
                <a:close/>
                <a:moveTo>
                  <a:pt x="56932" y="246427"/>
                </a:moveTo>
                <a:lnTo>
                  <a:pt x="244541" y="434127"/>
                </a:lnTo>
                <a:lnTo>
                  <a:pt x="432151" y="246427"/>
                </a:lnTo>
                <a:lnTo>
                  <a:pt x="244541" y="58727"/>
                </a:lnTo>
                <a:close/>
              </a:path>
            </a:pathLst>
          </a:custGeom>
          <a:solidFill>
            <a:srgbClr val="FFFFFF"/>
          </a:soli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9" name="Полилиния 18">
            <a:extLst>
              <a:ext uri="{FF2B5EF4-FFF2-40B4-BE49-F238E27FC236}">
                <a16:creationId xmlns:a16="http://schemas.microsoft.com/office/drawing/2014/main" id="{668D40AA-888C-E576-6ACF-B7ADE308F52B}"/>
              </a:ext>
            </a:extLst>
          </p:cNvPr>
          <p:cNvSpPr/>
          <p:nvPr/>
        </p:nvSpPr>
        <p:spPr>
          <a:xfrm>
            <a:off x="10844980" y="9851365"/>
            <a:ext cx="673326" cy="673829"/>
          </a:xfrm>
          <a:custGeom>
            <a:avLst/>
            <a:gdLst>
              <a:gd name="connsiteX0" fmla="*/ 288991 w 577394"/>
              <a:gd name="connsiteY0" fmla="*/ 577827 h 577826"/>
              <a:gd name="connsiteX1" fmla="*/ 272107 w 577394"/>
              <a:gd name="connsiteY1" fmla="*/ 570788 h 577826"/>
              <a:gd name="connsiteX2" fmla="*/ 7107 w 577394"/>
              <a:gd name="connsiteY2" fmla="*/ 305193 h 577826"/>
              <a:gd name="connsiteX3" fmla="*/ 6098 w 577394"/>
              <a:gd name="connsiteY3" fmla="*/ 273355 h 577826"/>
              <a:gd name="connsiteX4" fmla="*/ 7107 w 577394"/>
              <a:gd name="connsiteY4" fmla="*/ 272345 h 577826"/>
              <a:gd name="connsiteX5" fmla="*/ 272105 w 577394"/>
              <a:gd name="connsiteY5" fmla="*/ 6750 h 577826"/>
              <a:gd name="connsiteX6" fmla="*/ 305405 w 577394"/>
              <a:gd name="connsiteY6" fmla="*/ 6750 h 577826"/>
              <a:gd name="connsiteX7" fmla="*/ 570873 w 577394"/>
              <a:gd name="connsiteY7" fmla="*/ 272345 h 577826"/>
              <a:gd name="connsiteX8" fmla="*/ 570873 w 577394"/>
              <a:gd name="connsiteY8" fmla="*/ 305193 h 577826"/>
              <a:gd name="connsiteX9" fmla="*/ 305405 w 577394"/>
              <a:gd name="connsiteY9" fmla="*/ 570788 h 577826"/>
              <a:gd name="connsiteX10" fmla="*/ 288989 w 577394"/>
              <a:gd name="connsiteY10" fmla="*/ 577827 h 577826"/>
              <a:gd name="connsiteX11" fmla="*/ 56823 w 577394"/>
              <a:gd name="connsiteY11" fmla="*/ 288769 h 577826"/>
              <a:gd name="connsiteX12" fmla="*/ 288991 w 577394"/>
              <a:gd name="connsiteY12" fmla="*/ 521047 h 577826"/>
              <a:gd name="connsiteX13" fmla="*/ 521157 w 577394"/>
              <a:gd name="connsiteY13" fmla="*/ 288769 h 577826"/>
              <a:gd name="connsiteX14" fmla="*/ 288991 w 577394"/>
              <a:gd name="connsiteY14" fmla="*/ 56490 h 57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7394" h="577826">
                <a:moveTo>
                  <a:pt x="288991" y="577827"/>
                </a:moveTo>
                <a:cubicBezTo>
                  <a:pt x="282653" y="577811"/>
                  <a:pt x="276579" y="575280"/>
                  <a:pt x="272107" y="570788"/>
                </a:cubicBezTo>
                <a:lnTo>
                  <a:pt x="7107" y="305193"/>
                </a:lnTo>
                <a:cubicBezTo>
                  <a:pt x="-1959" y="296680"/>
                  <a:pt x="-2412" y="282425"/>
                  <a:pt x="6098" y="273355"/>
                </a:cubicBezTo>
                <a:cubicBezTo>
                  <a:pt x="6424" y="273008"/>
                  <a:pt x="6760" y="272671"/>
                  <a:pt x="7107" y="272345"/>
                </a:cubicBezTo>
                <a:lnTo>
                  <a:pt x="272105" y="6750"/>
                </a:lnTo>
                <a:cubicBezTo>
                  <a:pt x="281383" y="-2250"/>
                  <a:pt x="296127" y="-2250"/>
                  <a:pt x="305405" y="6750"/>
                </a:cubicBezTo>
                <a:lnTo>
                  <a:pt x="570873" y="272345"/>
                </a:lnTo>
                <a:cubicBezTo>
                  <a:pt x="579569" y="281566"/>
                  <a:pt x="579569" y="295972"/>
                  <a:pt x="570873" y="305193"/>
                </a:cubicBezTo>
                <a:lnTo>
                  <a:pt x="305405" y="570788"/>
                </a:lnTo>
                <a:cubicBezTo>
                  <a:pt x="301106" y="575252"/>
                  <a:pt x="295186" y="577791"/>
                  <a:pt x="288989" y="577827"/>
                </a:cubicBezTo>
                <a:close/>
                <a:moveTo>
                  <a:pt x="56823" y="288769"/>
                </a:moveTo>
                <a:lnTo>
                  <a:pt x="288991" y="521047"/>
                </a:lnTo>
                <a:lnTo>
                  <a:pt x="521157" y="288769"/>
                </a:lnTo>
                <a:lnTo>
                  <a:pt x="288991" y="56490"/>
                </a:lnTo>
                <a:close/>
              </a:path>
            </a:pathLst>
          </a:custGeom>
          <a:solidFill>
            <a:srgbClr val="FFFFFF"/>
          </a:soli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0" name="Text">
            <a:extLst>
              <a:ext uri="{FF2B5EF4-FFF2-40B4-BE49-F238E27FC236}">
                <a16:creationId xmlns:a16="http://schemas.microsoft.com/office/drawing/2014/main" id="{AC84EF4E-3FA0-DA60-410F-63012875385D}"/>
              </a:ext>
            </a:extLst>
          </p:cNvPr>
          <p:cNvSpPr txBox="1">
            <a:spLocks/>
          </p:cNvSpPr>
          <p:nvPr/>
        </p:nvSpPr>
        <p:spPr>
          <a:xfrm>
            <a:off x="13735050" y="4754277"/>
            <a:ext cx="7564438" cy="369331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Можно использовать вместо специально персонала, чтобы сократить материальные затраты, затраты по времени и повысить продуктивность работы</a:t>
            </a:r>
            <a:endParaRPr lang="en" dirty="0"/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3B0207BD-86D0-7591-1C33-E5E136E4E881}"/>
              </a:ext>
            </a:extLst>
          </p:cNvPr>
          <p:cNvSpPr txBox="1">
            <a:spLocks/>
          </p:cNvSpPr>
          <p:nvPr/>
        </p:nvSpPr>
        <p:spPr>
          <a:xfrm>
            <a:off x="3082925" y="5062047"/>
            <a:ext cx="7559675" cy="30777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indent="0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0" b="1" i="0" cap="none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ДЕТЕКТОР НОМЕРОВ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8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4878E-6 -7.40741E-7 L -1.2909 2.26748 " pathEditMode="relative" rAng="0" ptsTypes="AA">
                                      <p:cBhvr>
                                        <p:cTn id="15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548" y="11336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00417E-7 4.25926E-6 L 4.00417E-7 0.03044 " pathEditMode="relative" rAng="0" ptsTypes="AA">
                                      <p:cBhvr>
                                        <p:cTn id="26" dur="3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5001E-6 -4.07407E-6 L 1.5001E-6 0.03044 " pathEditMode="relative" rAng="0" ptsTypes="AA">
                                      <p:cBhvr>
                                        <p:cTn id="28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8" grpId="1" animBg="1"/>
      <p:bldP spid="19" grpId="0" animBg="1"/>
      <p:bldP spid="19" grpId="1" animBg="1"/>
      <p:bldP spid="20" grpId="0" build="p"/>
      <p:bldP spid="2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F7FA3F5-E2DA-3629-45E5-28446D66C1F8}"/>
              </a:ext>
            </a:extLst>
          </p:cNvPr>
          <p:cNvSpPr/>
          <p:nvPr/>
        </p:nvSpPr>
        <p:spPr>
          <a:xfrm flipH="1">
            <a:off x="0" y="0"/>
            <a:ext cx="24382413" cy="13716000"/>
          </a:xfrm>
          <a:prstGeom prst="rect">
            <a:avLst/>
          </a:prstGeom>
          <a:gradFill>
            <a:gsLst>
              <a:gs pos="91000">
                <a:schemeClr val="tx1"/>
              </a:gs>
              <a:gs pos="0">
                <a:srgbClr val="3B3A3A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A96B496-145C-6DB0-3A3D-3877989053D8}"/>
              </a:ext>
            </a:extLst>
          </p:cNvPr>
          <p:cNvSpPr/>
          <p:nvPr/>
        </p:nvSpPr>
        <p:spPr>
          <a:xfrm flipH="1">
            <a:off x="0" y="0"/>
            <a:ext cx="24382413" cy="13716000"/>
          </a:xfrm>
          <a:prstGeom prst="rect">
            <a:avLst/>
          </a:prstGeom>
          <a:gradFill>
            <a:gsLst>
              <a:gs pos="91000">
                <a:schemeClr val="tx1"/>
              </a:gs>
              <a:gs pos="0">
                <a:srgbClr val="3B3A3A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Рисунок 14">
            <a:extLst>
              <a:ext uri="{FF2B5EF4-FFF2-40B4-BE49-F238E27FC236}">
                <a16:creationId xmlns:a16="http://schemas.microsoft.com/office/drawing/2014/main" id="{1AAB604A-DB53-B4FA-E655-A03A02462B9B}"/>
              </a:ext>
            </a:extLst>
          </p:cNvPr>
          <p:cNvSpPr/>
          <p:nvPr/>
        </p:nvSpPr>
        <p:spPr>
          <a:xfrm>
            <a:off x="-2425722" y="-2879497"/>
            <a:ext cx="27014354" cy="21036868"/>
          </a:xfrm>
          <a:custGeom>
            <a:avLst/>
            <a:gdLst>
              <a:gd name="connsiteX0" fmla="*/ 7994460 w 15113078"/>
              <a:gd name="connsiteY0" fmla="*/ 3341675 h 11768996"/>
              <a:gd name="connsiteX1" fmla="*/ 3339861 w 15113078"/>
              <a:gd name="connsiteY1" fmla="*/ 6947752 h 11768996"/>
              <a:gd name="connsiteX2" fmla="*/ 373 w 15113078"/>
              <a:gd name="connsiteY2" fmla="*/ 9562463 h 11768996"/>
              <a:gd name="connsiteX3" fmla="*/ 6015063 w 15113078"/>
              <a:gd name="connsiteY3" fmla="*/ 11273822 h 11768996"/>
              <a:gd name="connsiteX4" fmla="*/ 9272547 w 15113078"/>
              <a:gd name="connsiteY4" fmla="*/ 11209035 h 11768996"/>
              <a:gd name="connsiteX5" fmla="*/ 11681850 w 15113078"/>
              <a:gd name="connsiteY5" fmla="*/ 11736805 h 11768996"/>
              <a:gd name="connsiteX6" fmla="*/ 15092020 w 15113078"/>
              <a:gd name="connsiteY6" fmla="*/ 9879064 h 11768996"/>
              <a:gd name="connsiteX7" fmla="*/ 13608313 w 15113078"/>
              <a:gd name="connsiteY7" fmla="*/ 5722909 h 11768996"/>
              <a:gd name="connsiteX8" fmla="*/ 13870234 w 15113078"/>
              <a:gd name="connsiteY8" fmla="*/ 1597312 h 11768996"/>
              <a:gd name="connsiteX9" fmla="*/ 7994460 w 15113078"/>
              <a:gd name="connsiteY9" fmla="*/ 3341675 h 1176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13078" h="11768996">
                <a:moveTo>
                  <a:pt x="7994460" y="3341675"/>
                </a:moveTo>
                <a:cubicBezTo>
                  <a:pt x="6881604" y="5862567"/>
                  <a:pt x="5267548" y="6710607"/>
                  <a:pt x="3339861" y="6947752"/>
                </a:cubicBezTo>
                <a:cubicBezTo>
                  <a:pt x="852533" y="7252435"/>
                  <a:pt x="-20740" y="8404240"/>
                  <a:pt x="373" y="9562463"/>
                </a:cubicBezTo>
                <a:cubicBezTo>
                  <a:pt x="50860" y="12204373"/>
                  <a:pt x="3320584" y="11673241"/>
                  <a:pt x="6015063" y="11273822"/>
                </a:cubicBezTo>
                <a:cubicBezTo>
                  <a:pt x="6700156" y="11172362"/>
                  <a:pt x="8621724" y="11036982"/>
                  <a:pt x="9272547" y="11209035"/>
                </a:cubicBezTo>
                <a:cubicBezTo>
                  <a:pt x="10032913" y="11409814"/>
                  <a:pt x="10876199" y="11663461"/>
                  <a:pt x="11681850" y="11736805"/>
                </a:cubicBezTo>
                <a:cubicBezTo>
                  <a:pt x="13260411" y="11880131"/>
                  <a:pt x="14859473" y="11593479"/>
                  <a:pt x="15092020" y="9879064"/>
                </a:cubicBezTo>
                <a:cubicBezTo>
                  <a:pt x="15267348" y="8587600"/>
                  <a:pt x="14310542" y="7652771"/>
                  <a:pt x="13608313" y="5722909"/>
                </a:cubicBezTo>
                <a:cubicBezTo>
                  <a:pt x="12910062" y="3805270"/>
                  <a:pt x="14160917" y="3136924"/>
                  <a:pt x="13870234" y="1597312"/>
                </a:cubicBezTo>
                <a:cubicBezTo>
                  <a:pt x="13369035" y="-1061100"/>
                  <a:pt x="9623815" y="-348441"/>
                  <a:pt x="7994460" y="3341675"/>
                </a:cubicBezTo>
                <a:close/>
              </a:path>
            </a:pathLst>
          </a:custGeom>
          <a:gradFill>
            <a:gsLst>
              <a:gs pos="100000">
                <a:srgbClr val="3B3A3A"/>
              </a:gs>
              <a:gs pos="19000">
                <a:schemeClr val="tx1"/>
              </a:gs>
            </a:gsLst>
            <a:lin ang="3600000" scaled="0"/>
          </a:gradFill>
          <a:ln w="3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6" name="Рисунок 11">
            <a:extLst>
              <a:ext uri="{FF2B5EF4-FFF2-40B4-BE49-F238E27FC236}">
                <a16:creationId xmlns:a16="http://schemas.microsoft.com/office/drawing/2014/main" id="{C245EECC-6975-FF49-3435-509F943B72F5}"/>
              </a:ext>
            </a:extLst>
          </p:cNvPr>
          <p:cNvSpPr/>
          <p:nvPr/>
        </p:nvSpPr>
        <p:spPr>
          <a:xfrm>
            <a:off x="-2219369" y="-3872405"/>
            <a:ext cx="17234377" cy="21368625"/>
          </a:xfrm>
          <a:custGeom>
            <a:avLst/>
            <a:gdLst>
              <a:gd name="connsiteX0" fmla="*/ 245335 w 13736104"/>
              <a:gd name="connsiteY0" fmla="*/ 13333428 h 17031172"/>
              <a:gd name="connsiteX1" fmla="*/ 4618820 w 13736104"/>
              <a:gd name="connsiteY1" fmla="*/ 9629678 h 17031172"/>
              <a:gd name="connsiteX2" fmla="*/ 5201609 w 13736104"/>
              <a:gd name="connsiteY2" fmla="*/ 5501470 h 17031172"/>
              <a:gd name="connsiteX3" fmla="*/ 7293926 w 13736104"/>
              <a:gd name="connsiteY3" fmla="*/ 515358 h 17031172"/>
              <a:gd name="connsiteX4" fmla="*/ 13391852 w 13736104"/>
              <a:gd name="connsiteY4" fmla="*/ 3089070 h 17031172"/>
              <a:gd name="connsiteX5" fmla="*/ 11192719 w 13736104"/>
              <a:gd name="connsiteY5" fmla="*/ 11937247 h 17031172"/>
              <a:gd name="connsiteX6" fmla="*/ 3678837 w 13736104"/>
              <a:gd name="connsiteY6" fmla="*/ 16878432 h 17031172"/>
              <a:gd name="connsiteX7" fmla="*/ 245335 w 13736104"/>
              <a:gd name="connsiteY7" fmla="*/ 13333428 h 1703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36104" h="17031172">
                <a:moveTo>
                  <a:pt x="245335" y="13333428"/>
                </a:moveTo>
                <a:cubicBezTo>
                  <a:pt x="1096020" y="11182463"/>
                  <a:pt x="3525876" y="10829033"/>
                  <a:pt x="4618820" y="9629678"/>
                </a:cubicBezTo>
                <a:cubicBezTo>
                  <a:pt x="5663910" y="8482954"/>
                  <a:pt x="5315689" y="7087630"/>
                  <a:pt x="5201609" y="5501470"/>
                </a:cubicBezTo>
                <a:cubicBezTo>
                  <a:pt x="5084966" y="3888354"/>
                  <a:pt x="5655792" y="1440011"/>
                  <a:pt x="7293926" y="515358"/>
                </a:cubicBezTo>
                <a:cubicBezTo>
                  <a:pt x="9271735" y="-600987"/>
                  <a:pt x="12407006" y="25861"/>
                  <a:pt x="13391852" y="3089070"/>
                </a:cubicBezTo>
                <a:cubicBezTo>
                  <a:pt x="14311754" y="5949463"/>
                  <a:pt x="13323917" y="9122210"/>
                  <a:pt x="11192719" y="11937247"/>
                </a:cubicBezTo>
                <a:cubicBezTo>
                  <a:pt x="8928215" y="14932423"/>
                  <a:pt x="5819435" y="16308065"/>
                  <a:pt x="3678837" y="16878432"/>
                </a:cubicBezTo>
                <a:cubicBezTo>
                  <a:pt x="896060" y="17619952"/>
                  <a:pt x="-626286" y="15536165"/>
                  <a:pt x="245335" y="13333428"/>
                </a:cubicBezTo>
                <a:close/>
              </a:path>
            </a:pathLst>
          </a:custGeom>
          <a:gradFill>
            <a:gsLst>
              <a:gs pos="98000">
                <a:srgbClr val="3B3B3B"/>
              </a:gs>
              <a:gs pos="22000">
                <a:schemeClr val="tx1"/>
              </a:gs>
            </a:gsLst>
            <a:lin ang="13200000" scaled="0"/>
          </a:gradFill>
          <a:ln w="426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AB73A72-1AD6-FB5E-2B48-C2C6D522C3B1}"/>
              </a:ext>
            </a:extLst>
          </p:cNvPr>
          <p:cNvGrpSpPr/>
          <p:nvPr/>
        </p:nvGrpSpPr>
        <p:grpSpPr>
          <a:xfrm>
            <a:off x="11698586" y="-21059775"/>
            <a:ext cx="29077991" cy="25110839"/>
            <a:chOff x="1277760" y="-7761050"/>
            <a:chExt cx="24994090" cy="21584110"/>
          </a:xfrm>
        </p:grpSpPr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0B0940AE-EDB1-9AB8-A008-CDB46858315B}"/>
                </a:ext>
              </a:extLst>
            </p:cNvPr>
            <p:cNvSpPr/>
            <p:nvPr/>
          </p:nvSpPr>
          <p:spPr>
            <a:xfrm>
              <a:off x="3228938" y="-7761050"/>
              <a:ext cx="10025961" cy="10030629"/>
            </a:xfrm>
            <a:custGeom>
              <a:avLst/>
              <a:gdLst>
                <a:gd name="connsiteX0" fmla="*/ 9920016 w 10025961"/>
                <a:gd name="connsiteY0" fmla="*/ 105842 h 10030629"/>
                <a:gd name="connsiteX1" fmla="*/ 9409275 w 10025961"/>
                <a:gd name="connsiteY1" fmla="*/ 105816 h 10030629"/>
                <a:gd name="connsiteX2" fmla="*/ 9409249 w 10025961"/>
                <a:gd name="connsiteY2" fmla="*/ 105842 h 10030629"/>
                <a:gd name="connsiteX3" fmla="*/ 105686 w 10025961"/>
                <a:gd name="connsiteY3" fmla="*/ 9414348 h 10030629"/>
                <a:gd name="connsiteX4" fmla="*/ 105686 w 10025961"/>
                <a:gd name="connsiteY4" fmla="*/ 9924892 h 10030629"/>
                <a:gd name="connsiteX5" fmla="*/ 615985 w 10025961"/>
                <a:gd name="connsiteY5" fmla="*/ 9924892 h 10030629"/>
                <a:gd name="connsiteX6" fmla="*/ 9920016 w 10025961"/>
                <a:gd name="connsiteY6" fmla="*/ 616386 h 10030629"/>
                <a:gd name="connsiteX7" fmla="*/ 9920900 w 10025961"/>
                <a:gd name="connsiteY7" fmla="*/ 106727 h 10030629"/>
                <a:gd name="connsiteX8" fmla="*/ 9920016 w 10025961"/>
                <a:gd name="connsiteY8" fmla="*/ 105842 h 10030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5961" h="10030629">
                  <a:moveTo>
                    <a:pt x="9920016" y="105842"/>
                  </a:moveTo>
                  <a:cubicBezTo>
                    <a:pt x="9778985" y="-35270"/>
                    <a:pt x="9550319" y="-35282"/>
                    <a:pt x="9409275" y="105816"/>
                  </a:cubicBezTo>
                  <a:cubicBezTo>
                    <a:pt x="9409267" y="105825"/>
                    <a:pt x="9409258" y="105833"/>
                    <a:pt x="9409249" y="105842"/>
                  </a:cubicBezTo>
                  <a:lnTo>
                    <a:pt x="105686" y="9414348"/>
                  </a:lnTo>
                  <a:cubicBezTo>
                    <a:pt x="-35229" y="9555331"/>
                    <a:pt x="-35229" y="9783910"/>
                    <a:pt x="105686" y="9924892"/>
                  </a:cubicBezTo>
                  <a:cubicBezTo>
                    <a:pt x="246601" y="10065875"/>
                    <a:pt x="475069" y="10065875"/>
                    <a:pt x="615985" y="9924892"/>
                  </a:cubicBezTo>
                  <a:lnTo>
                    <a:pt x="9920016" y="616386"/>
                  </a:lnTo>
                  <a:cubicBezTo>
                    <a:pt x="10060931" y="475892"/>
                    <a:pt x="10061327" y="247709"/>
                    <a:pt x="9920900" y="106727"/>
                  </a:cubicBezTo>
                  <a:cubicBezTo>
                    <a:pt x="9920606" y="106431"/>
                    <a:pt x="9920311" y="106136"/>
                    <a:pt x="9920016" y="105842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58A55776-0EB5-3F22-4B1B-B39DA5541DF3}"/>
                </a:ext>
              </a:extLst>
            </p:cNvPr>
            <p:cNvSpPr/>
            <p:nvPr/>
          </p:nvSpPr>
          <p:spPr>
            <a:xfrm>
              <a:off x="13645633" y="1190320"/>
              <a:ext cx="12626217" cy="12632740"/>
            </a:xfrm>
            <a:custGeom>
              <a:avLst/>
              <a:gdLst>
                <a:gd name="connsiteX0" fmla="*/ 12597021 w 12626217"/>
                <a:gd name="connsiteY0" fmla="*/ 28721 h 12632740"/>
                <a:gd name="connsiteX1" fmla="*/ 12464383 w 12626217"/>
                <a:gd name="connsiteY1" fmla="*/ 26278 h 12632740"/>
                <a:gd name="connsiteX2" fmla="*/ 12461941 w 12626217"/>
                <a:gd name="connsiteY2" fmla="*/ 28721 h 12632740"/>
                <a:gd name="connsiteX3" fmla="*/ 27645 w 12626217"/>
                <a:gd name="connsiteY3" fmla="*/ 12470408 h 12632740"/>
                <a:gd name="connsiteX4" fmla="*/ 28114 w 12626217"/>
                <a:gd name="connsiteY4" fmla="*/ 12605083 h 12632740"/>
                <a:gd name="connsiteX5" fmla="*/ 162724 w 12626217"/>
                <a:gd name="connsiteY5" fmla="*/ 12604613 h 12632740"/>
                <a:gd name="connsiteX6" fmla="*/ 12597021 w 12626217"/>
                <a:gd name="connsiteY6" fmla="*/ 164803 h 12632740"/>
                <a:gd name="connsiteX7" fmla="*/ 12600421 w 12626217"/>
                <a:gd name="connsiteY7" fmla="*/ 32123 h 12632740"/>
                <a:gd name="connsiteX8" fmla="*/ 12597021 w 12626217"/>
                <a:gd name="connsiteY8" fmla="*/ 28721 h 1263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26217" h="12632740">
                  <a:moveTo>
                    <a:pt x="12597021" y="28721"/>
                  </a:moveTo>
                  <a:cubicBezTo>
                    <a:pt x="12561068" y="-8598"/>
                    <a:pt x="12501684" y="-9692"/>
                    <a:pt x="12464383" y="26278"/>
                  </a:cubicBezTo>
                  <a:cubicBezTo>
                    <a:pt x="12463555" y="27077"/>
                    <a:pt x="12462740" y="27892"/>
                    <a:pt x="12461941" y="28721"/>
                  </a:cubicBezTo>
                  <a:lnTo>
                    <a:pt x="27645" y="12470408"/>
                  </a:lnTo>
                  <a:cubicBezTo>
                    <a:pt x="-9397" y="12507727"/>
                    <a:pt x="-9187" y="12568023"/>
                    <a:pt x="28114" y="12605083"/>
                  </a:cubicBezTo>
                  <a:cubicBezTo>
                    <a:pt x="65415" y="12642143"/>
                    <a:pt x="125682" y="12641932"/>
                    <a:pt x="162724" y="12604613"/>
                  </a:cubicBezTo>
                  <a:lnTo>
                    <a:pt x="12597021" y="164803"/>
                  </a:lnTo>
                  <a:cubicBezTo>
                    <a:pt x="12634581" y="129104"/>
                    <a:pt x="12636104" y="69701"/>
                    <a:pt x="12600421" y="32123"/>
                  </a:cubicBezTo>
                  <a:cubicBezTo>
                    <a:pt x="12599318" y="30960"/>
                    <a:pt x="12598183" y="29825"/>
                    <a:pt x="12597021" y="28721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F299FD7A-2724-0E76-3FCA-D7A304FE5067}"/>
                </a:ext>
              </a:extLst>
            </p:cNvPr>
            <p:cNvSpPr/>
            <p:nvPr/>
          </p:nvSpPr>
          <p:spPr>
            <a:xfrm>
              <a:off x="1277760" y="2820889"/>
              <a:ext cx="6296036" cy="6299069"/>
            </a:xfrm>
            <a:custGeom>
              <a:avLst/>
              <a:gdLst>
                <a:gd name="connsiteX0" fmla="*/ 6282398 w 6296036"/>
                <a:gd name="connsiteY0" fmla="*/ 14119 h 6299069"/>
                <a:gd name="connsiteX1" fmla="*/ 6216072 w 6296036"/>
                <a:gd name="connsiteY1" fmla="*/ 13374 h 6299069"/>
                <a:gd name="connsiteX2" fmla="*/ 6215328 w 6296036"/>
                <a:gd name="connsiteY2" fmla="*/ 14119 h 6299069"/>
                <a:gd name="connsiteX3" fmla="*/ 13891 w 6296036"/>
                <a:gd name="connsiteY3" fmla="*/ 6218070 h 6299069"/>
                <a:gd name="connsiteX4" fmla="*/ 13891 w 6296036"/>
                <a:gd name="connsiteY4" fmla="*/ 6285172 h 6299069"/>
                <a:gd name="connsiteX5" fmla="*/ 80961 w 6296036"/>
                <a:gd name="connsiteY5" fmla="*/ 6285172 h 6299069"/>
                <a:gd name="connsiteX6" fmla="*/ 6282398 w 6296036"/>
                <a:gd name="connsiteY6" fmla="*/ 80283 h 6299069"/>
                <a:gd name="connsiteX7" fmla="*/ 6282398 w 6296036"/>
                <a:gd name="connsiteY7" fmla="*/ 14119 h 629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96036" h="6299069">
                  <a:moveTo>
                    <a:pt x="6282398" y="14119"/>
                  </a:moveTo>
                  <a:cubicBezTo>
                    <a:pt x="6264289" y="-4411"/>
                    <a:pt x="6234594" y="-4745"/>
                    <a:pt x="6216072" y="13374"/>
                  </a:cubicBezTo>
                  <a:cubicBezTo>
                    <a:pt x="6215822" y="13619"/>
                    <a:pt x="6215573" y="13867"/>
                    <a:pt x="6215328" y="14119"/>
                  </a:cubicBezTo>
                  <a:lnTo>
                    <a:pt x="13891" y="6218070"/>
                  </a:lnTo>
                  <a:cubicBezTo>
                    <a:pt x="-4630" y="6236600"/>
                    <a:pt x="-4630" y="6266642"/>
                    <a:pt x="13891" y="6285172"/>
                  </a:cubicBezTo>
                  <a:cubicBezTo>
                    <a:pt x="32413" y="6303702"/>
                    <a:pt x="62441" y="6303702"/>
                    <a:pt x="80961" y="6285172"/>
                  </a:cubicBezTo>
                  <a:lnTo>
                    <a:pt x="6282398" y="80283"/>
                  </a:lnTo>
                  <a:cubicBezTo>
                    <a:pt x="6300583" y="61980"/>
                    <a:pt x="6300583" y="32421"/>
                    <a:pt x="6282398" y="14119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7F8C27B6-CE3A-47F2-FB21-805B6F0A05E6}"/>
                </a:ext>
              </a:extLst>
            </p:cNvPr>
            <p:cNvSpPr/>
            <p:nvPr/>
          </p:nvSpPr>
          <p:spPr>
            <a:xfrm>
              <a:off x="16350282" y="-2887151"/>
              <a:ext cx="6298119" cy="6301618"/>
            </a:xfrm>
            <a:custGeom>
              <a:avLst/>
              <a:gdLst>
                <a:gd name="connsiteX0" fmla="*/ 6283766 w 6298119"/>
                <a:gd name="connsiteY0" fmla="*/ 14360 h 6301618"/>
                <a:gd name="connsiteX1" fmla="*/ 6217448 w 6298119"/>
                <a:gd name="connsiteY1" fmla="*/ 13139 h 6301618"/>
                <a:gd name="connsiteX2" fmla="*/ 6216227 w 6298119"/>
                <a:gd name="connsiteY2" fmla="*/ 14360 h 6301618"/>
                <a:gd name="connsiteX3" fmla="*/ 14321 w 6298119"/>
                <a:gd name="connsiteY3" fmla="*/ 6219250 h 6301618"/>
                <a:gd name="connsiteX4" fmla="*/ 13852 w 6298119"/>
                <a:gd name="connsiteY4" fmla="*/ 6287291 h 6301618"/>
                <a:gd name="connsiteX5" fmla="*/ 81860 w 6298119"/>
                <a:gd name="connsiteY5" fmla="*/ 6287760 h 6301618"/>
                <a:gd name="connsiteX6" fmla="*/ 6283766 w 6298119"/>
                <a:gd name="connsiteY6" fmla="*/ 81932 h 6301618"/>
                <a:gd name="connsiteX7" fmla="*/ 6284987 w 6298119"/>
                <a:gd name="connsiteY7" fmla="*/ 15582 h 6301618"/>
                <a:gd name="connsiteX8" fmla="*/ 6283766 w 6298119"/>
                <a:gd name="connsiteY8" fmla="*/ 14360 h 6301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98119" h="6301618">
                  <a:moveTo>
                    <a:pt x="6283766" y="14360"/>
                  </a:moveTo>
                  <a:cubicBezTo>
                    <a:pt x="6265790" y="-4299"/>
                    <a:pt x="6236098" y="-4846"/>
                    <a:pt x="6217448" y="13139"/>
                  </a:cubicBezTo>
                  <a:cubicBezTo>
                    <a:pt x="6217033" y="13539"/>
                    <a:pt x="6216626" y="13946"/>
                    <a:pt x="6216227" y="14360"/>
                  </a:cubicBezTo>
                  <a:lnTo>
                    <a:pt x="14321" y="6219250"/>
                  </a:lnTo>
                  <a:cubicBezTo>
                    <a:pt x="-4589" y="6237909"/>
                    <a:pt x="-4799" y="6268372"/>
                    <a:pt x="13852" y="6287291"/>
                  </a:cubicBezTo>
                  <a:cubicBezTo>
                    <a:pt x="32502" y="6306209"/>
                    <a:pt x="62951" y="6306419"/>
                    <a:pt x="81860" y="6287760"/>
                  </a:cubicBezTo>
                  <a:lnTo>
                    <a:pt x="6283766" y="81932"/>
                  </a:lnTo>
                  <a:cubicBezTo>
                    <a:pt x="6302417" y="63947"/>
                    <a:pt x="6302963" y="34241"/>
                    <a:pt x="6284987" y="15582"/>
                  </a:cubicBezTo>
                  <a:cubicBezTo>
                    <a:pt x="6284588" y="15167"/>
                    <a:pt x="6284181" y="14760"/>
                    <a:pt x="6283766" y="14360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2230403-DF29-12A2-E0DD-CE6399317497}"/>
              </a:ext>
            </a:extLst>
          </p:cNvPr>
          <p:cNvSpPr/>
          <p:nvPr/>
        </p:nvSpPr>
        <p:spPr>
          <a:xfrm>
            <a:off x="1538287" y="3505202"/>
            <a:ext cx="21301077" cy="76390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0E8FE12-C525-E83A-A25D-4063FA2CC613}"/>
              </a:ext>
            </a:extLst>
          </p:cNvPr>
          <p:cNvGrpSpPr/>
          <p:nvPr/>
        </p:nvGrpSpPr>
        <p:grpSpPr>
          <a:xfrm>
            <a:off x="2668610" y="1069876"/>
            <a:ext cx="21212091" cy="11983015"/>
            <a:chOff x="2668610" y="1069876"/>
            <a:chExt cx="21212091" cy="11983015"/>
          </a:xfrm>
        </p:grpSpPr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60E8A5E8-4E73-F457-CA41-7F29F2BEA5BA}"/>
                </a:ext>
              </a:extLst>
            </p:cNvPr>
            <p:cNvSpPr/>
            <p:nvPr/>
          </p:nvSpPr>
          <p:spPr>
            <a:xfrm>
              <a:off x="23181974" y="6406404"/>
              <a:ext cx="698727" cy="699790"/>
            </a:xfrm>
            <a:custGeom>
              <a:avLst/>
              <a:gdLst>
                <a:gd name="connsiteX0" fmla="*/ 398381 w 796584"/>
                <a:gd name="connsiteY0" fmla="*/ 797796 h 797796"/>
                <a:gd name="connsiteX1" fmla="*/ 381965 w 796584"/>
                <a:gd name="connsiteY1" fmla="*/ 791226 h 797796"/>
                <a:gd name="connsiteX2" fmla="*/ 6746 w 796584"/>
                <a:gd name="connsiteY2" fmla="*/ 415827 h 797796"/>
                <a:gd name="connsiteX3" fmla="*/ 6746 w 796584"/>
                <a:gd name="connsiteY3" fmla="*/ 382510 h 797796"/>
                <a:gd name="connsiteX4" fmla="*/ 381965 w 796584"/>
                <a:gd name="connsiteY4" fmla="*/ 7110 h 797796"/>
                <a:gd name="connsiteX5" fmla="*/ 413787 w 796584"/>
                <a:gd name="connsiteY5" fmla="*/ 6100 h 797796"/>
                <a:gd name="connsiteX6" fmla="*/ 414796 w 796584"/>
                <a:gd name="connsiteY6" fmla="*/ 7110 h 797796"/>
                <a:gd name="connsiteX7" fmla="*/ 790017 w 796584"/>
                <a:gd name="connsiteY7" fmla="*/ 382510 h 797796"/>
                <a:gd name="connsiteX8" fmla="*/ 796584 w 796584"/>
                <a:gd name="connsiteY8" fmla="*/ 399403 h 797796"/>
                <a:gd name="connsiteX9" fmla="*/ 790017 w 796584"/>
                <a:gd name="connsiteY9" fmla="*/ 415827 h 797796"/>
                <a:gd name="connsiteX10" fmla="*/ 414797 w 796584"/>
                <a:gd name="connsiteY10" fmla="*/ 791226 h 797796"/>
                <a:gd name="connsiteX11" fmla="*/ 398381 w 796584"/>
                <a:gd name="connsiteY11" fmla="*/ 797796 h 797796"/>
                <a:gd name="connsiteX12" fmla="*/ 55525 w 796584"/>
                <a:gd name="connsiteY12" fmla="*/ 398464 h 797796"/>
                <a:gd name="connsiteX13" fmla="*/ 398381 w 796584"/>
                <a:gd name="connsiteY13" fmla="*/ 741017 h 797796"/>
                <a:gd name="connsiteX14" fmla="*/ 741238 w 796584"/>
                <a:gd name="connsiteY14" fmla="*/ 398464 h 797796"/>
                <a:gd name="connsiteX15" fmla="*/ 398381 w 796584"/>
                <a:gd name="connsiteY15" fmla="*/ 55443 h 79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96584" h="797796">
                  <a:moveTo>
                    <a:pt x="398381" y="797796"/>
                  </a:moveTo>
                  <a:cubicBezTo>
                    <a:pt x="392262" y="797833"/>
                    <a:pt x="386371" y="795475"/>
                    <a:pt x="381965" y="791226"/>
                  </a:cubicBezTo>
                  <a:lnTo>
                    <a:pt x="6746" y="415827"/>
                  </a:lnTo>
                  <a:cubicBezTo>
                    <a:pt x="-2249" y="406544"/>
                    <a:pt x="-2249" y="391792"/>
                    <a:pt x="6746" y="382510"/>
                  </a:cubicBezTo>
                  <a:lnTo>
                    <a:pt x="381965" y="7110"/>
                  </a:lnTo>
                  <a:cubicBezTo>
                    <a:pt x="390475" y="-1960"/>
                    <a:pt x="404721" y="-2413"/>
                    <a:pt x="413787" y="6100"/>
                  </a:cubicBezTo>
                  <a:cubicBezTo>
                    <a:pt x="414133" y="6426"/>
                    <a:pt x="414471" y="6763"/>
                    <a:pt x="414796" y="7110"/>
                  </a:cubicBezTo>
                  <a:lnTo>
                    <a:pt x="790017" y="382510"/>
                  </a:lnTo>
                  <a:cubicBezTo>
                    <a:pt x="794292" y="387088"/>
                    <a:pt x="796644" y="393137"/>
                    <a:pt x="796584" y="399403"/>
                  </a:cubicBezTo>
                  <a:cubicBezTo>
                    <a:pt x="796621" y="405525"/>
                    <a:pt x="794264" y="411419"/>
                    <a:pt x="790017" y="415827"/>
                  </a:cubicBezTo>
                  <a:lnTo>
                    <a:pt x="414797" y="791226"/>
                  </a:lnTo>
                  <a:cubicBezTo>
                    <a:pt x="410392" y="795475"/>
                    <a:pt x="404500" y="797833"/>
                    <a:pt x="398381" y="797796"/>
                  </a:cubicBezTo>
                  <a:close/>
                  <a:moveTo>
                    <a:pt x="55525" y="398464"/>
                  </a:moveTo>
                  <a:lnTo>
                    <a:pt x="398381" y="741017"/>
                  </a:lnTo>
                  <a:lnTo>
                    <a:pt x="741238" y="398464"/>
                  </a:lnTo>
                  <a:lnTo>
                    <a:pt x="398381" y="55443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9458C241-FD02-CDED-16CC-66BE34DAA2BB}"/>
                </a:ext>
              </a:extLst>
            </p:cNvPr>
            <p:cNvSpPr/>
            <p:nvPr/>
          </p:nvSpPr>
          <p:spPr>
            <a:xfrm>
              <a:off x="2668610" y="1931696"/>
              <a:ext cx="828630" cy="828692"/>
            </a:xfrm>
            <a:custGeom>
              <a:avLst/>
              <a:gdLst>
                <a:gd name="connsiteX0" fmla="*/ 355051 w 710571"/>
                <a:gd name="connsiteY0" fmla="*/ 710624 h 710624"/>
                <a:gd name="connsiteX1" fmla="*/ 338635 w 710571"/>
                <a:gd name="connsiteY1" fmla="*/ 703585 h 710624"/>
                <a:gd name="connsiteX2" fmla="*/ 7035 w 710571"/>
                <a:gd name="connsiteY2" fmla="*/ 370887 h 710624"/>
                <a:gd name="connsiteX3" fmla="*/ 0 w 710571"/>
                <a:gd name="connsiteY3" fmla="*/ 354464 h 710624"/>
                <a:gd name="connsiteX4" fmla="*/ 7035 w 710571"/>
                <a:gd name="connsiteY4" fmla="*/ 337571 h 710624"/>
                <a:gd name="connsiteX5" fmla="*/ 338635 w 710571"/>
                <a:gd name="connsiteY5" fmla="*/ 6749 h 710624"/>
                <a:gd name="connsiteX6" fmla="*/ 371936 w 710571"/>
                <a:gd name="connsiteY6" fmla="*/ 6749 h 710624"/>
                <a:gd name="connsiteX7" fmla="*/ 703536 w 710571"/>
                <a:gd name="connsiteY7" fmla="*/ 338509 h 710624"/>
                <a:gd name="connsiteX8" fmla="*/ 710572 w 710571"/>
                <a:gd name="connsiteY8" fmla="*/ 355402 h 710624"/>
                <a:gd name="connsiteX9" fmla="*/ 703536 w 710571"/>
                <a:gd name="connsiteY9" fmla="*/ 371826 h 710624"/>
                <a:gd name="connsiteX10" fmla="*/ 371936 w 710571"/>
                <a:gd name="connsiteY10" fmla="*/ 703585 h 710624"/>
                <a:gd name="connsiteX11" fmla="*/ 355051 w 710571"/>
                <a:gd name="connsiteY11" fmla="*/ 710624 h 710624"/>
                <a:gd name="connsiteX12" fmla="*/ 56752 w 710571"/>
                <a:gd name="connsiteY12" fmla="*/ 355402 h 710624"/>
                <a:gd name="connsiteX13" fmla="*/ 355051 w 710571"/>
                <a:gd name="connsiteY13" fmla="*/ 653845 h 710624"/>
                <a:gd name="connsiteX14" fmla="*/ 653820 w 710571"/>
                <a:gd name="connsiteY14" fmla="*/ 355402 h 710624"/>
                <a:gd name="connsiteX15" fmla="*/ 355051 w 710571"/>
                <a:gd name="connsiteY15" fmla="*/ 53674 h 71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0571" h="710624">
                  <a:moveTo>
                    <a:pt x="355051" y="710624"/>
                  </a:moveTo>
                  <a:cubicBezTo>
                    <a:pt x="348865" y="710536"/>
                    <a:pt x="342965" y="708006"/>
                    <a:pt x="338635" y="703585"/>
                  </a:cubicBezTo>
                  <a:lnTo>
                    <a:pt x="7035" y="370887"/>
                  </a:lnTo>
                  <a:cubicBezTo>
                    <a:pt x="2659" y="366527"/>
                    <a:pt x="138" y="360641"/>
                    <a:pt x="0" y="354464"/>
                  </a:cubicBezTo>
                  <a:cubicBezTo>
                    <a:pt x="114" y="348143"/>
                    <a:pt x="2629" y="342102"/>
                    <a:pt x="7035" y="337571"/>
                  </a:cubicBezTo>
                  <a:lnTo>
                    <a:pt x="338635" y="6749"/>
                  </a:lnTo>
                  <a:cubicBezTo>
                    <a:pt x="347913" y="-2250"/>
                    <a:pt x="362658" y="-2250"/>
                    <a:pt x="371936" y="6749"/>
                  </a:cubicBezTo>
                  <a:lnTo>
                    <a:pt x="703536" y="338509"/>
                  </a:lnTo>
                  <a:cubicBezTo>
                    <a:pt x="707942" y="343041"/>
                    <a:pt x="710458" y="349081"/>
                    <a:pt x="710572" y="355402"/>
                  </a:cubicBezTo>
                  <a:cubicBezTo>
                    <a:pt x="710434" y="361580"/>
                    <a:pt x="707913" y="367465"/>
                    <a:pt x="703536" y="371826"/>
                  </a:cubicBezTo>
                  <a:lnTo>
                    <a:pt x="371936" y="703585"/>
                  </a:lnTo>
                  <a:cubicBezTo>
                    <a:pt x="367462" y="708077"/>
                    <a:pt x="361389" y="710608"/>
                    <a:pt x="355051" y="710624"/>
                  </a:cubicBezTo>
                  <a:close/>
                  <a:moveTo>
                    <a:pt x="56752" y="355402"/>
                  </a:moveTo>
                  <a:lnTo>
                    <a:pt x="355051" y="653845"/>
                  </a:lnTo>
                  <a:lnTo>
                    <a:pt x="653820" y="355402"/>
                  </a:lnTo>
                  <a:lnTo>
                    <a:pt x="355051" y="53674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D50D58A5-7EE6-F5F3-DF1C-FC77C7961878}"/>
                </a:ext>
              </a:extLst>
            </p:cNvPr>
            <p:cNvSpPr/>
            <p:nvPr/>
          </p:nvSpPr>
          <p:spPr>
            <a:xfrm>
              <a:off x="15072163" y="12688782"/>
              <a:ext cx="363933" cy="364109"/>
            </a:xfrm>
            <a:custGeom>
              <a:avLst/>
              <a:gdLst>
                <a:gd name="connsiteX0" fmla="*/ 155717 w 312082"/>
                <a:gd name="connsiteY0" fmla="*/ 312232 h 312233"/>
                <a:gd name="connsiteX1" fmla="*/ 139301 w 312082"/>
                <a:gd name="connsiteY1" fmla="*/ 305193 h 312233"/>
                <a:gd name="connsiteX2" fmla="*/ 6568 w 312082"/>
                <a:gd name="connsiteY2" fmla="*/ 172865 h 312233"/>
                <a:gd name="connsiteX3" fmla="*/ 1 w 312082"/>
                <a:gd name="connsiteY3" fmla="*/ 155972 h 312233"/>
                <a:gd name="connsiteX4" fmla="*/ 6568 w 312082"/>
                <a:gd name="connsiteY4" fmla="*/ 139547 h 312233"/>
                <a:gd name="connsiteX5" fmla="*/ 139301 w 312082"/>
                <a:gd name="connsiteY5" fmla="*/ 6750 h 312233"/>
                <a:gd name="connsiteX6" fmla="*/ 172602 w 312082"/>
                <a:gd name="connsiteY6" fmla="*/ 6750 h 312233"/>
                <a:gd name="connsiteX7" fmla="*/ 305336 w 312082"/>
                <a:gd name="connsiteY7" fmla="*/ 139547 h 312233"/>
                <a:gd name="connsiteX8" fmla="*/ 305336 w 312082"/>
                <a:gd name="connsiteY8" fmla="*/ 172865 h 312233"/>
                <a:gd name="connsiteX9" fmla="*/ 172602 w 312082"/>
                <a:gd name="connsiteY9" fmla="*/ 305192 h 312233"/>
                <a:gd name="connsiteX10" fmla="*/ 155717 w 312082"/>
                <a:gd name="connsiteY10" fmla="*/ 312230 h 312233"/>
                <a:gd name="connsiteX11" fmla="*/ 56285 w 312082"/>
                <a:gd name="connsiteY11" fmla="*/ 155971 h 312233"/>
                <a:gd name="connsiteX12" fmla="*/ 155717 w 312082"/>
                <a:gd name="connsiteY12" fmla="*/ 255452 h 312233"/>
                <a:gd name="connsiteX13" fmla="*/ 255150 w 312082"/>
                <a:gd name="connsiteY13" fmla="*/ 155971 h 312233"/>
                <a:gd name="connsiteX14" fmla="*/ 155717 w 312082"/>
                <a:gd name="connsiteY14" fmla="*/ 56490 h 31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2082" h="312233">
                  <a:moveTo>
                    <a:pt x="155717" y="312232"/>
                  </a:moveTo>
                  <a:cubicBezTo>
                    <a:pt x="149498" y="312308"/>
                    <a:pt x="143537" y="309751"/>
                    <a:pt x="139301" y="305193"/>
                  </a:cubicBezTo>
                  <a:lnTo>
                    <a:pt x="6568" y="172865"/>
                  </a:lnTo>
                  <a:cubicBezTo>
                    <a:pt x="2293" y="168286"/>
                    <a:pt x="-59" y="162237"/>
                    <a:pt x="1" y="155972"/>
                  </a:cubicBezTo>
                  <a:cubicBezTo>
                    <a:pt x="-36" y="149850"/>
                    <a:pt x="2321" y="143955"/>
                    <a:pt x="6568" y="139547"/>
                  </a:cubicBezTo>
                  <a:lnTo>
                    <a:pt x="139301" y="6750"/>
                  </a:lnTo>
                  <a:cubicBezTo>
                    <a:pt x="148579" y="-2250"/>
                    <a:pt x="163324" y="-2250"/>
                    <a:pt x="172602" y="6750"/>
                  </a:cubicBezTo>
                  <a:lnTo>
                    <a:pt x="305336" y="139547"/>
                  </a:lnTo>
                  <a:cubicBezTo>
                    <a:pt x="314331" y="148830"/>
                    <a:pt x="314331" y="163582"/>
                    <a:pt x="305336" y="172865"/>
                  </a:cubicBezTo>
                  <a:lnTo>
                    <a:pt x="172602" y="305192"/>
                  </a:lnTo>
                  <a:cubicBezTo>
                    <a:pt x="168189" y="309774"/>
                    <a:pt x="162076" y="312323"/>
                    <a:pt x="155717" y="312230"/>
                  </a:cubicBezTo>
                  <a:close/>
                  <a:moveTo>
                    <a:pt x="56285" y="155971"/>
                  </a:moveTo>
                  <a:lnTo>
                    <a:pt x="155717" y="255452"/>
                  </a:lnTo>
                  <a:lnTo>
                    <a:pt x="255150" y="155971"/>
                  </a:lnTo>
                  <a:lnTo>
                    <a:pt x="155717" y="56490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71C3B9C6-F04D-417B-F97D-146CA6AF3C54}"/>
                </a:ext>
              </a:extLst>
            </p:cNvPr>
            <p:cNvSpPr/>
            <p:nvPr/>
          </p:nvSpPr>
          <p:spPr>
            <a:xfrm>
              <a:off x="10909749" y="1069876"/>
              <a:ext cx="1203009" cy="216617"/>
            </a:xfrm>
            <a:custGeom>
              <a:avLst/>
              <a:gdLst>
                <a:gd name="connsiteX0" fmla="*/ 186501 w 1031611"/>
                <a:gd name="connsiteY0" fmla="*/ 183929 h 185755"/>
                <a:gd name="connsiteX1" fmla="*/ 171492 w 1031611"/>
                <a:gd name="connsiteY1" fmla="*/ 178298 h 185755"/>
                <a:gd name="connsiteX2" fmla="*/ 8272 w 1031611"/>
                <a:gd name="connsiteY2" fmla="*/ 41747 h 185755"/>
                <a:gd name="connsiteX3" fmla="*/ 5458 w 1031611"/>
                <a:gd name="connsiteY3" fmla="*/ 8430 h 185755"/>
                <a:gd name="connsiteX4" fmla="*/ 37800 w 1031611"/>
                <a:gd name="connsiteY4" fmla="*/ 5201 h 185755"/>
                <a:gd name="connsiteX5" fmla="*/ 38290 w 1031611"/>
                <a:gd name="connsiteY5" fmla="*/ 5615 h 185755"/>
                <a:gd name="connsiteX6" fmla="*/ 187440 w 1031611"/>
                <a:gd name="connsiteY6" fmla="*/ 129966 h 185755"/>
                <a:gd name="connsiteX7" fmla="*/ 336589 w 1031611"/>
                <a:gd name="connsiteY7" fmla="*/ 7491 h 185755"/>
                <a:gd name="connsiteX8" fmla="*/ 366607 w 1031611"/>
                <a:gd name="connsiteY8" fmla="*/ 7491 h 185755"/>
                <a:gd name="connsiteX9" fmla="*/ 515287 w 1031611"/>
                <a:gd name="connsiteY9" fmla="*/ 131843 h 185755"/>
                <a:gd name="connsiteX10" fmla="*/ 664906 w 1031611"/>
                <a:gd name="connsiteY10" fmla="*/ 7491 h 185755"/>
                <a:gd name="connsiteX11" fmla="*/ 694924 w 1031611"/>
                <a:gd name="connsiteY11" fmla="*/ 7491 h 185755"/>
                <a:gd name="connsiteX12" fmla="*/ 843604 w 1031611"/>
                <a:gd name="connsiteY12" fmla="*/ 131843 h 185755"/>
                <a:gd name="connsiteX13" fmla="*/ 993223 w 1031611"/>
                <a:gd name="connsiteY13" fmla="*/ 7491 h 185755"/>
                <a:gd name="connsiteX14" fmla="*/ 1026523 w 1031611"/>
                <a:gd name="connsiteY14" fmla="*/ 10307 h 185755"/>
                <a:gd name="connsiteX15" fmla="*/ 1023240 w 1031611"/>
                <a:gd name="connsiteY15" fmla="*/ 43623 h 185755"/>
                <a:gd name="connsiteX16" fmla="*/ 859083 w 1031611"/>
                <a:gd name="connsiteY16" fmla="*/ 180175 h 185755"/>
                <a:gd name="connsiteX17" fmla="*/ 829064 w 1031611"/>
                <a:gd name="connsiteY17" fmla="*/ 180175 h 185755"/>
                <a:gd name="connsiteX18" fmla="*/ 678508 w 1031611"/>
                <a:gd name="connsiteY18" fmla="*/ 54416 h 185755"/>
                <a:gd name="connsiteX19" fmla="*/ 529357 w 1031611"/>
                <a:gd name="connsiteY19" fmla="*/ 178768 h 185755"/>
                <a:gd name="connsiteX20" fmla="*/ 499339 w 1031611"/>
                <a:gd name="connsiteY20" fmla="*/ 178768 h 185755"/>
                <a:gd name="connsiteX21" fmla="*/ 350659 w 1031611"/>
                <a:gd name="connsiteY21" fmla="*/ 54416 h 185755"/>
                <a:gd name="connsiteX22" fmla="*/ 201510 w 1031611"/>
                <a:gd name="connsiteY22" fmla="*/ 178298 h 185755"/>
                <a:gd name="connsiteX23" fmla="*/ 186501 w 1031611"/>
                <a:gd name="connsiteY23" fmla="*/ 183929 h 18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31611" h="185755">
                  <a:moveTo>
                    <a:pt x="186501" y="183929"/>
                  </a:moveTo>
                  <a:cubicBezTo>
                    <a:pt x="180969" y="184003"/>
                    <a:pt x="175611" y="181993"/>
                    <a:pt x="171492" y="178298"/>
                  </a:cubicBezTo>
                  <a:lnTo>
                    <a:pt x="8272" y="41747"/>
                  </a:lnTo>
                  <a:cubicBezTo>
                    <a:pt x="-1550" y="33247"/>
                    <a:pt x="-2799" y="18459"/>
                    <a:pt x="5458" y="8430"/>
                  </a:cubicBezTo>
                  <a:cubicBezTo>
                    <a:pt x="13498" y="-1397"/>
                    <a:pt x="27978" y="-2842"/>
                    <a:pt x="37800" y="5201"/>
                  </a:cubicBezTo>
                  <a:cubicBezTo>
                    <a:pt x="37966" y="5336"/>
                    <a:pt x="38129" y="5474"/>
                    <a:pt x="38290" y="5615"/>
                  </a:cubicBezTo>
                  <a:lnTo>
                    <a:pt x="187440" y="129966"/>
                  </a:lnTo>
                  <a:lnTo>
                    <a:pt x="336589" y="7491"/>
                  </a:lnTo>
                  <a:cubicBezTo>
                    <a:pt x="345350" y="429"/>
                    <a:pt x="357846" y="429"/>
                    <a:pt x="366607" y="7491"/>
                  </a:cubicBezTo>
                  <a:lnTo>
                    <a:pt x="515287" y="131843"/>
                  </a:lnTo>
                  <a:lnTo>
                    <a:pt x="664906" y="7491"/>
                  </a:lnTo>
                  <a:cubicBezTo>
                    <a:pt x="673667" y="429"/>
                    <a:pt x="686163" y="429"/>
                    <a:pt x="694924" y="7491"/>
                  </a:cubicBezTo>
                  <a:lnTo>
                    <a:pt x="843604" y="131843"/>
                  </a:lnTo>
                  <a:lnTo>
                    <a:pt x="993223" y="7491"/>
                  </a:lnTo>
                  <a:cubicBezTo>
                    <a:pt x="1003247" y="-770"/>
                    <a:pt x="1018028" y="480"/>
                    <a:pt x="1026523" y="10307"/>
                  </a:cubicBezTo>
                  <a:cubicBezTo>
                    <a:pt x="1034417" y="20531"/>
                    <a:pt x="1032977" y="35139"/>
                    <a:pt x="1023240" y="43623"/>
                  </a:cubicBezTo>
                  <a:lnTo>
                    <a:pt x="859083" y="180175"/>
                  </a:lnTo>
                  <a:cubicBezTo>
                    <a:pt x="850459" y="187616"/>
                    <a:pt x="837690" y="187616"/>
                    <a:pt x="829064" y="180175"/>
                  </a:cubicBezTo>
                  <a:lnTo>
                    <a:pt x="678508" y="54416"/>
                  </a:lnTo>
                  <a:lnTo>
                    <a:pt x="529357" y="178768"/>
                  </a:lnTo>
                  <a:cubicBezTo>
                    <a:pt x="520733" y="186208"/>
                    <a:pt x="507964" y="186208"/>
                    <a:pt x="499339" y="178768"/>
                  </a:cubicBezTo>
                  <a:lnTo>
                    <a:pt x="350659" y="54416"/>
                  </a:lnTo>
                  <a:lnTo>
                    <a:pt x="201510" y="178298"/>
                  </a:lnTo>
                  <a:cubicBezTo>
                    <a:pt x="197345" y="181917"/>
                    <a:pt x="192017" y="183915"/>
                    <a:pt x="186501" y="183929"/>
                  </a:cubicBez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10BBE10-099E-76D3-65A8-654139E134F5}"/>
              </a:ext>
            </a:extLst>
          </p:cNvPr>
          <p:cNvSpPr/>
          <p:nvPr/>
        </p:nvSpPr>
        <p:spPr>
          <a:xfrm>
            <a:off x="3078779" y="5022439"/>
            <a:ext cx="2006894" cy="166199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AD7BFA6-D5FB-F12F-68BE-2611C702C431}"/>
              </a:ext>
            </a:extLst>
          </p:cNvPr>
          <p:cNvSpPr/>
          <p:nvPr/>
        </p:nvSpPr>
        <p:spPr>
          <a:xfrm>
            <a:off x="13487969" y="5022439"/>
            <a:ext cx="2006894" cy="166199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DA6B551-1B0B-B0DB-3414-E16122A5339D}"/>
              </a:ext>
            </a:extLst>
          </p:cNvPr>
          <p:cNvSpPr/>
          <p:nvPr/>
        </p:nvSpPr>
        <p:spPr>
          <a:xfrm>
            <a:off x="13487969" y="7942619"/>
            <a:ext cx="2006894" cy="166199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077FF0A-C647-D54A-0B7A-B9349D9A3203}"/>
              </a:ext>
            </a:extLst>
          </p:cNvPr>
          <p:cNvSpPr/>
          <p:nvPr/>
        </p:nvSpPr>
        <p:spPr>
          <a:xfrm>
            <a:off x="3086300" y="7942619"/>
            <a:ext cx="2006894" cy="166199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 4">
            <a:extLst>
              <a:ext uri="{FF2B5EF4-FFF2-40B4-BE49-F238E27FC236}">
                <a16:creationId xmlns:a16="http://schemas.microsoft.com/office/drawing/2014/main" id="{C0752754-6F97-4F49-873B-420E8B57431D}"/>
              </a:ext>
            </a:extLst>
          </p:cNvPr>
          <p:cNvSpPr txBox="1">
            <a:spLocks/>
          </p:cNvSpPr>
          <p:nvPr/>
        </p:nvSpPr>
        <p:spPr>
          <a:xfrm>
            <a:off x="15947482" y="8311950"/>
            <a:ext cx="6629316" cy="92333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indent="0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итоговая таблица найденных номеров</a:t>
            </a:r>
            <a:endParaRPr lang="en" dirty="0"/>
          </a:p>
        </p:txBody>
      </p:sp>
      <p:sp>
        <p:nvSpPr>
          <p:cNvPr id="24" name="Number 4">
            <a:extLst>
              <a:ext uri="{FF2B5EF4-FFF2-40B4-BE49-F238E27FC236}">
                <a16:creationId xmlns:a16="http://schemas.microsoft.com/office/drawing/2014/main" id="{944637B9-F873-ADF5-9606-64B986C4C9D3}"/>
              </a:ext>
            </a:extLst>
          </p:cNvPr>
          <p:cNvSpPr txBox="1">
            <a:spLocks/>
          </p:cNvSpPr>
          <p:nvPr/>
        </p:nvSpPr>
        <p:spPr>
          <a:xfrm>
            <a:off x="13503275" y="8185749"/>
            <a:ext cx="1976283" cy="1231106"/>
          </a:xfrm>
          <a:prstGeom prst="rect">
            <a:avLst/>
          </a:prstGeom>
        </p:spPr>
        <p:txBody>
          <a:bodyPr wrap="square" lIns="0" tIns="0" rIns="0" bIns="0" anchor="ctr" anchorCtr="1">
            <a:spAutoFit/>
          </a:bodyPr>
          <a:lstStyle>
            <a:lvl1pPr indent="0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0" b="1" i="0" cap="none" spc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/>
              <a:t>4</a:t>
            </a:r>
            <a:endParaRPr lang="ru-RU" dirty="0"/>
          </a:p>
        </p:txBody>
      </p:sp>
      <p:sp>
        <p:nvSpPr>
          <p:cNvPr id="25" name="Text 3">
            <a:extLst>
              <a:ext uri="{FF2B5EF4-FFF2-40B4-BE49-F238E27FC236}">
                <a16:creationId xmlns:a16="http://schemas.microsoft.com/office/drawing/2014/main" id="{C92622BA-7B7D-7CD1-4196-E5988DAD671E}"/>
              </a:ext>
            </a:extLst>
          </p:cNvPr>
          <p:cNvSpPr txBox="1">
            <a:spLocks/>
          </p:cNvSpPr>
          <p:nvPr/>
        </p:nvSpPr>
        <p:spPr>
          <a:xfrm>
            <a:off x="15951629" y="5391770"/>
            <a:ext cx="6629316" cy="92333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indent="0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функционал для настройки нейросети</a:t>
            </a:r>
            <a:endParaRPr lang="en" dirty="0"/>
          </a:p>
        </p:txBody>
      </p:sp>
      <p:sp>
        <p:nvSpPr>
          <p:cNvPr id="26" name="Number  3">
            <a:extLst>
              <a:ext uri="{FF2B5EF4-FFF2-40B4-BE49-F238E27FC236}">
                <a16:creationId xmlns:a16="http://schemas.microsoft.com/office/drawing/2014/main" id="{7AAAE362-7787-C160-3868-CCB5760DD5D2}"/>
              </a:ext>
            </a:extLst>
          </p:cNvPr>
          <p:cNvSpPr txBox="1">
            <a:spLocks/>
          </p:cNvSpPr>
          <p:nvPr/>
        </p:nvSpPr>
        <p:spPr>
          <a:xfrm>
            <a:off x="13503275" y="5265570"/>
            <a:ext cx="1976283" cy="1231106"/>
          </a:xfrm>
          <a:prstGeom prst="rect">
            <a:avLst/>
          </a:prstGeom>
        </p:spPr>
        <p:txBody>
          <a:bodyPr wrap="square" lIns="0" tIns="0" rIns="0" bIns="0" anchor="ctr" anchorCtr="1">
            <a:spAutoFit/>
          </a:bodyPr>
          <a:lstStyle>
            <a:lvl1pPr indent="0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0" b="1" i="0" cap="none" spc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3</a:t>
            </a:r>
          </a:p>
        </p:txBody>
      </p:sp>
      <p:sp>
        <p:nvSpPr>
          <p:cNvPr id="27" name="Text 2">
            <a:extLst>
              <a:ext uri="{FF2B5EF4-FFF2-40B4-BE49-F238E27FC236}">
                <a16:creationId xmlns:a16="http://schemas.microsoft.com/office/drawing/2014/main" id="{F2A8E1BA-A46E-1E05-9078-7BEEFBD8D338}"/>
              </a:ext>
            </a:extLst>
          </p:cNvPr>
          <p:cNvSpPr txBox="1">
            <a:spLocks/>
          </p:cNvSpPr>
          <p:nvPr/>
        </p:nvSpPr>
        <p:spPr>
          <a:xfrm>
            <a:off x="5557744" y="8311951"/>
            <a:ext cx="6629316" cy="92333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indent="0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функционал для работы с базой данных</a:t>
            </a:r>
            <a:endParaRPr lang="en" dirty="0"/>
          </a:p>
        </p:txBody>
      </p:sp>
      <p:sp>
        <p:nvSpPr>
          <p:cNvPr id="28" name="Number  2">
            <a:extLst>
              <a:ext uri="{FF2B5EF4-FFF2-40B4-BE49-F238E27FC236}">
                <a16:creationId xmlns:a16="http://schemas.microsoft.com/office/drawing/2014/main" id="{1CDEFFA1-8FD0-DB68-71AC-C0D3A945F1BE}"/>
              </a:ext>
            </a:extLst>
          </p:cNvPr>
          <p:cNvSpPr txBox="1">
            <a:spLocks/>
          </p:cNvSpPr>
          <p:nvPr/>
        </p:nvSpPr>
        <p:spPr>
          <a:xfrm>
            <a:off x="3082925" y="8185749"/>
            <a:ext cx="1976283" cy="1231106"/>
          </a:xfrm>
          <a:prstGeom prst="rect">
            <a:avLst/>
          </a:prstGeom>
        </p:spPr>
        <p:txBody>
          <a:bodyPr wrap="square" lIns="0" tIns="0" rIns="0" bIns="0" anchor="ctr" anchorCtr="1">
            <a:spAutoFit/>
          </a:bodyPr>
          <a:lstStyle>
            <a:lvl1pPr indent="0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0" b="1" i="0" cap="none" spc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/>
              <a:t>2</a:t>
            </a:r>
            <a:endParaRPr lang="ru-RU" dirty="0"/>
          </a:p>
        </p:txBody>
      </p:sp>
      <p:sp>
        <p:nvSpPr>
          <p:cNvPr id="29" name="Text 1">
            <a:extLst>
              <a:ext uri="{FF2B5EF4-FFF2-40B4-BE49-F238E27FC236}">
                <a16:creationId xmlns:a16="http://schemas.microsoft.com/office/drawing/2014/main" id="{A2A0DB52-9C7D-318D-53FF-44D009464CD8}"/>
              </a:ext>
            </a:extLst>
          </p:cNvPr>
          <p:cNvSpPr txBox="1">
            <a:spLocks/>
          </p:cNvSpPr>
          <p:nvPr/>
        </p:nvSpPr>
        <p:spPr>
          <a:xfrm>
            <a:off x="5561890" y="5391771"/>
            <a:ext cx="6629316" cy="92333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indent="0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загрузка в приложение фотографии и ее последующая обработка</a:t>
            </a:r>
            <a:endParaRPr lang="en" dirty="0"/>
          </a:p>
        </p:txBody>
      </p:sp>
      <p:sp>
        <p:nvSpPr>
          <p:cNvPr id="30" name="Number 1">
            <a:extLst>
              <a:ext uri="{FF2B5EF4-FFF2-40B4-BE49-F238E27FC236}">
                <a16:creationId xmlns:a16="http://schemas.microsoft.com/office/drawing/2014/main" id="{8E5B50ED-405B-4A3C-1ADA-FC964831021E}"/>
              </a:ext>
            </a:extLst>
          </p:cNvPr>
          <p:cNvSpPr txBox="1">
            <a:spLocks/>
          </p:cNvSpPr>
          <p:nvPr/>
        </p:nvSpPr>
        <p:spPr>
          <a:xfrm>
            <a:off x="3082925" y="5265570"/>
            <a:ext cx="1976283" cy="1231106"/>
          </a:xfrm>
          <a:prstGeom prst="rect">
            <a:avLst/>
          </a:prstGeom>
        </p:spPr>
        <p:txBody>
          <a:bodyPr wrap="square" lIns="0" tIns="0" rIns="0" bIns="0" anchor="ctr" anchorCtr="1">
            <a:spAutoFit/>
          </a:bodyPr>
          <a:lstStyle>
            <a:lvl1pPr indent="0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0" b="1" i="0" cap="none" spc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AC787E-A183-4C71-82C6-62FB548A35B9}"/>
              </a:ext>
            </a:extLst>
          </p:cNvPr>
          <p:cNvSpPr txBox="1"/>
          <p:nvPr/>
        </p:nvSpPr>
        <p:spPr>
          <a:xfrm>
            <a:off x="6783488" y="1342477"/>
            <a:ext cx="108071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>
                <a:solidFill>
                  <a:schemeClr val="bg1"/>
                </a:solidFill>
              </a:rPr>
              <a:t>Описание работы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41109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8238E-6 3.14815E-6 L -1.38401 2.43102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204" y="12155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0" grpId="0" animBg="1"/>
      <p:bldP spid="21" grpId="0" animBg="1"/>
      <p:bldP spid="22" grpId="0" animBg="1"/>
      <p:bldP spid="23" grpId="0" build="p"/>
      <p:bldP spid="24" grpId="0"/>
      <p:bldP spid="25" grpId="0" build="p"/>
      <p:bldP spid="26" grpId="0"/>
      <p:bldP spid="27" grpId="0" build="p"/>
      <p:bldP spid="28" grpId="0"/>
      <p:bldP spid="29" grpId="0" build="p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324A97D-F21E-0E3E-C052-46F05B13AAE3}"/>
              </a:ext>
            </a:extLst>
          </p:cNvPr>
          <p:cNvSpPr/>
          <p:nvPr/>
        </p:nvSpPr>
        <p:spPr>
          <a:xfrm flipH="1">
            <a:off x="0" y="0"/>
            <a:ext cx="24382413" cy="13716000"/>
          </a:xfrm>
          <a:prstGeom prst="rect">
            <a:avLst/>
          </a:prstGeom>
          <a:gradFill>
            <a:gsLst>
              <a:gs pos="91000">
                <a:schemeClr val="tx1"/>
              </a:gs>
              <a:gs pos="0">
                <a:srgbClr val="3B3A3A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14">
            <a:extLst>
              <a:ext uri="{FF2B5EF4-FFF2-40B4-BE49-F238E27FC236}">
                <a16:creationId xmlns:a16="http://schemas.microsoft.com/office/drawing/2014/main" id="{0AE79B4C-5459-6696-C51C-11D9A240734E}"/>
              </a:ext>
            </a:extLst>
          </p:cNvPr>
          <p:cNvSpPr/>
          <p:nvPr/>
        </p:nvSpPr>
        <p:spPr>
          <a:xfrm rot="17743800">
            <a:off x="-1988871" y="10088285"/>
            <a:ext cx="27014354" cy="21036868"/>
          </a:xfrm>
          <a:custGeom>
            <a:avLst/>
            <a:gdLst>
              <a:gd name="connsiteX0" fmla="*/ 7994460 w 15113078"/>
              <a:gd name="connsiteY0" fmla="*/ 3341675 h 11768996"/>
              <a:gd name="connsiteX1" fmla="*/ 3339861 w 15113078"/>
              <a:gd name="connsiteY1" fmla="*/ 6947752 h 11768996"/>
              <a:gd name="connsiteX2" fmla="*/ 373 w 15113078"/>
              <a:gd name="connsiteY2" fmla="*/ 9562463 h 11768996"/>
              <a:gd name="connsiteX3" fmla="*/ 6015063 w 15113078"/>
              <a:gd name="connsiteY3" fmla="*/ 11273822 h 11768996"/>
              <a:gd name="connsiteX4" fmla="*/ 9272547 w 15113078"/>
              <a:gd name="connsiteY4" fmla="*/ 11209035 h 11768996"/>
              <a:gd name="connsiteX5" fmla="*/ 11681850 w 15113078"/>
              <a:gd name="connsiteY5" fmla="*/ 11736805 h 11768996"/>
              <a:gd name="connsiteX6" fmla="*/ 15092020 w 15113078"/>
              <a:gd name="connsiteY6" fmla="*/ 9879064 h 11768996"/>
              <a:gd name="connsiteX7" fmla="*/ 13608313 w 15113078"/>
              <a:gd name="connsiteY7" fmla="*/ 5722909 h 11768996"/>
              <a:gd name="connsiteX8" fmla="*/ 13870234 w 15113078"/>
              <a:gd name="connsiteY8" fmla="*/ 1597312 h 11768996"/>
              <a:gd name="connsiteX9" fmla="*/ 7994460 w 15113078"/>
              <a:gd name="connsiteY9" fmla="*/ 3341675 h 1176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13078" h="11768996">
                <a:moveTo>
                  <a:pt x="7994460" y="3341675"/>
                </a:moveTo>
                <a:cubicBezTo>
                  <a:pt x="6881604" y="5862567"/>
                  <a:pt x="5267548" y="6710607"/>
                  <a:pt x="3339861" y="6947752"/>
                </a:cubicBezTo>
                <a:cubicBezTo>
                  <a:pt x="852533" y="7252435"/>
                  <a:pt x="-20740" y="8404240"/>
                  <a:pt x="373" y="9562463"/>
                </a:cubicBezTo>
                <a:cubicBezTo>
                  <a:pt x="50860" y="12204373"/>
                  <a:pt x="3320584" y="11673241"/>
                  <a:pt x="6015063" y="11273822"/>
                </a:cubicBezTo>
                <a:cubicBezTo>
                  <a:pt x="6700156" y="11172362"/>
                  <a:pt x="8621724" y="11036982"/>
                  <a:pt x="9272547" y="11209035"/>
                </a:cubicBezTo>
                <a:cubicBezTo>
                  <a:pt x="10032913" y="11409814"/>
                  <a:pt x="10876199" y="11663461"/>
                  <a:pt x="11681850" y="11736805"/>
                </a:cubicBezTo>
                <a:cubicBezTo>
                  <a:pt x="13260411" y="11880131"/>
                  <a:pt x="14859473" y="11593479"/>
                  <a:pt x="15092020" y="9879064"/>
                </a:cubicBezTo>
                <a:cubicBezTo>
                  <a:pt x="15267348" y="8587600"/>
                  <a:pt x="14310542" y="7652771"/>
                  <a:pt x="13608313" y="5722909"/>
                </a:cubicBezTo>
                <a:cubicBezTo>
                  <a:pt x="12910062" y="3805270"/>
                  <a:pt x="14160917" y="3136924"/>
                  <a:pt x="13870234" y="1597312"/>
                </a:cubicBezTo>
                <a:cubicBezTo>
                  <a:pt x="13369035" y="-1061100"/>
                  <a:pt x="9623815" y="-348441"/>
                  <a:pt x="7994460" y="3341675"/>
                </a:cubicBezTo>
                <a:close/>
              </a:path>
            </a:pathLst>
          </a:custGeom>
          <a:gradFill>
            <a:gsLst>
              <a:gs pos="100000">
                <a:srgbClr val="3B3A3A"/>
              </a:gs>
              <a:gs pos="19000">
                <a:schemeClr val="tx1"/>
              </a:gs>
            </a:gsLst>
            <a:lin ang="3600000" scaled="0"/>
          </a:gradFill>
          <a:ln w="3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5" name="Рисунок 11">
            <a:extLst>
              <a:ext uri="{FF2B5EF4-FFF2-40B4-BE49-F238E27FC236}">
                <a16:creationId xmlns:a16="http://schemas.microsoft.com/office/drawing/2014/main" id="{F0B0D1FB-B370-B780-5B2C-1CD884AD9DF2}"/>
              </a:ext>
            </a:extLst>
          </p:cNvPr>
          <p:cNvSpPr/>
          <p:nvPr/>
        </p:nvSpPr>
        <p:spPr>
          <a:xfrm>
            <a:off x="-4377820" y="-3872405"/>
            <a:ext cx="17234377" cy="21368625"/>
          </a:xfrm>
          <a:custGeom>
            <a:avLst/>
            <a:gdLst>
              <a:gd name="connsiteX0" fmla="*/ 245335 w 13736104"/>
              <a:gd name="connsiteY0" fmla="*/ 13333428 h 17031172"/>
              <a:gd name="connsiteX1" fmla="*/ 4618820 w 13736104"/>
              <a:gd name="connsiteY1" fmla="*/ 9629678 h 17031172"/>
              <a:gd name="connsiteX2" fmla="*/ 5201609 w 13736104"/>
              <a:gd name="connsiteY2" fmla="*/ 5501470 h 17031172"/>
              <a:gd name="connsiteX3" fmla="*/ 7293926 w 13736104"/>
              <a:gd name="connsiteY3" fmla="*/ 515358 h 17031172"/>
              <a:gd name="connsiteX4" fmla="*/ 13391852 w 13736104"/>
              <a:gd name="connsiteY4" fmla="*/ 3089070 h 17031172"/>
              <a:gd name="connsiteX5" fmla="*/ 11192719 w 13736104"/>
              <a:gd name="connsiteY5" fmla="*/ 11937247 h 17031172"/>
              <a:gd name="connsiteX6" fmla="*/ 3678837 w 13736104"/>
              <a:gd name="connsiteY6" fmla="*/ 16878432 h 17031172"/>
              <a:gd name="connsiteX7" fmla="*/ 245335 w 13736104"/>
              <a:gd name="connsiteY7" fmla="*/ 13333428 h 1703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36104" h="17031172">
                <a:moveTo>
                  <a:pt x="245335" y="13333428"/>
                </a:moveTo>
                <a:cubicBezTo>
                  <a:pt x="1096020" y="11182463"/>
                  <a:pt x="3525876" y="10829033"/>
                  <a:pt x="4618820" y="9629678"/>
                </a:cubicBezTo>
                <a:cubicBezTo>
                  <a:pt x="5663910" y="8482954"/>
                  <a:pt x="5315689" y="7087630"/>
                  <a:pt x="5201609" y="5501470"/>
                </a:cubicBezTo>
                <a:cubicBezTo>
                  <a:pt x="5084966" y="3888354"/>
                  <a:pt x="5655792" y="1440011"/>
                  <a:pt x="7293926" y="515358"/>
                </a:cubicBezTo>
                <a:cubicBezTo>
                  <a:pt x="9271735" y="-600987"/>
                  <a:pt x="12407006" y="25861"/>
                  <a:pt x="13391852" y="3089070"/>
                </a:cubicBezTo>
                <a:cubicBezTo>
                  <a:pt x="14311754" y="5949463"/>
                  <a:pt x="13323917" y="9122210"/>
                  <a:pt x="11192719" y="11937247"/>
                </a:cubicBezTo>
                <a:cubicBezTo>
                  <a:pt x="8928215" y="14932423"/>
                  <a:pt x="5819435" y="16308065"/>
                  <a:pt x="3678837" y="16878432"/>
                </a:cubicBezTo>
                <a:cubicBezTo>
                  <a:pt x="896060" y="17619952"/>
                  <a:pt x="-626286" y="15536165"/>
                  <a:pt x="245335" y="13333428"/>
                </a:cubicBezTo>
                <a:close/>
              </a:path>
            </a:pathLst>
          </a:custGeom>
          <a:gradFill>
            <a:gsLst>
              <a:gs pos="98000">
                <a:srgbClr val="3B3B3B"/>
              </a:gs>
              <a:gs pos="22000">
                <a:schemeClr val="tx1"/>
              </a:gs>
            </a:gsLst>
            <a:lin ang="13200000" scaled="0"/>
          </a:gradFill>
          <a:ln w="426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53FF6569-E464-C9F0-41E0-9254010D6F98}"/>
              </a:ext>
            </a:extLst>
          </p:cNvPr>
          <p:cNvGrpSpPr/>
          <p:nvPr/>
        </p:nvGrpSpPr>
        <p:grpSpPr>
          <a:xfrm>
            <a:off x="19640874" y="-23115850"/>
            <a:ext cx="15904675" cy="22873254"/>
            <a:chOff x="3435783" y="-3931286"/>
            <a:chExt cx="13670919" cy="19660786"/>
          </a:xfrm>
        </p:grpSpPr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CF9A845A-6562-D698-EC65-B05B3D53CFEA}"/>
                </a:ext>
              </a:extLst>
            </p:cNvPr>
            <p:cNvSpPr/>
            <p:nvPr/>
          </p:nvSpPr>
          <p:spPr>
            <a:xfrm>
              <a:off x="7080741" y="5698871"/>
              <a:ext cx="10025961" cy="10030629"/>
            </a:xfrm>
            <a:custGeom>
              <a:avLst/>
              <a:gdLst>
                <a:gd name="connsiteX0" fmla="*/ 9920016 w 10025961"/>
                <a:gd name="connsiteY0" fmla="*/ 105842 h 10030629"/>
                <a:gd name="connsiteX1" fmla="*/ 9409275 w 10025961"/>
                <a:gd name="connsiteY1" fmla="*/ 105816 h 10030629"/>
                <a:gd name="connsiteX2" fmla="*/ 9409249 w 10025961"/>
                <a:gd name="connsiteY2" fmla="*/ 105842 h 10030629"/>
                <a:gd name="connsiteX3" fmla="*/ 105686 w 10025961"/>
                <a:gd name="connsiteY3" fmla="*/ 9414348 h 10030629"/>
                <a:gd name="connsiteX4" fmla="*/ 105686 w 10025961"/>
                <a:gd name="connsiteY4" fmla="*/ 9924892 h 10030629"/>
                <a:gd name="connsiteX5" fmla="*/ 615985 w 10025961"/>
                <a:gd name="connsiteY5" fmla="*/ 9924892 h 10030629"/>
                <a:gd name="connsiteX6" fmla="*/ 9920016 w 10025961"/>
                <a:gd name="connsiteY6" fmla="*/ 616386 h 10030629"/>
                <a:gd name="connsiteX7" fmla="*/ 9920900 w 10025961"/>
                <a:gd name="connsiteY7" fmla="*/ 106727 h 10030629"/>
                <a:gd name="connsiteX8" fmla="*/ 9920016 w 10025961"/>
                <a:gd name="connsiteY8" fmla="*/ 105842 h 10030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5961" h="10030629">
                  <a:moveTo>
                    <a:pt x="9920016" y="105842"/>
                  </a:moveTo>
                  <a:cubicBezTo>
                    <a:pt x="9778985" y="-35270"/>
                    <a:pt x="9550319" y="-35282"/>
                    <a:pt x="9409275" y="105816"/>
                  </a:cubicBezTo>
                  <a:cubicBezTo>
                    <a:pt x="9409267" y="105825"/>
                    <a:pt x="9409258" y="105833"/>
                    <a:pt x="9409249" y="105842"/>
                  </a:cubicBezTo>
                  <a:lnTo>
                    <a:pt x="105686" y="9414348"/>
                  </a:lnTo>
                  <a:cubicBezTo>
                    <a:pt x="-35229" y="9555331"/>
                    <a:pt x="-35229" y="9783910"/>
                    <a:pt x="105686" y="9924892"/>
                  </a:cubicBezTo>
                  <a:cubicBezTo>
                    <a:pt x="246601" y="10065875"/>
                    <a:pt x="475069" y="10065875"/>
                    <a:pt x="615985" y="9924892"/>
                  </a:cubicBezTo>
                  <a:lnTo>
                    <a:pt x="9920016" y="616386"/>
                  </a:lnTo>
                  <a:cubicBezTo>
                    <a:pt x="10060931" y="475892"/>
                    <a:pt x="10061327" y="247709"/>
                    <a:pt x="9920900" y="106727"/>
                  </a:cubicBezTo>
                  <a:cubicBezTo>
                    <a:pt x="9920606" y="106431"/>
                    <a:pt x="9920311" y="106136"/>
                    <a:pt x="9920016" y="105842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25E671C4-0A97-8D88-0467-E0A4A59DC45F}"/>
                </a:ext>
              </a:extLst>
            </p:cNvPr>
            <p:cNvSpPr/>
            <p:nvPr/>
          </p:nvSpPr>
          <p:spPr>
            <a:xfrm>
              <a:off x="3435783" y="3367889"/>
              <a:ext cx="6296036" cy="6299069"/>
            </a:xfrm>
            <a:custGeom>
              <a:avLst/>
              <a:gdLst>
                <a:gd name="connsiteX0" fmla="*/ 6282398 w 6296036"/>
                <a:gd name="connsiteY0" fmla="*/ 14119 h 6299069"/>
                <a:gd name="connsiteX1" fmla="*/ 6216072 w 6296036"/>
                <a:gd name="connsiteY1" fmla="*/ 13374 h 6299069"/>
                <a:gd name="connsiteX2" fmla="*/ 6215328 w 6296036"/>
                <a:gd name="connsiteY2" fmla="*/ 14119 h 6299069"/>
                <a:gd name="connsiteX3" fmla="*/ 13891 w 6296036"/>
                <a:gd name="connsiteY3" fmla="*/ 6218070 h 6299069"/>
                <a:gd name="connsiteX4" fmla="*/ 13891 w 6296036"/>
                <a:gd name="connsiteY4" fmla="*/ 6285172 h 6299069"/>
                <a:gd name="connsiteX5" fmla="*/ 80961 w 6296036"/>
                <a:gd name="connsiteY5" fmla="*/ 6285172 h 6299069"/>
                <a:gd name="connsiteX6" fmla="*/ 6282398 w 6296036"/>
                <a:gd name="connsiteY6" fmla="*/ 80283 h 6299069"/>
                <a:gd name="connsiteX7" fmla="*/ 6282398 w 6296036"/>
                <a:gd name="connsiteY7" fmla="*/ 14119 h 629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96036" h="6299069">
                  <a:moveTo>
                    <a:pt x="6282398" y="14119"/>
                  </a:moveTo>
                  <a:cubicBezTo>
                    <a:pt x="6264289" y="-4411"/>
                    <a:pt x="6234594" y="-4745"/>
                    <a:pt x="6216072" y="13374"/>
                  </a:cubicBezTo>
                  <a:cubicBezTo>
                    <a:pt x="6215822" y="13619"/>
                    <a:pt x="6215573" y="13867"/>
                    <a:pt x="6215328" y="14119"/>
                  </a:cubicBezTo>
                  <a:lnTo>
                    <a:pt x="13891" y="6218070"/>
                  </a:lnTo>
                  <a:cubicBezTo>
                    <a:pt x="-4630" y="6236600"/>
                    <a:pt x="-4630" y="6266642"/>
                    <a:pt x="13891" y="6285172"/>
                  </a:cubicBezTo>
                  <a:cubicBezTo>
                    <a:pt x="32413" y="6303702"/>
                    <a:pt x="62441" y="6303702"/>
                    <a:pt x="80961" y="6285172"/>
                  </a:cubicBezTo>
                  <a:lnTo>
                    <a:pt x="6282398" y="80283"/>
                  </a:lnTo>
                  <a:cubicBezTo>
                    <a:pt x="6300583" y="61980"/>
                    <a:pt x="6300583" y="32421"/>
                    <a:pt x="6282398" y="14119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DA661E15-C992-F8E6-5EE6-658C25D74499}"/>
                </a:ext>
              </a:extLst>
            </p:cNvPr>
            <p:cNvSpPr/>
            <p:nvPr/>
          </p:nvSpPr>
          <p:spPr>
            <a:xfrm>
              <a:off x="3983849" y="-3931286"/>
              <a:ext cx="6298119" cy="6301618"/>
            </a:xfrm>
            <a:custGeom>
              <a:avLst/>
              <a:gdLst>
                <a:gd name="connsiteX0" fmla="*/ 6283766 w 6298119"/>
                <a:gd name="connsiteY0" fmla="*/ 14360 h 6301618"/>
                <a:gd name="connsiteX1" fmla="*/ 6217448 w 6298119"/>
                <a:gd name="connsiteY1" fmla="*/ 13139 h 6301618"/>
                <a:gd name="connsiteX2" fmla="*/ 6216227 w 6298119"/>
                <a:gd name="connsiteY2" fmla="*/ 14360 h 6301618"/>
                <a:gd name="connsiteX3" fmla="*/ 14321 w 6298119"/>
                <a:gd name="connsiteY3" fmla="*/ 6219250 h 6301618"/>
                <a:gd name="connsiteX4" fmla="*/ 13852 w 6298119"/>
                <a:gd name="connsiteY4" fmla="*/ 6287291 h 6301618"/>
                <a:gd name="connsiteX5" fmla="*/ 81860 w 6298119"/>
                <a:gd name="connsiteY5" fmla="*/ 6287760 h 6301618"/>
                <a:gd name="connsiteX6" fmla="*/ 6283766 w 6298119"/>
                <a:gd name="connsiteY6" fmla="*/ 81932 h 6301618"/>
                <a:gd name="connsiteX7" fmla="*/ 6284987 w 6298119"/>
                <a:gd name="connsiteY7" fmla="*/ 15582 h 6301618"/>
                <a:gd name="connsiteX8" fmla="*/ 6283766 w 6298119"/>
                <a:gd name="connsiteY8" fmla="*/ 14360 h 6301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98119" h="6301618">
                  <a:moveTo>
                    <a:pt x="6283766" y="14360"/>
                  </a:moveTo>
                  <a:cubicBezTo>
                    <a:pt x="6265790" y="-4299"/>
                    <a:pt x="6236098" y="-4846"/>
                    <a:pt x="6217448" y="13139"/>
                  </a:cubicBezTo>
                  <a:cubicBezTo>
                    <a:pt x="6217033" y="13539"/>
                    <a:pt x="6216626" y="13946"/>
                    <a:pt x="6216227" y="14360"/>
                  </a:cubicBezTo>
                  <a:lnTo>
                    <a:pt x="14321" y="6219250"/>
                  </a:lnTo>
                  <a:cubicBezTo>
                    <a:pt x="-4589" y="6237909"/>
                    <a:pt x="-4799" y="6268372"/>
                    <a:pt x="13852" y="6287291"/>
                  </a:cubicBezTo>
                  <a:cubicBezTo>
                    <a:pt x="32502" y="6306209"/>
                    <a:pt x="62951" y="6306419"/>
                    <a:pt x="81860" y="6287760"/>
                  </a:cubicBezTo>
                  <a:lnTo>
                    <a:pt x="6283766" y="81932"/>
                  </a:lnTo>
                  <a:cubicBezTo>
                    <a:pt x="6302417" y="63947"/>
                    <a:pt x="6302963" y="34241"/>
                    <a:pt x="6284987" y="15582"/>
                  </a:cubicBezTo>
                  <a:cubicBezTo>
                    <a:pt x="6284588" y="15167"/>
                    <a:pt x="6284181" y="14760"/>
                    <a:pt x="6283766" y="14360"/>
                  </a:cubicBezTo>
                  <a:close/>
                </a:path>
              </a:pathLst>
            </a:custGeom>
            <a:gradFill>
              <a:gsLst>
                <a:gs pos="91000">
                  <a:srgbClr val="FD9511"/>
                </a:gs>
                <a:gs pos="6000">
                  <a:srgbClr val="FF0F68"/>
                </a:gs>
              </a:gsLst>
              <a:lin ang="7200000" scaled="0"/>
            </a:gra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9CDB8839-3730-6F25-9B7C-60435240CE68}"/>
              </a:ext>
            </a:extLst>
          </p:cNvPr>
          <p:cNvSpPr/>
          <p:nvPr/>
        </p:nvSpPr>
        <p:spPr>
          <a:xfrm>
            <a:off x="1167284" y="1649968"/>
            <a:ext cx="570133" cy="572468"/>
          </a:xfrm>
          <a:custGeom>
            <a:avLst/>
            <a:gdLst>
              <a:gd name="connsiteX0" fmla="*/ 244541 w 488904"/>
              <a:gd name="connsiteY0" fmla="*/ 490906 h 490906"/>
              <a:gd name="connsiteX1" fmla="*/ 244541 w 488904"/>
              <a:gd name="connsiteY1" fmla="*/ 490906 h 490906"/>
              <a:gd name="connsiteX2" fmla="*/ 228126 w 488904"/>
              <a:gd name="connsiteY2" fmla="*/ 484337 h 490906"/>
              <a:gd name="connsiteX3" fmla="*/ 6746 w 488904"/>
              <a:gd name="connsiteY3" fmla="*/ 261443 h 490906"/>
              <a:gd name="connsiteX4" fmla="*/ 6746 w 488904"/>
              <a:gd name="connsiteY4" fmla="*/ 228126 h 490906"/>
              <a:gd name="connsiteX5" fmla="*/ 228126 w 488904"/>
              <a:gd name="connsiteY5" fmla="*/ 7110 h 490906"/>
              <a:gd name="connsiteX6" fmla="*/ 259948 w 488904"/>
              <a:gd name="connsiteY6" fmla="*/ 6100 h 490906"/>
              <a:gd name="connsiteX7" fmla="*/ 260957 w 488904"/>
              <a:gd name="connsiteY7" fmla="*/ 7110 h 490906"/>
              <a:gd name="connsiteX8" fmla="*/ 482337 w 488904"/>
              <a:gd name="connsiteY8" fmla="*/ 228126 h 490906"/>
              <a:gd name="connsiteX9" fmla="*/ 488903 w 488904"/>
              <a:gd name="connsiteY9" fmla="*/ 245019 h 490906"/>
              <a:gd name="connsiteX10" fmla="*/ 482337 w 488904"/>
              <a:gd name="connsiteY10" fmla="*/ 261443 h 490906"/>
              <a:gd name="connsiteX11" fmla="*/ 260957 w 488904"/>
              <a:gd name="connsiteY11" fmla="*/ 482929 h 490906"/>
              <a:gd name="connsiteX12" fmla="*/ 244541 w 488904"/>
              <a:gd name="connsiteY12" fmla="*/ 490906 h 490906"/>
              <a:gd name="connsiteX13" fmla="*/ 56932 w 488904"/>
              <a:gd name="connsiteY13" fmla="*/ 246427 h 490906"/>
              <a:gd name="connsiteX14" fmla="*/ 244541 w 488904"/>
              <a:gd name="connsiteY14" fmla="*/ 434127 h 490906"/>
              <a:gd name="connsiteX15" fmla="*/ 432151 w 488904"/>
              <a:gd name="connsiteY15" fmla="*/ 246427 h 490906"/>
              <a:gd name="connsiteX16" fmla="*/ 244541 w 488904"/>
              <a:gd name="connsiteY16" fmla="*/ 58727 h 490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904" h="490906">
                <a:moveTo>
                  <a:pt x="244541" y="490906"/>
                </a:moveTo>
                <a:lnTo>
                  <a:pt x="244541" y="490906"/>
                </a:lnTo>
                <a:cubicBezTo>
                  <a:pt x="238422" y="490943"/>
                  <a:pt x="232531" y="488586"/>
                  <a:pt x="228126" y="484337"/>
                </a:cubicBezTo>
                <a:lnTo>
                  <a:pt x="6746" y="261443"/>
                </a:lnTo>
                <a:cubicBezTo>
                  <a:pt x="-2249" y="252161"/>
                  <a:pt x="-2249" y="237409"/>
                  <a:pt x="6746" y="228126"/>
                </a:cubicBezTo>
                <a:lnTo>
                  <a:pt x="228126" y="7110"/>
                </a:lnTo>
                <a:cubicBezTo>
                  <a:pt x="236634" y="-1961"/>
                  <a:pt x="250882" y="-2412"/>
                  <a:pt x="259948" y="6100"/>
                </a:cubicBezTo>
                <a:cubicBezTo>
                  <a:pt x="260295" y="6426"/>
                  <a:pt x="260632" y="6763"/>
                  <a:pt x="260957" y="7110"/>
                </a:cubicBezTo>
                <a:lnTo>
                  <a:pt x="482337" y="228126"/>
                </a:lnTo>
                <a:cubicBezTo>
                  <a:pt x="486612" y="232705"/>
                  <a:pt x="488963" y="238753"/>
                  <a:pt x="488903" y="245019"/>
                </a:cubicBezTo>
                <a:cubicBezTo>
                  <a:pt x="488940" y="251141"/>
                  <a:pt x="486583" y="257035"/>
                  <a:pt x="482337" y="261443"/>
                </a:cubicBezTo>
                <a:lnTo>
                  <a:pt x="260957" y="482929"/>
                </a:lnTo>
                <a:cubicBezTo>
                  <a:pt x="256786" y="487696"/>
                  <a:pt x="250865" y="490574"/>
                  <a:pt x="244541" y="490906"/>
                </a:cubicBezTo>
                <a:close/>
                <a:moveTo>
                  <a:pt x="56932" y="246427"/>
                </a:moveTo>
                <a:lnTo>
                  <a:pt x="244541" y="434127"/>
                </a:lnTo>
                <a:lnTo>
                  <a:pt x="432151" y="246427"/>
                </a:lnTo>
                <a:lnTo>
                  <a:pt x="244541" y="58727"/>
                </a:lnTo>
                <a:close/>
              </a:path>
            </a:pathLst>
          </a:custGeom>
          <a:solidFill>
            <a:srgbClr val="FFFFFF"/>
          </a:soli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CF7BE2F8-37C1-2120-DD6F-1B877B3A5F35}"/>
              </a:ext>
            </a:extLst>
          </p:cNvPr>
          <p:cNvSpPr/>
          <p:nvPr/>
        </p:nvSpPr>
        <p:spPr>
          <a:xfrm>
            <a:off x="12400945" y="11303366"/>
            <a:ext cx="673326" cy="673829"/>
          </a:xfrm>
          <a:custGeom>
            <a:avLst/>
            <a:gdLst>
              <a:gd name="connsiteX0" fmla="*/ 288991 w 577394"/>
              <a:gd name="connsiteY0" fmla="*/ 577827 h 577826"/>
              <a:gd name="connsiteX1" fmla="*/ 272107 w 577394"/>
              <a:gd name="connsiteY1" fmla="*/ 570788 h 577826"/>
              <a:gd name="connsiteX2" fmla="*/ 7107 w 577394"/>
              <a:gd name="connsiteY2" fmla="*/ 305193 h 577826"/>
              <a:gd name="connsiteX3" fmla="*/ 6098 w 577394"/>
              <a:gd name="connsiteY3" fmla="*/ 273355 h 577826"/>
              <a:gd name="connsiteX4" fmla="*/ 7107 w 577394"/>
              <a:gd name="connsiteY4" fmla="*/ 272345 h 577826"/>
              <a:gd name="connsiteX5" fmla="*/ 272105 w 577394"/>
              <a:gd name="connsiteY5" fmla="*/ 6750 h 577826"/>
              <a:gd name="connsiteX6" fmla="*/ 305405 w 577394"/>
              <a:gd name="connsiteY6" fmla="*/ 6750 h 577826"/>
              <a:gd name="connsiteX7" fmla="*/ 570873 w 577394"/>
              <a:gd name="connsiteY7" fmla="*/ 272345 h 577826"/>
              <a:gd name="connsiteX8" fmla="*/ 570873 w 577394"/>
              <a:gd name="connsiteY8" fmla="*/ 305193 h 577826"/>
              <a:gd name="connsiteX9" fmla="*/ 305405 w 577394"/>
              <a:gd name="connsiteY9" fmla="*/ 570788 h 577826"/>
              <a:gd name="connsiteX10" fmla="*/ 288989 w 577394"/>
              <a:gd name="connsiteY10" fmla="*/ 577827 h 577826"/>
              <a:gd name="connsiteX11" fmla="*/ 56823 w 577394"/>
              <a:gd name="connsiteY11" fmla="*/ 288769 h 577826"/>
              <a:gd name="connsiteX12" fmla="*/ 288991 w 577394"/>
              <a:gd name="connsiteY12" fmla="*/ 521047 h 577826"/>
              <a:gd name="connsiteX13" fmla="*/ 521157 w 577394"/>
              <a:gd name="connsiteY13" fmla="*/ 288769 h 577826"/>
              <a:gd name="connsiteX14" fmla="*/ 288991 w 577394"/>
              <a:gd name="connsiteY14" fmla="*/ 56490 h 57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7394" h="577826">
                <a:moveTo>
                  <a:pt x="288991" y="577827"/>
                </a:moveTo>
                <a:cubicBezTo>
                  <a:pt x="282653" y="577811"/>
                  <a:pt x="276579" y="575280"/>
                  <a:pt x="272107" y="570788"/>
                </a:cubicBezTo>
                <a:lnTo>
                  <a:pt x="7107" y="305193"/>
                </a:lnTo>
                <a:cubicBezTo>
                  <a:pt x="-1959" y="296680"/>
                  <a:pt x="-2412" y="282425"/>
                  <a:pt x="6098" y="273355"/>
                </a:cubicBezTo>
                <a:cubicBezTo>
                  <a:pt x="6424" y="273008"/>
                  <a:pt x="6760" y="272671"/>
                  <a:pt x="7107" y="272345"/>
                </a:cubicBezTo>
                <a:lnTo>
                  <a:pt x="272105" y="6750"/>
                </a:lnTo>
                <a:cubicBezTo>
                  <a:pt x="281383" y="-2250"/>
                  <a:pt x="296127" y="-2250"/>
                  <a:pt x="305405" y="6750"/>
                </a:cubicBezTo>
                <a:lnTo>
                  <a:pt x="570873" y="272345"/>
                </a:lnTo>
                <a:cubicBezTo>
                  <a:pt x="579569" y="281566"/>
                  <a:pt x="579569" y="295972"/>
                  <a:pt x="570873" y="305193"/>
                </a:cubicBezTo>
                <a:lnTo>
                  <a:pt x="305405" y="570788"/>
                </a:lnTo>
                <a:cubicBezTo>
                  <a:pt x="301106" y="575252"/>
                  <a:pt x="295186" y="577791"/>
                  <a:pt x="288989" y="577827"/>
                </a:cubicBezTo>
                <a:close/>
                <a:moveTo>
                  <a:pt x="56823" y="288769"/>
                </a:moveTo>
                <a:lnTo>
                  <a:pt x="288991" y="521047"/>
                </a:lnTo>
                <a:lnTo>
                  <a:pt x="521157" y="288769"/>
                </a:lnTo>
                <a:lnTo>
                  <a:pt x="288991" y="56490"/>
                </a:lnTo>
                <a:close/>
              </a:path>
            </a:pathLst>
          </a:custGeom>
          <a:solidFill>
            <a:srgbClr val="FFFFFF"/>
          </a:soli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EB9ED39-ECA0-1236-5E9C-E676BAE7E70D}"/>
              </a:ext>
            </a:extLst>
          </p:cNvPr>
          <p:cNvSpPr/>
          <p:nvPr/>
        </p:nvSpPr>
        <p:spPr>
          <a:xfrm>
            <a:off x="1452351" y="3135316"/>
            <a:ext cx="10738855" cy="77803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">
            <a:extLst>
              <a:ext uri="{FF2B5EF4-FFF2-40B4-BE49-F238E27FC236}">
                <a16:creationId xmlns:a16="http://schemas.microsoft.com/office/drawing/2014/main" id="{520F96B6-548F-2C96-2574-80A1166CB980}"/>
              </a:ext>
            </a:extLst>
          </p:cNvPr>
          <p:cNvSpPr txBox="1">
            <a:spLocks/>
          </p:cNvSpPr>
          <p:nvPr/>
        </p:nvSpPr>
        <p:spPr>
          <a:xfrm>
            <a:off x="3128963" y="8054189"/>
            <a:ext cx="7578367" cy="92333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Неправильный перевод изображения в текстовые данные</a:t>
            </a:r>
            <a:endParaRPr lang="en" dirty="0"/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A41CFF92-1D1B-A4D8-A5D7-90EBFD92C516}"/>
              </a:ext>
            </a:extLst>
          </p:cNvPr>
          <p:cNvSpPr txBox="1">
            <a:spLocks/>
          </p:cNvSpPr>
          <p:nvPr/>
        </p:nvSpPr>
        <p:spPr>
          <a:xfrm>
            <a:off x="2343458" y="3855756"/>
            <a:ext cx="8922638" cy="369331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0" b="1" i="0" cap="none" spc="-30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С КАКИМИ ПРОБЛЕМАМИ Я СТОЛКНУЛСЯ?</a:t>
            </a:r>
            <a:endParaRPr lang="en-US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EC43AA0-DDB8-449C-99EB-28EA33E6E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2201" y="1209440"/>
            <a:ext cx="9379889" cy="1120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1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04089E-7 4.62963E-6 L -1.29091 2.26747 " pathEditMode="relative" rAng="0" ptsTypes="AA">
                                      <p:cBhvr>
                                        <p:cTn id="15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548" y="11336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repeatCount="indefinite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9.17377E-7 2.03704E-6 L 9.17377E-7 0.03044 " pathEditMode="relative" rAng="0" ptsTypes="AA">
                                      <p:cBhvr>
                                        <p:cTn id="23" dur="3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repeatCount="indefinite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54307E-7 -1.11111E-6 L 1.54307E-7 0.03044 " pathEditMode="relative" rAng="0" ptsTypes="AA">
                                      <p:cBhvr>
                                        <p:cTn id="2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4" grpId="0" build="p"/>
      <p:bldP spid="1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Na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AB6C1"/>
      </a:accent1>
      <a:accent2>
        <a:srgbClr val="AAAAAA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xt">
      <a:majorFont>
        <a:latin typeface="Rubik Bold"/>
        <a:ea typeface=""/>
        <a:cs typeface=""/>
      </a:majorFont>
      <a:minorFont>
        <a:latin typeface="Nunito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3717</TotalTime>
  <Words>303</Words>
  <Application>Microsoft Office PowerPoint</Application>
  <PresentationFormat>Произвольный</PresentationFormat>
  <Paragraphs>76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Roboto</vt:lpstr>
      <vt:lpstr>Calibri</vt:lpstr>
      <vt:lpstr>Nunito Sans</vt:lpstr>
      <vt:lpstr>Rubik Bold</vt:lpstr>
      <vt:lpstr>Arial</vt:lpstr>
      <vt:lpstr>Josefin Sans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Designer</dc:creator>
  <cp:lastModifiedBy>ерофеев тимур</cp:lastModifiedBy>
  <cp:revision>399</cp:revision>
  <dcterms:created xsi:type="dcterms:W3CDTF">2019-10-07T11:45:43Z</dcterms:created>
  <dcterms:modified xsi:type="dcterms:W3CDTF">2023-10-31T07:23:16Z</dcterms:modified>
</cp:coreProperties>
</file>