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27919-2E9D-4378-A5EA-AC9E9C4F8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4B864B-7C23-4383-B2B5-87A358789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343F89-ED15-4AC0-BD43-9BBAEC42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FB5A-DCDA-4FC9-B1C9-3A39162232F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89D748-AFA8-496D-889B-1943ABCF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557D7-2C05-4BD8-9452-EB253FBD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2D1D-D5B0-4003-8DE1-C133DE16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52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2D674-0E7B-4A18-9F31-4C1452A0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74EA0E-091B-423B-B238-C7470880C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5D4830-85FA-4647-A8A2-93338D66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FB5A-DCDA-4FC9-B1C9-3A39162232F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A7F2A3-E547-4A96-90A2-57DDBADA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EFF447-EE7F-4024-9A8A-4AF136C5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2D1D-D5B0-4003-8DE1-C133DE16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0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E9968F-622C-4AD2-A559-BC61FDBA9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1ED933-495E-40C6-A821-5C58050FA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A9011D-9C9B-4B7B-BC22-F54FBE5D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FB5A-DCDA-4FC9-B1C9-3A39162232F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C87379-BC80-404D-9858-3D8E0B90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A59FA6-74E3-4F5F-A9D8-92950CE3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2D1D-D5B0-4003-8DE1-C133DE16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90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19C57-E254-42F8-8832-3E584F9A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E26B9E-98D5-4075-BF41-BB2454397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7FD43-D02D-4B06-A5FC-DAE3E09B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FB5A-DCDA-4FC9-B1C9-3A39162232F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D786C1-0113-493C-9625-63BA9F05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4A3E6B-3CD0-4118-9335-E133F197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2D1D-D5B0-4003-8DE1-C133DE16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32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6D389-A238-437A-83CE-4F9B885E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3DD493-BD21-44E9-A859-ACEDBD8E7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1AF7BF-2796-4D53-B5F0-C4A19DDE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FB5A-DCDA-4FC9-B1C9-3A39162232F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C17566-C2B6-457D-8A61-FAF7042A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E9BC98-886B-4581-976C-6B6035F4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2D1D-D5B0-4003-8DE1-C133DE16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25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16222-4C83-4CAC-87BC-20DF9CE1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C41B32-8D12-422E-95DA-4C5EE7A19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94DEA7-DF92-4367-B22F-5D869B78B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7B9B03-7A17-46FC-97BB-7CA7CED9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FB5A-DCDA-4FC9-B1C9-3A39162232F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4A6230-C228-4F2D-B59B-963A32E0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7E09BE-E6FF-401D-BBAF-AB27763B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2D1D-D5B0-4003-8DE1-C133DE16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12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C0390-9A82-49CB-8671-72325105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F4BAF4-A5FE-4D3F-897F-C2804FFA2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A93DA7-A21D-4049-8B07-257AFB399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9729D4-090E-40E2-ADB8-96AD52748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11D776-63B5-4DA9-BEC2-A4596AD75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7DF088-BB73-4354-89E3-16D5C6FA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FB5A-DCDA-4FC9-B1C9-3A39162232F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96DF16-9BD4-4139-9933-7A292CC7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061235-6721-4901-B8AE-DD2A0E0D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2D1D-D5B0-4003-8DE1-C133DE16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02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42233-C680-4829-9B79-EB425995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28B4C8-20CA-4BC7-BA8F-35F66432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FB5A-DCDA-4FC9-B1C9-3A39162232F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8B1E9B-A559-4F56-AF3A-D99E6324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2942F1-21F3-4C0C-9C34-F5CA264C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2D1D-D5B0-4003-8DE1-C133DE16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20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CD991B-1D0D-49B3-9310-0CD8B27E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FB5A-DCDA-4FC9-B1C9-3A39162232F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8ADFD40-1A5B-4BA4-B754-4AC06F85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7CE918-CC21-458B-A5A8-7C543DD4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2D1D-D5B0-4003-8DE1-C133DE16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47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FDC49-3C08-4743-BFB4-46B341E2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BD1F1-671A-4127-A25E-4721573CF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72A5FA-705C-48F3-A656-F18F9C742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C5B5C7-8DE9-4CB6-B2C2-F57200FA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FB5A-DCDA-4FC9-B1C9-3A39162232F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2F52FC-C2E5-41EE-AB42-B0BED7D9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708289-D2B0-4700-B5F7-E3D58D59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2D1D-D5B0-4003-8DE1-C133DE16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20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60728-D986-421B-BA51-E248A00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7B0157-E67D-4E1F-9D87-A2B4EA923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1A84EB-95DB-44A5-B194-09AB42341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94B9D0-6DA8-4EFE-BA52-AF672F02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FB5A-DCDA-4FC9-B1C9-3A39162232F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8E4FD8-1596-4B38-842E-ACB99A61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CA01A0-5F81-4E28-83CD-A005F764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2D1D-D5B0-4003-8DE1-C133DE16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61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8BC76-9F42-4C11-A73F-F6C31B6B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DA417E-0FC4-4BE6-89CB-336D89391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599D03-0D12-46EE-AC6F-326EEA5CA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FB5A-DCDA-4FC9-B1C9-3A39162232F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52FA3D-C3F8-473B-B1AD-1EE01AAC4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711503-D43A-4E94-99E8-F44DD4BF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2D1D-D5B0-4003-8DE1-C133DE16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11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77804-9082-4607-8BD7-EF90592C6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0860" y="1361440"/>
            <a:ext cx="8077200" cy="2387600"/>
          </a:xfrm>
        </p:spPr>
        <p:txBody>
          <a:bodyPr>
            <a:normAutofit/>
          </a:bodyPr>
          <a:lstStyle/>
          <a:p>
            <a:pPr algn="r">
              <a:spcBef>
                <a:spcPts val="1000"/>
              </a:spcBef>
            </a:pPr>
            <a:r>
              <a:rPr lang="ru-RU" dirty="0">
                <a:latin typeface="+mn-lt"/>
                <a:ea typeface="+mn-ea"/>
                <a:cs typeface="+mn-cs"/>
              </a:rPr>
              <a:t>Игра </a:t>
            </a:r>
            <a:r>
              <a:rPr lang="en-US" dirty="0">
                <a:latin typeface="+mn-lt"/>
                <a:ea typeface="+mn-ea"/>
                <a:cs typeface="+mn-cs"/>
              </a:rPr>
              <a:t>FurryGame</a:t>
            </a:r>
            <a:br>
              <a:rPr lang="en-US" sz="5400" dirty="0">
                <a:latin typeface="+mn-lt"/>
                <a:ea typeface="+mn-ea"/>
                <a:cs typeface="+mn-cs"/>
              </a:rPr>
            </a:br>
            <a:r>
              <a:rPr lang="ru-RU" sz="3200" dirty="0">
                <a:latin typeface="+mn-lt"/>
                <a:ea typeface="+mn-ea"/>
                <a:cs typeface="+mn-cs"/>
              </a:rPr>
              <a:t>на </a:t>
            </a:r>
            <a:r>
              <a:rPr lang="en-US" sz="3200" dirty="0">
                <a:latin typeface="+mn-lt"/>
                <a:ea typeface="+mn-ea"/>
                <a:cs typeface="+mn-cs"/>
              </a:rPr>
              <a:t>PyGame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1AD14B-D10D-45B6-B0CE-DF6882DBF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5040" y="194235"/>
            <a:ext cx="5383605" cy="199912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Сделали: Крайсман Кристина</a:t>
            </a:r>
          </a:p>
          <a:p>
            <a:pPr algn="l"/>
            <a:r>
              <a:rPr lang="ru-RU" dirty="0"/>
              <a:t>	     Ерофеев Тимур</a:t>
            </a:r>
          </a:p>
          <a:p>
            <a:pPr algn="l"/>
            <a:r>
              <a:rPr lang="ru-RU" dirty="0"/>
              <a:t>                   Гайдай Матвей</a:t>
            </a:r>
          </a:p>
        </p:txBody>
      </p:sp>
    </p:spTree>
    <p:extLst>
      <p:ext uri="{BB962C8B-B14F-4D97-AF65-F5344CB8AC3E}">
        <p14:creationId xmlns:p14="http://schemas.microsoft.com/office/powerpoint/2010/main" val="132515083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B1230-E0BB-4708-A267-0D16766C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182245"/>
            <a:ext cx="10515600" cy="1325563"/>
          </a:xfrm>
        </p:spPr>
        <p:txBody>
          <a:bodyPr/>
          <a:lstStyle/>
          <a:p>
            <a:r>
              <a:rPr lang="ru-RU" dirty="0"/>
              <a:t>Проблема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42FC2B-1794-4383-AAC1-5DC917C2C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1683385"/>
            <a:ext cx="10515600" cy="4351338"/>
          </a:xfrm>
        </p:spPr>
        <p:txBody>
          <a:bodyPr/>
          <a:lstStyle/>
          <a:p>
            <a:r>
              <a:rPr lang="ru-RU" dirty="0"/>
              <a:t>В оригинальной игре </a:t>
            </a:r>
            <a:r>
              <a:rPr lang="en-US" dirty="0"/>
              <a:t>QWatermelonGame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нет разнообразия в скинах</a:t>
            </a:r>
          </a:p>
          <a:p>
            <a:r>
              <a:rPr lang="ru-RU" dirty="0"/>
              <a:t>Скучное музыкальное 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72664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D562C-C15B-46E3-BDDA-0036E8C1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C6A33-9408-447C-A887-C5468E65D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Возможность смены скинов(даже в процессе игры)</a:t>
            </a:r>
          </a:p>
          <a:p>
            <a:r>
              <a:rPr lang="ru-RU" dirty="0"/>
              <a:t>Захватывающее музыкальное сопровождение</a:t>
            </a:r>
          </a:p>
          <a:p>
            <a:r>
              <a:rPr lang="ru-RU" dirty="0"/>
              <a:t>Крутые и модные скины</a:t>
            </a:r>
          </a:p>
        </p:txBody>
      </p:sp>
    </p:spTree>
    <p:extLst>
      <p:ext uri="{BB962C8B-B14F-4D97-AF65-F5344CB8AC3E}">
        <p14:creationId xmlns:p14="http://schemas.microsoft.com/office/powerpoint/2010/main" val="1628573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ECC51-7049-4847-B29A-8C680066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608965"/>
            <a:ext cx="619252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Возникшие проблемы: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CBE52-0CAE-4712-A77A-DFF02038A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400" y="2253297"/>
            <a:ext cx="10515600" cy="4351338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Работа с новой библиотекой</a:t>
            </a: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Столкновения окружностей</a:t>
            </a: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Сделать физику окружностей</a:t>
            </a: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Поиск интересных скинов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5821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0B308-FF16-4459-8E15-26A52627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440" y="111125"/>
            <a:ext cx="7909560" cy="1325563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Использованные библиотеки: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9EE88D-DB5E-4307-9B10-3ADEADC1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760" y="1703705"/>
            <a:ext cx="5146040" cy="221805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PyGame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PyMunk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PyQt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4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F7382-12A4-4B7F-AD73-4AD0B6E0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240" y="397668"/>
            <a:ext cx="8051800" cy="56673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Видео работы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CF07C-9DA1-4E2E-8DDA-FBAFC070FCA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353799" y="6116319"/>
            <a:ext cx="45719" cy="60643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21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3641E-A5D9-4A1E-9AD2-B8DDB5F2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840" y="28384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Перспективы развития: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52F0E-984F-495C-8B4F-E8769693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040" y="160940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Добавление различных скинов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Добавление достижений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3.   Мультиплеер</a:t>
            </a:r>
          </a:p>
        </p:txBody>
      </p:sp>
    </p:spTree>
    <p:extLst>
      <p:ext uri="{BB962C8B-B14F-4D97-AF65-F5344CB8AC3E}">
        <p14:creationId xmlns:p14="http://schemas.microsoft.com/office/powerpoint/2010/main" val="164005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Игра FurryGame на PyGame</vt:lpstr>
      <vt:lpstr>Проблема проекта:</vt:lpstr>
      <vt:lpstr>Решение проблемы:</vt:lpstr>
      <vt:lpstr>Возникшие проблемы:</vt:lpstr>
      <vt:lpstr>Использованные библиотеки:</vt:lpstr>
      <vt:lpstr>Видео работы проекта:</vt:lpstr>
      <vt:lpstr>Перспективы развития: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FurryGame на PyGame</dc:title>
  <dc:creator>Кристина Крайсман</dc:creator>
  <cp:lastModifiedBy>Кристина Крайсман</cp:lastModifiedBy>
  <cp:revision>2</cp:revision>
  <dcterms:created xsi:type="dcterms:W3CDTF">2024-01-29T12:04:49Z</dcterms:created>
  <dcterms:modified xsi:type="dcterms:W3CDTF">2024-01-30T07:47:20Z</dcterms:modified>
</cp:coreProperties>
</file>