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6" r:id="rId6"/>
    <p:sldId id="260" r:id="rId7"/>
    <p:sldId id="267" r:id="rId8"/>
    <p:sldId id="261"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4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a:xfrm>
            <a:off x="5332412" y="5883275"/>
            <a:ext cx="4324044" cy="365125"/>
          </a:xfrm>
        </p:spPr>
        <p:txBody>
          <a:bodyPr/>
          <a:lstStyle/>
          <a:p>
            <a:endParaRPr lang="en-ZA"/>
          </a:p>
        </p:txBody>
      </p:sp>
      <p:sp>
        <p:nvSpPr>
          <p:cNvPr id="6" name="Slide Number Placeholder 5"/>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178541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E0A071-D1A7-4DCB-A26D-07EA64C4197B}" type="datetimeFigureOut">
              <a:rPr lang="en-ZA" smtClean="0"/>
              <a:t>2018/05/04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6095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2936314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387906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84265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2603367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1034081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3256603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207208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951856" y="5867131"/>
            <a:ext cx="551167" cy="365125"/>
          </a:xfrm>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130596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0A071-D1A7-4DCB-A26D-07EA64C4197B}" type="datetimeFigureOut">
              <a:rPr lang="en-ZA" smtClean="0"/>
              <a:t>2018/05/04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246502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E0A071-D1A7-4DCB-A26D-07EA64C4197B}" type="datetimeFigureOut">
              <a:rPr lang="en-ZA" smtClean="0"/>
              <a:t>2018/05/04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327355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E0A071-D1A7-4DCB-A26D-07EA64C4197B}" type="datetimeFigureOut">
              <a:rPr lang="en-ZA" smtClean="0"/>
              <a:t>2018/05/04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36502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E0A071-D1A7-4DCB-A26D-07EA64C4197B}" type="datetimeFigureOut">
              <a:rPr lang="en-ZA" smtClean="0"/>
              <a:t>2018/05/04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92118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0A071-D1A7-4DCB-A26D-07EA64C4197B}" type="datetimeFigureOut">
              <a:rPr lang="en-ZA" smtClean="0"/>
              <a:t>2018/05/04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165688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E0A071-D1A7-4DCB-A26D-07EA64C4197B}" type="datetimeFigureOut">
              <a:rPr lang="en-ZA" smtClean="0"/>
              <a:t>2018/05/04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363178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E0A071-D1A7-4DCB-A26D-07EA64C4197B}" type="datetimeFigureOut">
              <a:rPr lang="en-ZA" smtClean="0"/>
              <a:t>2018/05/04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1DE3052-7090-4B67-BDE7-474ED295ED9B}" type="slidenum">
              <a:rPr lang="en-ZA" smtClean="0"/>
              <a:t>‹#›</a:t>
            </a:fld>
            <a:endParaRPr lang="en-ZA"/>
          </a:p>
        </p:txBody>
      </p:sp>
    </p:spTree>
    <p:extLst>
      <p:ext uri="{BB962C8B-B14F-4D97-AF65-F5344CB8AC3E}">
        <p14:creationId xmlns:p14="http://schemas.microsoft.com/office/powerpoint/2010/main" val="88034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E0A071-D1A7-4DCB-A26D-07EA64C4197B}" type="datetimeFigureOut">
              <a:rPr lang="en-ZA" smtClean="0"/>
              <a:t>2018/05/04</a:t>
            </a:fld>
            <a:endParaRPr lang="en-Z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DE3052-7090-4B67-BDE7-474ED295ED9B}" type="slidenum">
              <a:rPr lang="en-ZA" smtClean="0"/>
              <a:t>‹#›</a:t>
            </a:fld>
            <a:endParaRPr lang="en-ZA"/>
          </a:p>
        </p:txBody>
      </p:sp>
    </p:spTree>
    <p:extLst>
      <p:ext uri="{BB962C8B-B14F-4D97-AF65-F5344CB8AC3E}">
        <p14:creationId xmlns:p14="http://schemas.microsoft.com/office/powerpoint/2010/main" val="25002619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b="1" u="sng" dirty="0" smtClean="0">
                <a:solidFill>
                  <a:srgbClr val="FF0000"/>
                </a:solidFill>
              </a:rPr>
              <a:t>ZAHEER EBBRAHIM</a:t>
            </a:r>
            <a:br>
              <a:rPr lang="en-ZA" b="1" u="sng" dirty="0" smtClean="0">
                <a:solidFill>
                  <a:srgbClr val="FF0000"/>
                </a:solidFill>
              </a:rPr>
            </a:br>
            <a:r>
              <a:rPr lang="en-ZA" b="1" u="sng" dirty="0" smtClean="0">
                <a:solidFill>
                  <a:srgbClr val="FF0000"/>
                </a:solidFill>
              </a:rPr>
              <a:t>216001758</a:t>
            </a:r>
            <a:endParaRPr lang="en-ZA" b="1" u="sng" dirty="0">
              <a:solidFill>
                <a:srgbClr val="FF0000"/>
              </a:solidFill>
            </a:endParaRPr>
          </a:p>
        </p:txBody>
      </p:sp>
      <p:sp>
        <p:nvSpPr>
          <p:cNvPr id="3" name="Subtitle 2"/>
          <p:cNvSpPr>
            <a:spLocks noGrp="1"/>
          </p:cNvSpPr>
          <p:nvPr>
            <p:ph type="subTitle" idx="1"/>
          </p:nvPr>
        </p:nvSpPr>
        <p:spPr/>
        <p:txBody>
          <a:bodyPr/>
          <a:lstStyle/>
          <a:p>
            <a:r>
              <a:rPr lang="en-ZA" b="1" u="sng" dirty="0" smtClean="0">
                <a:solidFill>
                  <a:srgbClr val="FF0000"/>
                </a:solidFill>
              </a:rPr>
              <a:t>Computer Science 3A – Mini Practical</a:t>
            </a:r>
          </a:p>
          <a:p>
            <a:r>
              <a:rPr lang="en-ZA" b="1" u="sng" dirty="0" smtClean="0">
                <a:solidFill>
                  <a:srgbClr val="FF0000"/>
                </a:solidFill>
              </a:rPr>
              <a:t>Sustainable Development Goal 3</a:t>
            </a:r>
          </a:p>
          <a:p>
            <a:r>
              <a:rPr lang="en-ZA" b="1" u="sng" dirty="0" smtClean="0">
                <a:solidFill>
                  <a:srgbClr val="FF0000"/>
                </a:solidFill>
              </a:rPr>
              <a:t>ICE – In Case of Emergency</a:t>
            </a:r>
            <a:endParaRPr lang="en-ZA" b="1" u="sng"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1" y="161503"/>
            <a:ext cx="827038" cy="827038"/>
          </a:xfrm>
          <a:prstGeom prst="rect">
            <a:avLst/>
          </a:prstGeom>
        </p:spPr>
      </p:pic>
    </p:spTree>
    <p:extLst>
      <p:ext uri="{BB962C8B-B14F-4D97-AF65-F5344CB8AC3E}">
        <p14:creationId xmlns:p14="http://schemas.microsoft.com/office/powerpoint/2010/main" val="319848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solidFill>
                  <a:srgbClr val="FF0000"/>
                </a:solidFill>
              </a:rPr>
              <a:t>CONCLUSION</a:t>
            </a:r>
            <a:endParaRPr lang="en-ZA" b="1" u="sng" dirty="0">
              <a:solidFill>
                <a:srgbClr val="FF0000"/>
              </a:solidFill>
            </a:endParaRPr>
          </a:p>
        </p:txBody>
      </p:sp>
      <p:sp>
        <p:nvSpPr>
          <p:cNvPr id="3" name="Content Placeholder 2"/>
          <p:cNvSpPr>
            <a:spLocks noGrp="1"/>
          </p:cNvSpPr>
          <p:nvPr>
            <p:ph idx="1"/>
          </p:nvPr>
        </p:nvSpPr>
        <p:spPr/>
        <p:txBody>
          <a:bodyPr/>
          <a:lstStyle/>
          <a:p>
            <a:r>
              <a:rPr lang="en-ZA" dirty="0" smtClean="0"/>
              <a:t>Although ICE cannot single handily provide healthy lives and well being to the entire world, ICE can help to positively impact the lives of people</a:t>
            </a:r>
          </a:p>
          <a:p>
            <a:pPr marL="0" indent="0">
              <a:buNone/>
            </a:pPr>
            <a:r>
              <a:rPr lang="en-ZA" dirty="0" smtClean="0"/>
              <a:t>     As we say at ICE – “We are all about saving lives” </a:t>
            </a:r>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1" y="161503"/>
            <a:ext cx="827038" cy="827038"/>
          </a:xfrm>
          <a:prstGeom prst="rect">
            <a:avLst/>
          </a:prstGeom>
        </p:spPr>
      </p:pic>
    </p:spTree>
    <p:extLst>
      <p:ext uri="{BB962C8B-B14F-4D97-AF65-F5344CB8AC3E}">
        <p14:creationId xmlns:p14="http://schemas.microsoft.com/office/powerpoint/2010/main" val="109791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035" y="0"/>
            <a:ext cx="6882021" cy="6858000"/>
          </a:xfrm>
          <a:prstGeom prst="rect">
            <a:avLst/>
          </a:prstGeom>
        </p:spPr>
      </p:pic>
    </p:spTree>
    <p:extLst>
      <p:ext uri="{BB962C8B-B14F-4D97-AF65-F5344CB8AC3E}">
        <p14:creationId xmlns:p14="http://schemas.microsoft.com/office/powerpoint/2010/main" val="154442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2403427" y="1350498"/>
            <a:ext cx="9042400" cy="5086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31" y="161503"/>
            <a:ext cx="827038" cy="827038"/>
          </a:xfrm>
          <a:prstGeom prst="rect">
            <a:avLst/>
          </a:prstGeom>
        </p:spPr>
      </p:pic>
      <p:sp>
        <p:nvSpPr>
          <p:cNvPr id="6" name="Title 1"/>
          <p:cNvSpPr>
            <a:spLocks noGrp="1"/>
          </p:cNvSpPr>
          <p:nvPr>
            <p:ph type="title"/>
          </p:nvPr>
        </p:nvSpPr>
        <p:spPr>
          <a:xfrm>
            <a:off x="1427114" y="0"/>
            <a:ext cx="10018713" cy="1752599"/>
          </a:xfrm>
        </p:spPr>
        <p:txBody>
          <a:bodyPr/>
          <a:lstStyle/>
          <a:p>
            <a:r>
              <a:rPr lang="en-ZA" b="1" u="sng" dirty="0" smtClean="0">
                <a:solidFill>
                  <a:srgbClr val="FF0000"/>
                </a:solidFill>
              </a:rPr>
              <a:t>UNITED NATIONS SDG</a:t>
            </a:r>
            <a:endParaRPr lang="en-ZA" b="1" u="sng" dirty="0">
              <a:solidFill>
                <a:srgbClr val="FF0000"/>
              </a:solidFill>
            </a:endParaRPr>
          </a:p>
        </p:txBody>
      </p:sp>
    </p:spTree>
    <p:extLst>
      <p:ext uri="{BB962C8B-B14F-4D97-AF65-F5344CB8AC3E}">
        <p14:creationId xmlns:p14="http://schemas.microsoft.com/office/powerpoint/2010/main" val="75934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solidFill>
                  <a:srgbClr val="FF0000"/>
                </a:solidFill>
              </a:rPr>
              <a:t>PROBLEM</a:t>
            </a:r>
            <a:endParaRPr lang="en-ZA" b="1" u="sng"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ZA" dirty="0" smtClean="0"/>
              <a:t>Even though we live in a world where space travel is possible, our world still cannot provide quality  health care to every single person regardless of age or financial standing. </a:t>
            </a:r>
          </a:p>
          <a:p>
            <a:r>
              <a:rPr lang="en-ZA" dirty="0" smtClean="0"/>
              <a:t>According to a recent worldwide study some 20% of the worlds population live an hour away from a hospital. From a patients point of view that often results in them not coming where possible hospitals are for the.</a:t>
            </a:r>
          </a:p>
          <a:p>
            <a:r>
              <a:rPr lang="en-ZA" dirty="0" smtClean="0"/>
              <a:t>Organ donation is a critical problem in this world. According to a study, 20 people die every day waiting for a transplant as well as 10% of all organs die on transportation</a:t>
            </a:r>
          </a:p>
          <a:p>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1" y="161503"/>
            <a:ext cx="827038" cy="827038"/>
          </a:xfrm>
          <a:prstGeom prst="rect">
            <a:avLst/>
          </a:prstGeom>
        </p:spPr>
      </p:pic>
    </p:spTree>
    <p:extLst>
      <p:ext uri="{BB962C8B-B14F-4D97-AF65-F5344CB8AC3E}">
        <p14:creationId xmlns:p14="http://schemas.microsoft.com/office/powerpoint/2010/main" val="42596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solidFill>
                  <a:srgbClr val="FF0000"/>
                </a:solidFill>
              </a:rPr>
              <a:t>SOLUTION</a:t>
            </a:r>
            <a:endParaRPr lang="en-ZA" b="1" u="sng"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ZA" dirty="0" smtClean="0"/>
              <a:t>Ice tries to solve these problems from both the Hospital and Doctors side as well as the Patients side</a:t>
            </a:r>
          </a:p>
          <a:p>
            <a:r>
              <a:rPr lang="en-ZA" dirty="0" smtClean="0"/>
              <a:t>ICE allows a hospital to find the quickest route to another hospital for an organ donation as well as providing both a </a:t>
            </a:r>
            <a:r>
              <a:rPr lang="en-ZA" dirty="0" err="1" smtClean="0"/>
              <a:t>flght</a:t>
            </a:r>
            <a:r>
              <a:rPr lang="en-ZA" dirty="0" smtClean="0"/>
              <a:t>/car travel time estimate and according to the 4 hour organ-transplant-rule, will the organ still be viable at the end. This system can also help hospitals to find the nearest hospital to transfer a patient/doctor to.</a:t>
            </a:r>
          </a:p>
          <a:p>
            <a:r>
              <a:rPr lang="en-ZA" dirty="0" smtClean="0"/>
              <a:t>ICE allows patients to quickly find routes to the nearest hospitals around them as well as see what hospitals are close to them this helps to inform patients of potential health care.</a:t>
            </a:r>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1" y="161503"/>
            <a:ext cx="827038" cy="827038"/>
          </a:xfrm>
          <a:prstGeom prst="rect">
            <a:avLst/>
          </a:prstGeom>
        </p:spPr>
      </p:pic>
    </p:spTree>
    <p:extLst>
      <p:ext uri="{BB962C8B-B14F-4D97-AF65-F5344CB8AC3E}">
        <p14:creationId xmlns:p14="http://schemas.microsoft.com/office/powerpoint/2010/main" val="290044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heart r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609" y="99425"/>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37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solidFill>
                  <a:srgbClr val="FF0000"/>
                </a:solidFill>
              </a:rPr>
              <a:t>PROGRAM OVERVEW</a:t>
            </a:r>
            <a:endParaRPr lang="en-ZA" b="1" u="sng" dirty="0">
              <a:solidFill>
                <a:srgbClr val="FF0000"/>
              </a:solidFill>
            </a:endParaRPr>
          </a:p>
        </p:txBody>
      </p:sp>
      <p:sp>
        <p:nvSpPr>
          <p:cNvPr id="3" name="Content Placeholder 2"/>
          <p:cNvSpPr>
            <a:spLocks noGrp="1"/>
          </p:cNvSpPr>
          <p:nvPr>
            <p:ph idx="1"/>
          </p:nvPr>
        </p:nvSpPr>
        <p:spPr/>
        <p:txBody>
          <a:bodyPr>
            <a:normAutofit lnSpcReduction="10000"/>
          </a:bodyPr>
          <a:lstStyle/>
          <a:p>
            <a:r>
              <a:rPr lang="en-ZA" dirty="0" smtClean="0"/>
              <a:t>A Hospital representative or patient will register for the program and log in to the ICE SERVER.</a:t>
            </a:r>
          </a:p>
          <a:p>
            <a:r>
              <a:rPr lang="en-ZA" dirty="0" smtClean="0"/>
              <a:t>After this they can find a route from their current hospital location, filtered by provinces to a predetermined hospital. The system will find the closest route and display a GPS like reading of how they will get there as well as distances and times.</a:t>
            </a:r>
          </a:p>
          <a:p>
            <a:r>
              <a:rPr lang="en-ZA" dirty="0" smtClean="0"/>
              <a:t>The user can also read information about a multitude of diseases as well as delete and add new diseases or hospital locations.</a:t>
            </a:r>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1" y="161503"/>
            <a:ext cx="827038" cy="827038"/>
          </a:xfrm>
          <a:prstGeom prst="rect">
            <a:avLst/>
          </a:prstGeom>
        </p:spPr>
      </p:pic>
    </p:spTree>
    <p:extLst>
      <p:ext uri="{BB962C8B-B14F-4D97-AF65-F5344CB8AC3E}">
        <p14:creationId xmlns:p14="http://schemas.microsoft.com/office/powerpoint/2010/main" val="389242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068" t="3158" r="31341" b="9657"/>
          <a:stretch/>
        </p:blipFill>
        <p:spPr>
          <a:xfrm>
            <a:off x="2857843" y="249536"/>
            <a:ext cx="8013701" cy="6377804"/>
          </a:xfrm>
          <a:prstGeom prst="rect">
            <a:avLst/>
          </a:prstGeom>
        </p:spPr>
      </p:pic>
    </p:spTree>
    <p:extLst>
      <p:ext uri="{BB962C8B-B14F-4D97-AF65-F5344CB8AC3E}">
        <p14:creationId xmlns:p14="http://schemas.microsoft.com/office/powerpoint/2010/main" val="300189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solidFill>
                  <a:srgbClr val="FF0000"/>
                </a:solidFill>
              </a:rPr>
              <a:t>ADVANTAGES OF ICE</a:t>
            </a:r>
            <a:endParaRPr lang="en-ZA" b="1" u="sng" dirty="0">
              <a:solidFill>
                <a:srgbClr val="FF0000"/>
              </a:solidFill>
            </a:endParaRPr>
          </a:p>
        </p:txBody>
      </p:sp>
      <p:sp>
        <p:nvSpPr>
          <p:cNvPr id="3" name="Content Placeholder 2"/>
          <p:cNvSpPr>
            <a:spLocks noGrp="1"/>
          </p:cNvSpPr>
          <p:nvPr>
            <p:ph idx="1"/>
          </p:nvPr>
        </p:nvSpPr>
        <p:spPr/>
        <p:txBody>
          <a:bodyPr>
            <a:normAutofit fontScale="92500"/>
          </a:bodyPr>
          <a:lstStyle/>
          <a:p>
            <a:r>
              <a:rPr lang="en-ZA" dirty="0" smtClean="0"/>
              <a:t>ICE SAVES LIVES and is free to use.</a:t>
            </a:r>
          </a:p>
          <a:p>
            <a:r>
              <a:rPr lang="en-ZA" dirty="0" smtClean="0"/>
              <a:t>ICE allows quick and easy filtration and selection of Start and Destination location as well as provides quick disease retrieval and deletion</a:t>
            </a:r>
          </a:p>
          <a:p>
            <a:r>
              <a:rPr lang="en-ZA" dirty="0" smtClean="0"/>
              <a:t>ICE provides an intuitive way to find the closest way to a hospital as well as estimated times for both air and car travel including organ viability and distances.</a:t>
            </a:r>
          </a:p>
          <a:p>
            <a:r>
              <a:rPr lang="en-ZA" dirty="0" smtClean="0"/>
              <a:t>ICE will improve the amount of people that seek health care as well as the denial rate of a non viable organ transplant.</a:t>
            </a:r>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1" y="161503"/>
            <a:ext cx="827038" cy="827038"/>
          </a:xfrm>
          <a:prstGeom prst="rect">
            <a:avLst/>
          </a:prstGeom>
        </p:spPr>
      </p:pic>
    </p:spTree>
    <p:extLst>
      <p:ext uri="{BB962C8B-B14F-4D97-AF65-F5344CB8AC3E}">
        <p14:creationId xmlns:p14="http://schemas.microsoft.com/office/powerpoint/2010/main" val="2058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solidFill>
                  <a:srgbClr val="FF0000"/>
                </a:solidFill>
              </a:rPr>
              <a:t>DISADVANTAGES </a:t>
            </a:r>
            <a:r>
              <a:rPr lang="en-ZA" b="1" u="sng" dirty="0">
                <a:solidFill>
                  <a:srgbClr val="FF0000"/>
                </a:solidFill>
              </a:rPr>
              <a:t>OF ICE</a:t>
            </a:r>
          </a:p>
        </p:txBody>
      </p:sp>
      <p:sp>
        <p:nvSpPr>
          <p:cNvPr id="3" name="Content Placeholder 2"/>
          <p:cNvSpPr>
            <a:spLocks noGrp="1"/>
          </p:cNvSpPr>
          <p:nvPr>
            <p:ph idx="1"/>
          </p:nvPr>
        </p:nvSpPr>
        <p:spPr/>
        <p:txBody>
          <a:bodyPr/>
          <a:lstStyle/>
          <a:p>
            <a:r>
              <a:rPr lang="en-ZA" dirty="0" smtClean="0"/>
              <a:t>ICE cannot account for traffic / special circumstances.</a:t>
            </a:r>
          </a:p>
          <a:p>
            <a:r>
              <a:rPr lang="en-ZA" dirty="0" smtClean="0"/>
              <a:t>ICE only has a selection of the 70 most popular hospitals in South Africa and not the entire world.</a:t>
            </a:r>
          </a:p>
          <a:p>
            <a:r>
              <a:rPr lang="en-ZA" dirty="0" smtClean="0"/>
              <a:t> ICE does not allow for mobility with a mobile app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1" y="161503"/>
            <a:ext cx="827038" cy="827038"/>
          </a:xfrm>
          <a:prstGeom prst="rect">
            <a:avLst/>
          </a:prstGeom>
        </p:spPr>
      </p:pic>
    </p:spTree>
    <p:extLst>
      <p:ext uri="{BB962C8B-B14F-4D97-AF65-F5344CB8AC3E}">
        <p14:creationId xmlns:p14="http://schemas.microsoft.com/office/powerpoint/2010/main" val="1535462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63</TotalTime>
  <Words>508</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ZAHEER EBBRAHIM 216001758</vt:lpstr>
      <vt:lpstr>UNITED NATIONS SDG</vt:lpstr>
      <vt:lpstr>PROBLEM</vt:lpstr>
      <vt:lpstr>SOLUTION</vt:lpstr>
      <vt:lpstr>PowerPoint Presentation</vt:lpstr>
      <vt:lpstr>PROGRAM OVERVEW</vt:lpstr>
      <vt:lpstr>PowerPoint Presentation</vt:lpstr>
      <vt:lpstr>ADVANTAGES OF ICE</vt:lpstr>
      <vt:lpstr>DISADVANTAGES OF ICE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ZAHEER EBBRAHIM 216001758</dc:title>
  <dc:creator>Zaheer</dc:creator>
  <cp:lastModifiedBy>Zaheer</cp:lastModifiedBy>
  <cp:revision>9</cp:revision>
  <dcterms:created xsi:type="dcterms:W3CDTF">2018-05-04T08:08:26Z</dcterms:created>
  <dcterms:modified xsi:type="dcterms:W3CDTF">2018-05-04T09:15:59Z</dcterms:modified>
</cp:coreProperties>
</file>