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99AB-88BB-E8E9-E58E-2FABD1BAC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BD90C-8B43-0005-CE16-18C565BB3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7C80D-360E-397F-D552-B348D064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41721-5C26-4208-9CAD-0266E75E0B03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DA21B-5B46-2EA1-1C2D-9AC7B7E9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89B7C-D164-BB31-51C7-1B5067EC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A252-8177-43BE-95D4-9BFD60E68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4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3507C-698B-BF69-6A78-23874F8C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A087A-F59E-4697-7BCA-ECFD60061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86357-44CB-18BF-94EA-CEED3C08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41721-5C26-4208-9CAD-0266E75E0B03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A0281-9995-749A-3B06-61D47B81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8A84C-78EC-4FC8-ECBE-0F079FF2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A252-8177-43BE-95D4-9BFD60E68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1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DED23-9E18-EC05-B6EE-6909F570B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A8F2C-1066-3346-D175-CB6489899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12A57-6BD4-9638-A602-91B9C017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41721-5C26-4208-9CAD-0266E75E0B03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1B12F-227E-A0F8-D3CA-3BFC6461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FEF87-C5A6-305B-E0AC-8E694211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A252-8177-43BE-95D4-9BFD60E68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ACFC-874B-CDEB-0E15-939098DA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3FD2B-0F7A-586D-AEA6-9C902373B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B878-F762-2272-ACF7-5E4ADF42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41721-5C26-4208-9CAD-0266E75E0B03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B6CC-0198-5703-C186-5A80CCD8F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D9837-7FBA-B1F7-FAB9-CC894BA2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A252-8177-43BE-95D4-9BFD60E68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8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A74B-981D-B067-E3C8-62E80AED7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B509F-415A-4067-5042-2A2EB7951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DCFDC-395C-7683-3F23-5C472BEF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41721-5C26-4208-9CAD-0266E75E0B03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69725-827F-D141-6775-6040C157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9F52A-F3B4-D193-9123-C392F39A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A252-8177-43BE-95D4-9BFD60E68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6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1FB5-B161-96DB-8702-63A984A7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C1813-4EDF-AFF6-9AAF-0E32B56F5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0930B-B744-6385-A5B4-CEED6C32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7DA2B-3257-A666-56C9-9E0B6F96B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41721-5C26-4208-9CAD-0266E75E0B03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12C92-A185-6874-91E1-1208EA3C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98B88-E56D-BE46-C592-D4FA722E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A252-8177-43BE-95D4-9BFD60E68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71D1-1CD0-A7DB-C0F4-4145CAC9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BC972-0F7B-BC4A-6646-74540DF81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818B8-D86F-2931-5DA6-DF9D844D1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65F33-7C6F-F30E-43A4-D1775B87B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FAA74-4DB8-0875-1380-220DFF397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A19BB9-9F3F-F258-5B92-6E86659C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41721-5C26-4208-9CAD-0266E75E0B03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5A08E-D791-8560-21FD-5C79FE12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891E00-C56F-545E-5D27-4B37C4F6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A252-8177-43BE-95D4-9BFD60E68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7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ED543-EED4-209A-DBEC-1AF94341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ACB7B-A9A4-F200-EA57-E9F8AAD2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41721-5C26-4208-9CAD-0266E75E0B03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21C12-225C-5157-3F21-FC2BB16E2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F4857-B632-801F-B2B9-E6E8121D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A252-8177-43BE-95D4-9BFD60E68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0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C1112-4B7C-4355-4825-31C12853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41721-5C26-4208-9CAD-0266E75E0B03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6F029-AB7E-C527-40DC-53CC12D0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0FECD-BE37-34A1-40F8-A1AF2E4B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A252-8177-43BE-95D4-9BFD60E68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1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239A-041A-24C6-832B-443F13A8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227F8-1083-39D2-0BB4-B78DA6F2A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0A544-5F12-815F-54B5-E24B42A68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67B5E-FB84-AEDC-6828-CCA56A4C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41721-5C26-4208-9CAD-0266E75E0B03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8FA57-5E82-7A74-7885-8EC4303C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9EC35-F081-8B0D-11A3-B19EBC00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A252-8177-43BE-95D4-9BFD60E68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3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96C1-2678-D39C-38E8-2482B534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E52D6-8679-04CC-655C-C694E8D5D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D8A3B-7D39-39C3-94F9-6BE9B436E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19E5F-FA24-D37C-0021-CC1A411D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41721-5C26-4208-9CAD-0266E75E0B03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67FB0-0D48-8EE2-89D0-6840F2DE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BF021-D497-1927-28AD-1A5C8B7AC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A252-8177-43BE-95D4-9BFD60E68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6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D8AFF-556C-D5CC-9A6D-9CBDB9A0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82FD1-D764-3183-1967-68F67CDF4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97B6C-31B9-51CA-D495-0E0D57098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41721-5C26-4208-9CAD-0266E75E0B03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72E64-E7DA-6478-75EF-3D4ABFDDB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18A82-819E-8E10-FE59-7B32CA4EF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0A252-8177-43BE-95D4-9BFD60E68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7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956F-0B85-8C58-F2EB-C8156FC35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Present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BCA4D-E0C2-61D5-ED39-BBE138D61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8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Sound Smith</dc:creator>
  <cp:lastModifiedBy>Sound Smith</cp:lastModifiedBy>
  <cp:revision>1</cp:revision>
  <dcterms:created xsi:type="dcterms:W3CDTF">2024-10-26T15:37:53Z</dcterms:created>
  <dcterms:modified xsi:type="dcterms:W3CDTF">2024-10-26T15:37:58Z</dcterms:modified>
</cp:coreProperties>
</file>